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7" r:id="rId4"/>
    <p:sldId id="261" r:id="rId5"/>
    <p:sldId id="265" r:id="rId6"/>
    <p:sldId id="269" r:id="rId7"/>
    <p:sldId id="270" r:id="rId8"/>
    <p:sldId id="257" r:id="rId9"/>
    <p:sldId id="259" r:id="rId10"/>
    <p:sldId id="263" r:id="rId11"/>
  </p:sldIdLst>
  <p:sldSz cx="8228013" cy="6170613"/>
  <p:notesSz cx="6858000" cy="9144000"/>
  <p:custDataLst>
    <p:tags r:id="rId12"/>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5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1398" y="102"/>
      </p:cViewPr>
      <p:guideLst>
        <p:guide orient="horz" pos="160"/>
        <p:guide orient="horz" pos="656"/>
        <p:guide orient="horz" pos="816"/>
        <p:guide orient="horz" pos="3440"/>
        <p:guide pos="160"/>
        <p:guide pos="5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308576" indent="0" algn="ctr">
              <a:buNone/>
              <a:defRPr sz="1350"/>
            </a:lvl2pPr>
            <a:lvl3pPr marL="617152" indent="0" algn="ctr">
              <a:buNone/>
              <a:defRPr sz="1215"/>
            </a:lvl3pPr>
            <a:lvl4pPr marL="925728" indent="0" algn="ctr">
              <a:buNone/>
              <a:defRPr sz="1080"/>
            </a:lvl4pPr>
            <a:lvl5pPr marL="1234304" indent="0" algn="ctr">
              <a:buNone/>
              <a:defRPr sz="1080"/>
            </a:lvl5pPr>
            <a:lvl6pPr marL="1542879" indent="0" algn="ctr">
              <a:buNone/>
              <a:defRPr sz="1080"/>
            </a:lvl6pPr>
            <a:lvl7pPr marL="1851455" indent="0" algn="ctr">
              <a:buNone/>
              <a:defRPr sz="1080"/>
            </a:lvl7pPr>
            <a:lvl8pPr marL="2160032" indent="0" algn="ctr">
              <a:buNone/>
              <a:defRPr sz="1080"/>
            </a:lvl8pPr>
            <a:lvl9pPr marL="2468607" indent="0" algn="ctr">
              <a:buNone/>
              <a:defRPr sz="108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727710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122446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06048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625" y="328614"/>
            <a:ext cx="1773238"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565152" y="328614"/>
            <a:ext cx="5172075"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47728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54466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6" y="1538290"/>
            <a:ext cx="7096125" cy="2566987"/>
          </a:xfrm>
        </p:spPr>
        <p:txBody>
          <a:bodyPr anchor="b"/>
          <a:lstStyle>
            <a:lvl1pPr>
              <a:defRPr sz="4049"/>
            </a:lvl1pPr>
          </a:lstStyle>
          <a:p>
            <a:r>
              <a:rPr lang="en-US" smtClean="0"/>
              <a:t>Click to edit Master title style</a:t>
            </a:r>
            <a:endParaRPr lang="de-DE"/>
          </a:p>
        </p:txBody>
      </p:sp>
      <p:sp>
        <p:nvSpPr>
          <p:cNvPr id="3" name="Text Placeholder 2"/>
          <p:cNvSpPr>
            <a:spLocks noGrp="1"/>
          </p:cNvSpPr>
          <p:nvPr>
            <p:ph type="body" idx="1"/>
          </p:nvPr>
        </p:nvSpPr>
        <p:spPr>
          <a:xfrm>
            <a:off x="561976" y="4129088"/>
            <a:ext cx="7096125" cy="1350962"/>
          </a:xfrm>
        </p:spPr>
        <p:txBody>
          <a:bodyPr/>
          <a:lstStyle>
            <a:lvl1pPr marL="0" indent="0">
              <a:buNone/>
              <a:defRPr sz="1620">
                <a:solidFill>
                  <a:schemeClr val="tx1">
                    <a:tint val="75000"/>
                  </a:schemeClr>
                </a:solidFill>
              </a:defRPr>
            </a:lvl1pPr>
            <a:lvl2pPr marL="308576" indent="0">
              <a:buNone/>
              <a:defRPr sz="1350">
                <a:solidFill>
                  <a:schemeClr val="tx1">
                    <a:tint val="75000"/>
                  </a:schemeClr>
                </a:solidFill>
              </a:defRPr>
            </a:lvl2pPr>
            <a:lvl3pPr marL="617152" indent="0">
              <a:buNone/>
              <a:defRPr sz="1215">
                <a:solidFill>
                  <a:schemeClr val="tx1">
                    <a:tint val="75000"/>
                  </a:schemeClr>
                </a:solidFill>
              </a:defRPr>
            </a:lvl3pPr>
            <a:lvl4pPr marL="925728" indent="0">
              <a:buNone/>
              <a:defRPr sz="1080">
                <a:solidFill>
                  <a:schemeClr val="tx1">
                    <a:tint val="75000"/>
                  </a:schemeClr>
                </a:solidFill>
              </a:defRPr>
            </a:lvl4pPr>
            <a:lvl5pPr marL="1234304" indent="0">
              <a:buNone/>
              <a:defRPr sz="1080">
                <a:solidFill>
                  <a:schemeClr val="tx1">
                    <a:tint val="75000"/>
                  </a:schemeClr>
                </a:solidFill>
              </a:defRPr>
            </a:lvl5pPr>
            <a:lvl6pPr marL="1542879" indent="0">
              <a:buNone/>
              <a:defRPr sz="1080">
                <a:solidFill>
                  <a:schemeClr val="tx1">
                    <a:tint val="75000"/>
                  </a:schemeClr>
                </a:solidFill>
              </a:defRPr>
            </a:lvl6pPr>
            <a:lvl7pPr marL="1851455" indent="0">
              <a:buNone/>
              <a:defRPr sz="1080">
                <a:solidFill>
                  <a:schemeClr val="tx1">
                    <a:tint val="75000"/>
                  </a:schemeClr>
                </a:solidFill>
              </a:defRPr>
            </a:lvl7pPr>
            <a:lvl8pPr marL="2160032" indent="0">
              <a:buNone/>
              <a:defRPr sz="1080">
                <a:solidFill>
                  <a:schemeClr val="tx1">
                    <a:tint val="75000"/>
                  </a:schemeClr>
                </a:solidFill>
              </a:defRPr>
            </a:lvl8pPr>
            <a:lvl9pPr marL="2468607" indent="0">
              <a:buNone/>
              <a:defRPr sz="108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6183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259200" y="1296000"/>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320001" y="1295999"/>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51040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740" y="328613"/>
            <a:ext cx="7096125"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566740" y="1512888"/>
            <a:ext cx="3481387"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4" name="Content Placeholder 3"/>
          <p:cNvSpPr>
            <a:spLocks noGrp="1"/>
          </p:cNvSpPr>
          <p:nvPr>
            <p:ph sz="half" idx="2"/>
          </p:nvPr>
        </p:nvSpPr>
        <p:spPr>
          <a:xfrm>
            <a:off x="566740" y="2254251"/>
            <a:ext cx="348138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4165600" y="1512888"/>
            <a:ext cx="3497263"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6" name="Content Placeholder 5"/>
          <p:cNvSpPr>
            <a:spLocks noGrp="1"/>
          </p:cNvSpPr>
          <p:nvPr>
            <p:ph sz="quarter" idx="4"/>
          </p:nvPr>
        </p:nvSpPr>
        <p:spPr>
          <a:xfrm>
            <a:off x="4165600" y="2254251"/>
            <a:ext cx="3497263"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78356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04150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2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Content Placeholder 2"/>
          <p:cNvSpPr>
            <a:spLocks noGrp="1"/>
          </p:cNvSpPr>
          <p:nvPr>
            <p:ph idx="1"/>
          </p:nvPr>
        </p:nvSpPr>
        <p:spPr>
          <a:xfrm>
            <a:off x="3497263" y="889001"/>
            <a:ext cx="4165600" cy="4384675"/>
          </a:xfrm>
        </p:spPr>
        <p:txBody>
          <a:bodyPr/>
          <a:lstStyle>
            <a:lvl1pPr>
              <a:defRPr sz="2160"/>
            </a:lvl1pPr>
            <a:lvl2pPr>
              <a:defRPr sz="1890"/>
            </a:lvl2pPr>
            <a:lvl3pPr>
              <a:defRPr sz="162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176012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Picture Placeholder 2"/>
          <p:cNvSpPr>
            <a:spLocks noGrp="1"/>
          </p:cNvSpPr>
          <p:nvPr>
            <p:ph type="pic" idx="1"/>
          </p:nvPr>
        </p:nvSpPr>
        <p:spPr>
          <a:xfrm>
            <a:off x="3497263" y="889001"/>
            <a:ext cx="4165600" cy="4384675"/>
          </a:xfrm>
        </p:spPr>
        <p:txBody>
          <a:bodyPr/>
          <a:lstStyle>
            <a:lvl1pPr marL="0" indent="0">
              <a:buNone/>
              <a:defRPr sz="2160"/>
            </a:lvl1pPr>
            <a:lvl2pPr marL="308576" indent="0">
              <a:buNone/>
              <a:defRPr sz="1890"/>
            </a:lvl2pPr>
            <a:lvl3pPr marL="617152" indent="0">
              <a:buNone/>
              <a:defRPr sz="1620"/>
            </a:lvl3pPr>
            <a:lvl4pPr marL="925728" indent="0">
              <a:buNone/>
              <a:defRPr sz="1350"/>
            </a:lvl4pPr>
            <a:lvl5pPr marL="1234304" indent="0">
              <a:buNone/>
              <a:defRPr sz="1350"/>
            </a:lvl5pPr>
            <a:lvl6pPr marL="1542879" indent="0">
              <a:buNone/>
              <a:defRPr sz="1350"/>
            </a:lvl6pPr>
            <a:lvl7pPr marL="1851455" indent="0">
              <a:buNone/>
              <a:defRPr sz="1350"/>
            </a:lvl7pPr>
            <a:lvl8pPr marL="2160032" indent="0">
              <a:buNone/>
              <a:defRPr sz="1350"/>
            </a:lvl8pPr>
            <a:lvl9pPr marL="2468607" indent="0">
              <a:buNone/>
              <a:defRPr sz="1350"/>
            </a:lvl9pPr>
          </a:lstStyle>
          <a:p>
            <a:r>
              <a:rPr lang="en-US" smtClean="0"/>
              <a:t>Click icon to add picture</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213992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6166800"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259201" y="1296000"/>
            <a:ext cx="77076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822833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54967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17152"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617152"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617152"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617152"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617152"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617152" rtl="0" eaLnBrk="1" latinLnBrk="0" hangingPunct="1">
        <a:defRPr sz="1215" kern="1200">
          <a:solidFill>
            <a:schemeClr val="tx1"/>
          </a:solidFill>
          <a:latin typeface="+mn-lt"/>
          <a:ea typeface="+mn-ea"/>
          <a:cs typeface="+mn-cs"/>
        </a:defRPr>
      </a:lvl1pPr>
      <a:lvl2pPr marL="308576" algn="l" defTabSz="617152" rtl="0" eaLnBrk="1" latinLnBrk="0" hangingPunct="1">
        <a:defRPr sz="1215" kern="1200">
          <a:solidFill>
            <a:schemeClr val="tx1"/>
          </a:solidFill>
          <a:latin typeface="+mn-lt"/>
          <a:ea typeface="+mn-ea"/>
          <a:cs typeface="+mn-cs"/>
        </a:defRPr>
      </a:lvl2pPr>
      <a:lvl3pPr marL="617152" algn="l" defTabSz="617152" rtl="0" eaLnBrk="1" latinLnBrk="0" hangingPunct="1">
        <a:defRPr sz="1215" kern="1200">
          <a:solidFill>
            <a:schemeClr val="tx1"/>
          </a:solidFill>
          <a:latin typeface="+mn-lt"/>
          <a:ea typeface="+mn-ea"/>
          <a:cs typeface="+mn-cs"/>
        </a:defRPr>
      </a:lvl3pPr>
      <a:lvl4pPr marL="925728" algn="l" defTabSz="617152" rtl="0" eaLnBrk="1" latinLnBrk="0" hangingPunct="1">
        <a:defRPr sz="1215" kern="1200">
          <a:solidFill>
            <a:schemeClr val="tx1"/>
          </a:solidFill>
          <a:latin typeface="+mn-lt"/>
          <a:ea typeface="+mn-ea"/>
          <a:cs typeface="+mn-cs"/>
        </a:defRPr>
      </a:lvl4pPr>
      <a:lvl5pPr marL="1234304" algn="l" defTabSz="617152" rtl="0" eaLnBrk="1" latinLnBrk="0" hangingPunct="1">
        <a:defRPr sz="1215" kern="1200">
          <a:solidFill>
            <a:schemeClr val="tx1"/>
          </a:solidFill>
          <a:latin typeface="+mn-lt"/>
          <a:ea typeface="+mn-ea"/>
          <a:cs typeface="+mn-cs"/>
        </a:defRPr>
      </a:lvl5pPr>
      <a:lvl6pPr marL="1542879" algn="l" defTabSz="617152" rtl="0" eaLnBrk="1" latinLnBrk="0" hangingPunct="1">
        <a:defRPr sz="1215" kern="1200">
          <a:solidFill>
            <a:schemeClr val="tx1"/>
          </a:solidFill>
          <a:latin typeface="+mn-lt"/>
          <a:ea typeface="+mn-ea"/>
          <a:cs typeface="+mn-cs"/>
        </a:defRPr>
      </a:lvl6pPr>
      <a:lvl7pPr marL="1851455" algn="l" defTabSz="617152" rtl="0" eaLnBrk="1" latinLnBrk="0" hangingPunct="1">
        <a:defRPr sz="1215" kern="1200">
          <a:solidFill>
            <a:schemeClr val="tx1"/>
          </a:solidFill>
          <a:latin typeface="+mn-lt"/>
          <a:ea typeface="+mn-ea"/>
          <a:cs typeface="+mn-cs"/>
        </a:defRPr>
      </a:lvl7pPr>
      <a:lvl8pPr marL="2160032" algn="l" defTabSz="617152" rtl="0" eaLnBrk="1" latinLnBrk="0" hangingPunct="1">
        <a:defRPr sz="1215" kern="1200">
          <a:solidFill>
            <a:schemeClr val="tx1"/>
          </a:solidFill>
          <a:latin typeface="+mn-lt"/>
          <a:ea typeface="+mn-ea"/>
          <a:cs typeface="+mn-cs"/>
        </a:defRPr>
      </a:lvl8pPr>
      <a:lvl9pPr marL="2468607" algn="l" defTabSz="617152"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9" Type="http://schemas.openxmlformats.org/officeDocument/2006/relationships/tags" Target="../tags/tag67.xml"/><Relationship Id="rId3" Type="http://schemas.openxmlformats.org/officeDocument/2006/relationships/tags" Target="../tags/tag31.xml"/><Relationship Id="rId21" Type="http://schemas.openxmlformats.org/officeDocument/2006/relationships/tags" Target="../tags/tag49.xml"/><Relationship Id="rId34" Type="http://schemas.openxmlformats.org/officeDocument/2006/relationships/tags" Target="../tags/tag62.xml"/><Relationship Id="rId42" Type="http://schemas.openxmlformats.org/officeDocument/2006/relationships/tags" Target="../tags/tag70.xml"/><Relationship Id="rId47" Type="http://schemas.openxmlformats.org/officeDocument/2006/relationships/tags" Target="../tags/tag75.xml"/><Relationship Id="rId50" Type="http://schemas.openxmlformats.org/officeDocument/2006/relationships/tags" Target="../tags/tag78.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33" Type="http://schemas.openxmlformats.org/officeDocument/2006/relationships/tags" Target="../tags/tag61.xml"/><Relationship Id="rId38" Type="http://schemas.openxmlformats.org/officeDocument/2006/relationships/tags" Target="../tags/tag66.xml"/><Relationship Id="rId46" Type="http://schemas.openxmlformats.org/officeDocument/2006/relationships/tags" Target="../tags/tag74.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tags" Target="../tags/tag57.xml"/><Relationship Id="rId41" Type="http://schemas.openxmlformats.org/officeDocument/2006/relationships/tags" Target="../tags/tag69.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32" Type="http://schemas.openxmlformats.org/officeDocument/2006/relationships/tags" Target="../tags/tag60.xml"/><Relationship Id="rId37" Type="http://schemas.openxmlformats.org/officeDocument/2006/relationships/tags" Target="../tags/tag65.xml"/><Relationship Id="rId40" Type="http://schemas.openxmlformats.org/officeDocument/2006/relationships/tags" Target="../tags/tag68.xml"/><Relationship Id="rId45" Type="http://schemas.openxmlformats.org/officeDocument/2006/relationships/tags" Target="../tags/tag73.xml"/><Relationship Id="rId53" Type="http://schemas.openxmlformats.org/officeDocument/2006/relationships/slideLayout" Target="../slideLayouts/slideLayout6.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36" Type="http://schemas.openxmlformats.org/officeDocument/2006/relationships/tags" Target="../tags/tag64.xml"/><Relationship Id="rId49" Type="http://schemas.openxmlformats.org/officeDocument/2006/relationships/tags" Target="../tags/tag77.xml"/><Relationship Id="rId10" Type="http://schemas.openxmlformats.org/officeDocument/2006/relationships/tags" Target="../tags/tag38.xml"/><Relationship Id="rId19" Type="http://schemas.openxmlformats.org/officeDocument/2006/relationships/tags" Target="../tags/tag47.xml"/><Relationship Id="rId31" Type="http://schemas.openxmlformats.org/officeDocument/2006/relationships/tags" Target="../tags/tag59.xml"/><Relationship Id="rId44" Type="http://schemas.openxmlformats.org/officeDocument/2006/relationships/tags" Target="../tags/tag72.xml"/><Relationship Id="rId52" Type="http://schemas.openxmlformats.org/officeDocument/2006/relationships/tags" Target="../tags/tag80.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tags" Target="../tags/tag58.xml"/><Relationship Id="rId35" Type="http://schemas.openxmlformats.org/officeDocument/2006/relationships/tags" Target="../tags/tag63.xml"/><Relationship Id="rId43" Type="http://schemas.openxmlformats.org/officeDocument/2006/relationships/tags" Target="../tags/tag71.xml"/><Relationship Id="rId48" Type="http://schemas.openxmlformats.org/officeDocument/2006/relationships/tags" Target="../tags/tag76.xml"/><Relationship Id="rId8" Type="http://schemas.openxmlformats.org/officeDocument/2006/relationships/tags" Target="../tags/tag36.xml"/><Relationship Id="rId51" Type="http://schemas.openxmlformats.org/officeDocument/2006/relationships/tags" Target="../tags/tag79.xml"/></Relationships>
</file>

<file path=ppt/slides/_rels/slide5.xml.rels><?xml version="1.0" encoding="UTF-8" standalone="yes"?>
<Relationships xmlns="http://schemas.openxmlformats.org/package/2006/relationships"><Relationship Id="rId13" Type="http://schemas.openxmlformats.org/officeDocument/2006/relationships/tags" Target="../tags/tag93.xml"/><Relationship Id="rId18" Type="http://schemas.openxmlformats.org/officeDocument/2006/relationships/tags" Target="../tags/tag98.xml"/><Relationship Id="rId26" Type="http://schemas.openxmlformats.org/officeDocument/2006/relationships/tags" Target="../tags/tag106.xml"/><Relationship Id="rId39" Type="http://schemas.openxmlformats.org/officeDocument/2006/relationships/tags" Target="../tags/tag119.xml"/><Relationship Id="rId3" Type="http://schemas.openxmlformats.org/officeDocument/2006/relationships/tags" Target="../tags/tag83.xml"/><Relationship Id="rId21" Type="http://schemas.openxmlformats.org/officeDocument/2006/relationships/tags" Target="../tags/tag101.xml"/><Relationship Id="rId34" Type="http://schemas.openxmlformats.org/officeDocument/2006/relationships/tags" Target="../tags/tag114.xml"/><Relationship Id="rId42" Type="http://schemas.openxmlformats.org/officeDocument/2006/relationships/tags" Target="../tags/tag122.xml"/><Relationship Id="rId47" Type="http://schemas.openxmlformats.org/officeDocument/2006/relationships/tags" Target="../tags/tag127.xml"/><Relationship Id="rId50" Type="http://schemas.openxmlformats.org/officeDocument/2006/relationships/tags" Target="../tags/tag130.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5" Type="http://schemas.openxmlformats.org/officeDocument/2006/relationships/tags" Target="../tags/tag105.xml"/><Relationship Id="rId33" Type="http://schemas.openxmlformats.org/officeDocument/2006/relationships/tags" Target="../tags/tag113.xml"/><Relationship Id="rId38" Type="http://schemas.openxmlformats.org/officeDocument/2006/relationships/tags" Target="../tags/tag118.xml"/><Relationship Id="rId46" Type="http://schemas.openxmlformats.org/officeDocument/2006/relationships/tags" Target="../tags/tag126.xml"/><Relationship Id="rId2" Type="http://schemas.openxmlformats.org/officeDocument/2006/relationships/tags" Target="../tags/tag82.xml"/><Relationship Id="rId16" Type="http://schemas.openxmlformats.org/officeDocument/2006/relationships/tags" Target="../tags/tag96.xml"/><Relationship Id="rId20" Type="http://schemas.openxmlformats.org/officeDocument/2006/relationships/tags" Target="../tags/tag100.xml"/><Relationship Id="rId29" Type="http://schemas.openxmlformats.org/officeDocument/2006/relationships/tags" Target="../tags/tag109.xml"/><Relationship Id="rId41" Type="http://schemas.openxmlformats.org/officeDocument/2006/relationships/tags" Target="../tags/tag121.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24" Type="http://schemas.openxmlformats.org/officeDocument/2006/relationships/tags" Target="../tags/tag104.xml"/><Relationship Id="rId32" Type="http://schemas.openxmlformats.org/officeDocument/2006/relationships/tags" Target="../tags/tag112.xml"/><Relationship Id="rId37" Type="http://schemas.openxmlformats.org/officeDocument/2006/relationships/tags" Target="../tags/tag117.xml"/><Relationship Id="rId40" Type="http://schemas.openxmlformats.org/officeDocument/2006/relationships/tags" Target="../tags/tag120.xml"/><Relationship Id="rId45" Type="http://schemas.openxmlformats.org/officeDocument/2006/relationships/tags" Target="../tags/tag125.xml"/><Relationship Id="rId5" Type="http://schemas.openxmlformats.org/officeDocument/2006/relationships/tags" Target="../tags/tag85.xml"/><Relationship Id="rId15" Type="http://schemas.openxmlformats.org/officeDocument/2006/relationships/tags" Target="../tags/tag95.xml"/><Relationship Id="rId23" Type="http://schemas.openxmlformats.org/officeDocument/2006/relationships/tags" Target="../tags/tag103.xml"/><Relationship Id="rId28" Type="http://schemas.openxmlformats.org/officeDocument/2006/relationships/tags" Target="../tags/tag108.xml"/><Relationship Id="rId36" Type="http://schemas.openxmlformats.org/officeDocument/2006/relationships/tags" Target="../tags/tag116.xml"/><Relationship Id="rId49" Type="http://schemas.openxmlformats.org/officeDocument/2006/relationships/tags" Target="../tags/tag129.xml"/><Relationship Id="rId10" Type="http://schemas.openxmlformats.org/officeDocument/2006/relationships/tags" Target="../tags/tag90.xml"/><Relationship Id="rId19" Type="http://schemas.openxmlformats.org/officeDocument/2006/relationships/tags" Target="../tags/tag99.xml"/><Relationship Id="rId31" Type="http://schemas.openxmlformats.org/officeDocument/2006/relationships/tags" Target="../tags/tag111.xml"/><Relationship Id="rId44" Type="http://schemas.openxmlformats.org/officeDocument/2006/relationships/tags" Target="../tags/tag124.xml"/><Relationship Id="rId52" Type="http://schemas.openxmlformats.org/officeDocument/2006/relationships/slideLayout" Target="../slideLayouts/slideLayout6.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 Id="rId22" Type="http://schemas.openxmlformats.org/officeDocument/2006/relationships/tags" Target="../tags/tag102.xml"/><Relationship Id="rId27" Type="http://schemas.openxmlformats.org/officeDocument/2006/relationships/tags" Target="../tags/tag107.xml"/><Relationship Id="rId30" Type="http://schemas.openxmlformats.org/officeDocument/2006/relationships/tags" Target="../tags/tag110.xml"/><Relationship Id="rId35" Type="http://schemas.openxmlformats.org/officeDocument/2006/relationships/tags" Target="../tags/tag115.xml"/><Relationship Id="rId43" Type="http://schemas.openxmlformats.org/officeDocument/2006/relationships/tags" Target="../tags/tag123.xml"/><Relationship Id="rId48" Type="http://schemas.openxmlformats.org/officeDocument/2006/relationships/tags" Target="../tags/tag128.xml"/><Relationship Id="rId8" Type="http://schemas.openxmlformats.org/officeDocument/2006/relationships/tags" Target="../tags/tag88.xml"/><Relationship Id="rId51" Type="http://schemas.openxmlformats.org/officeDocument/2006/relationships/tags" Target="../tags/tag131.xml"/></Relationships>
</file>

<file path=ppt/slides/_rels/slide6.xml.rels><?xml version="1.0" encoding="UTF-8" standalone="yes"?>
<Relationships xmlns="http://schemas.openxmlformats.org/package/2006/relationships"><Relationship Id="rId8" Type="http://schemas.openxmlformats.org/officeDocument/2006/relationships/tags" Target="../tags/tag139.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147.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tags" Target="../tags/tag165.xml"/><Relationship Id="rId26" Type="http://schemas.openxmlformats.org/officeDocument/2006/relationships/tags" Target="../tags/tag173.xml"/><Relationship Id="rId3" Type="http://schemas.openxmlformats.org/officeDocument/2006/relationships/tags" Target="../tags/tag150.xml"/><Relationship Id="rId21" Type="http://schemas.openxmlformats.org/officeDocument/2006/relationships/tags" Target="../tags/tag168.xml"/><Relationship Id="rId34" Type="http://schemas.openxmlformats.org/officeDocument/2006/relationships/image" Target="../media/image7.png"/><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tags" Target="../tags/tag164.xml"/><Relationship Id="rId25" Type="http://schemas.openxmlformats.org/officeDocument/2006/relationships/tags" Target="../tags/tag172.xml"/><Relationship Id="rId33" Type="http://schemas.openxmlformats.org/officeDocument/2006/relationships/image" Target="../media/image6.png"/><Relationship Id="rId2" Type="http://schemas.openxmlformats.org/officeDocument/2006/relationships/tags" Target="../tags/tag149.xml"/><Relationship Id="rId16" Type="http://schemas.openxmlformats.org/officeDocument/2006/relationships/tags" Target="../tags/tag163.xml"/><Relationship Id="rId20" Type="http://schemas.openxmlformats.org/officeDocument/2006/relationships/tags" Target="../tags/tag167.xml"/><Relationship Id="rId29" Type="http://schemas.openxmlformats.org/officeDocument/2006/relationships/slideLayout" Target="../slideLayouts/slideLayout6.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24" Type="http://schemas.openxmlformats.org/officeDocument/2006/relationships/tags" Target="../tags/tag171.xml"/><Relationship Id="rId32" Type="http://schemas.openxmlformats.org/officeDocument/2006/relationships/image" Target="../media/image5.png"/><Relationship Id="rId5" Type="http://schemas.openxmlformats.org/officeDocument/2006/relationships/tags" Target="../tags/tag152.xml"/><Relationship Id="rId15" Type="http://schemas.openxmlformats.org/officeDocument/2006/relationships/tags" Target="../tags/tag162.xml"/><Relationship Id="rId23" Type="http://schemas.openxmlformats.org/officeDocument/2006/relationships/tags" Target="../tags/tag170.xml"/><Relationship Id="rId28" Type="http://schemas.openxmlformats.org/officeDocument/2006/relationships/tags" Target="../tags/tag175.xml"/><Relationship Id="rId10" Type="http://schemas.openxmlformats.org/officeDocument/2006/relationships/tags" Target="../tags/tag157.xml"/><Relationship Id="rId19" Type="http://schemas.openxmlformats.org/officeDocument/2006/relationships/tags" Target="../tags/tag166.xml"/><Relationship Id="rId31" Type="http://schemas.openxmlformats.org/officeDocument/2006/relationships/image" Target="../media/image4.png"/><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 Id="rId22" Type="http://schemas.openxmlformats.org/officeDocument/2006/relationships/tags" Target="../tags/tag169.xml"/><Relationship Id="rId27" Type="http://schemas.openxmlformats.org/officeDocument/2006/relationships/tags" Target="../tags/tag174.xml"/><Relationship Id="rId30"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slideLayout" Target="../slideLayouts/slideLayout6.xml"/><Relationship Id="rId5" Type="http://schemas.openxmlformats.org/officeDocument/2006/relationships/tags" Target="../tags/tag180.xml"/><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endParaRPr lang="en-GB" sz="2800" kern="0" noProof="0" smtClean="0">
              <a:solidFill>
                <a:schemeClr val="accent3"/>
              </a:solidFill>
            </a:endParaRPr>
          </a:p>
          <a:p>
            <a:pPr marR="0" defTabSz="914400" eaLnBrk="1" fontAlgn="auto" latinLnBrk="0" hangingPunct="1">
              <a:lnSpc>
                <a:spcPct val="89000"/>
              </a:lnSpc>
              <a:buClrTx/>
              <a:buSzTx/>
              <a:buFontTx/>
              <a:buNone/>
              <a:tabLst/>
            </a:pPr>
            <a:endParaRPr lang="en-GB" sz="2800" kern="0">
              <a:solidFill>
                <a:schemeClr val="accent3"/>
              </a:solidFill>
            </a:endParaRPr>
          </a:p>
          <a:p>
            <a:pPr marR="0" defTabSz="914400" eaLnBrk="1" fontAlgn="auto" latinLnBrk="0" hangingPunct="1">
              <a:lnSpc>
                <a:spcPct val="89000"/>
              </a:lnSpc>
              <a:buClrTx/>
              <a:buSzTx/>
              <a:buFontTx/>
              <a:buNone/>
              <a:tabLst/>
            </a:pPr>
            <a:endParaRPr lang="en-GB" sz="2800" kern="0" noProof="0" smtClean="0">
              <a:solidFill>
                <a:schemeClr val="accent3"/>
              </a:solidFill>
            </a:endParaRPr>
          </a:p>
          <a:p>
            <a:pPr marR="0" defTabSz="914400" eaLnBrk="1" fontAlgn="auto" latinLnBrk="0" hangingPunct="1">
              <a:lnSpc>
                <a:spcPct val="89000"/>
              </a:lnSpc>
              <a:buClrTx/>
              <a:buSzTx/>
              <a:buFontTx/>
              <a:buNone/>
              <a:tabLst/>
            </a:pPr>
            <a:r>
              <a:rPr lang="en-GB" sz="2800" kern="0">
                <a:solidFill>
                  <a:schemeClr val="accent3"/>
                </a:solidFill>
              </a:rPr>
              <a:t>	</a:t>
            </a:r>
            <a:r>
              <a:rPr lang="en-GB" sz="2800" kern="0" smtClean="0">
                <a:solidFill>
                  <a:schemeClr val="accent3"/>
                </a:solidFill>
              </a:rPr>
              <a:t>	</a:t>
            </a:r>
          </a:p>
          <a:p>
            <a:pPr marR="0" defTabSz="914400" eaLnBrk="1" fontAlgn="auto" latinLnBrk="0" hangingPunct="1">
              <a:lnSpc>
                <a:spcPct val="89000"/>
              </a:lnSpc>
              <a:buClrTx/>
              <a:buSzTx/>
              <a:buFontTx/>
              <a:buNone/>
              <a:tabLst/>
            </a:pPr>
            <a:r>
              <a:rPr lang="en-GB" sz="4000" kern="0" noProof="0" smtClean="0">
                <a:solidFill>
                  <a:schemeClr val="accent3"/>
                </a:solidFill>
              </a:rPr>
              <a:t>Web Application </a:t>
            </a:r>
          </a:p>
          <a:p>
            <a:pPr marR="0" defTabSz="914400" eaLnBrk="1" fontAlgn="auto" latinLnBrk="0" hangingPunct="1">
              <a:lnSpc>
                <a:spcPct val="89000"/>
              </a:lnSpc>
              <a:buClrTx/>
              <a:buSzTx/>
              <a:buFontTx/>
              <a:buNone/>
              <a:tabLst/>
            </a:pPr>
            <a:r>
              <a:rPr lang="en-GB" sz="4000" kern="0" noProof="0" smtClean="0">
                <a:solidFill>
                  <a:schemeClr val="accent3"/>
                </a:solidFill>
              </a:rPr>
              <a:t>Test Automation Framework</a:t>
            </a:r>
          </a:p>
          <a:p>
            <a:pPr marR="0" algn="r" defTabSz="914400" eaLnBrk="1" fontAlgn="auto" latinLnBrk="0" hangingPunct="1">
              <a:lnSpc>
                <a:spcPct val="89000"/>
              </a:lnSpc>
              <a:buClrTx/>
              <a:buSzTx/>
              <a:buFontTx/>
              <a:buNone/>
              <a:tabLst/>
            </a:pPr>
            <a:endParaRPr lang="en-GB" sz="2800" kern="0" noProof="0" smtClean="0">
              <a:solidFill>
                <a:schemeClr val="accent3"/>
              </a:solidFill>
            </a:endParaRPr>
          </a:p>
          <a:p>
            <a:pPr marR="0" algn="r" defTabSz="914400" eaLnBrk="1" fontAlgn="auto" latinLnBrk="0" hangingPunct="1">
              <a:lnSpc>
                <a:spcPct val="89000"/>
              </a:lnSpc>
              <a:buClrTx/>
              <a:buSzTx/>
              <a:buFontTx/>
              <a:buNone/>
              <a:tabLst/>
            </a:pPr>
            <a:r>
              <a:rPr kumimoji="0" lang="en-GB" sz="2800" b="0" strike="noStrike" kern="0" cap="none" normalizeH="0" baseline="0" noProof="0" smtClean="0">
                <a:ln>
                  <a:noFill/>
                </a:ln>
                <a:solidFill>
                  <a:schemeClr val="accent3"/>
                </a:solidFill>
                <a:effectLst/>
                <a:uLnTx/>
                <a:uFillTx/>
              </a:rPr>
              <a:t> </a:t>
            </a:r>
            <a:endParaRPr kumimoji="0" lang="en-GB" sz="2800" b="0" strike="noStrike" kern="0" cap="none" normalizeH="0" baseline="0" noProof="0" dirty="0" err="1" smtClean="0">
              <a:ln>
                <a:noFill/>
              </a:ln>
              <a:solidFill>
                <a:schemeClr val="accent3"/>
              </a:solidFill>
              <a:effectLst/>
              <a:uLnTx/>
              <a:uFillTx/>
            </a:endParaRPr>
          </a:p>
        </p:txBody>
      </p:sp>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2017-11-08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TextBox 2"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extBox 1"/>
          <p:cNvSpPr txBox="1"/>
          <p:nvPr>
            <p:custDataLst>
              <p:tags r:id="rId7"/>
            </p:custDataLst>
          </p:nvPr>
        </p:nvSpPr>
        <p:spPr>
          <a:xfrm>
            <a:off x="3205113" y="3799002"/>
            <a:ext cx="3506772" cy="282804"/>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chemeClr val="accent3"/>
                </a:solidFill>
                <a:effectLst/>
                <a:uLnTx/>
                <a:uFillTx/>
              </a:rPr>
              <a:t>Presenter : Sreenivasulu Singana</a:t>
            </a:r>
            <a:endParaRPr kumimoji="0" lang="en-GB" sz="1800" b="0" i="0" u="none" strike="noStrike" kern="0" cap="none" spc="0" normalizeH="0" baseline="0" noProof="0" dirty="0" err="1" smtClean="0">
              <a:ln>
                <a:noFill/>
              </a:ln>
              <a:solidFill>
                <a:schemeClr val="accent3"/>
              </a:solidFill>
              <a:effectLst/>
              <a:uLnTx/>
              <a:uFillTx/>
            </a:endParaRPr>
          </a:p>
        </p:txBody>
      </p:sp>
    </p:spTree>
    <p:custDataLst>
      <p:tags r:id="rId1"/>
    </p:custDataLst>
    <p:extLst>
      <p:ext uri="{BB962C8B-B14F-4D97-AF65-F5344CB8AC3E}">
        <p14:creationId xmlns:p14="http://schemas.microsoft.com/office/powerpoint/2010/main" val="2079335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algn="r" defTabSz="914400" eaLnBrk="1" fontAlgn="auto" latinLnBrk="0" hangingPunct="1">
              <a:lnSpc>
                <a:spcPct val="89000"/>
              </a:lnSpc>
              <a:buClrTx/>
              <a:buSzTx/>
              <a:buFontTx/>
              <a:buNone/>
              <a:tabLst/>
            </a:pPr>
            <a:endParaRPr lang="en-GB" sz="2800" kern="0" noProof="0" smtClean="0">
              <a:solidFill>
                <a:schemeClr val="accent3"/>
              </a:solidFill>
            </a:endParaRPr>
          </a:p>
          <a:p>
            <a:pPr marR="0" algn="r" defTabSz="914400" eaLnBrk="1" fontAlgn="auto" latinLnBrk="0" hangingPunct="1">
              <a:lnSpc>
                <a:spcPct val="89000"/>
              </a:lnSpc>
              <a:buClrTx/>
              <a:buSzTx/>
              <a:buFontTx/>
              <a:buNone/>
              <a:tabLst/>
            </a:pPr>
            <a:r>
              <a:rPr kumimoji="0" lang="en-GB" sz="2800" b="0" strike="noStrike" kern="0" cap="none" normalizeH="0" baseline="0" noProof="0" smtClean="0">
                <a:ln>
                  <a:noFill/>
                </a:ln>
                <a:solidFill>
                  <a:schemeClr val="accent3"/>
                </a:solidFill>
                <a:effectLst/>
                <a:uLnTx/>
                <a:uFillTx/>
              </a:rPr>
              <a:t> </a:t>
            </a:r>
            <a:endParaRPr kumimoji="0" lang="en-GB" sz="2800" b="0" strike="noStrike" kern="0" cap="none" normalizeH="0" baseline="0" noProof="0" dirty="0" err="1" smtClean="0">
              <a:ln>
                <a:noFill/>
              </a:ln>
              <a:solidFill>
                <a:schemeClr val="accent3"/>
              </a:solidFill>
              <a:effectLst/>
              <a:uLnTx/>
              <a:uFillTx/>
            </a:endParaRPr>
          </a:p>
        </p:txBody>
      </p:sp>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2017-11-08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TextBox 2"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pic>
        <p:nvPicPr>
          <p:cNvPr id="2" name="Picture 1"/>
          <p:cNvPicPr>
            <a:picLocks noChangeAspect="1"/>
          </p:cNvPicPr>
          <p:nvPr>
            <p:custDataLst>
              <p:tags r:id="rId7"/>
            </p:custDataLst>
          </p:nvPr>
        </p:nvPicPr>
        <p:blipFill>
          <a:blip r:embed="rId9"/>
          <a:stretch>
            <a:fillRect/>
          </a:stretch>
        </p:blipFill>
        <p:spPr>
          <a:xfrm>
            <a:off x="1789906" y="794543"/>
            <a:ext cx="4648200" cy="4581525"/>
          </a:xfrm>
          <a:prstGeom prst="rect">
            <a:avLst/>
          </a:prstGeom>
        </p:spPr>
      </p:pic>
    </p:spTree>
    <p:custDataLst>
      <p:tags r:id="rId1"/>
    </p:custDataLst>
    <p:extLst>
      <p:ext uri="{BB962C8B-B14F-4D97-AF65-F5344CB8AC3E}">
        <p14:creationId xmlns:p14="http://schemas.microsoft.com/office/powerpoint/2010/main" val="1686385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107000"/>
              </a:lnSpc>
              <a:spcBef>
                <a:spcPts val="500"/>
              </a:spcBef>
            </a:pPr>
            <a:r>
              <a:rPr lang="en-GB" sz="2800" kern="0">
                <a:solidFill>
                  <a:schemeClr val="accent3"/>
                </a:solidFill>
              </a:rPr>
              <a:t>About Me</a:t>
            </a:r>
          </a:p>
          <a:p>
            <a:pPr marR="0" algn="r" defTabSz="914400" eaLnBrk="1" fontAlgn="auto" latinLnBrk="0" hangingPunct="1">
              <a:lnSpc>
                <a:spcPct val="89000"/>
              </a:lnSpc>
              <a:buClrTx/>
              <a:buSzTx/>
              <a:buFontTx/>
              <a:buNone/>
              <a:tabLst/>
            </a:pPr>
            <a:endParaRPr lang="en-GB" sz="2800" kern="0" noProof="0" smtClean="0">
              <a:solidFill>
                <a:schemeClr val="accent3"/>
              </a:solidFill>
            </a:endParaRPr>
          </a:p>
          <a:p>
            <a:pPr marR="0" algn="r" defTabSz="914400" eaLnBrk="1" fontAlgn="auto" latinLnBrk="0" hangingPunct="1">
              <a:lnSpc>
                <a:spcPct val="89000"/>
              </a:lnSpc>
              <a:buClrTx/>
              <a:buSzTx/>
              <a:buFontTx/>
              <a:buNone/>
              <a:tabLst/>
            </a:pPr>
            <a:r>
              <a:rPr kumimoji="0" lang="en-GB" sz="2800" b="0" strike="noStrike" kern="0" cap="none" normalizeH="0" baseline="0" noProof="0" smtClean="0">
                <a:ln>
                  <a:noFill/>
                </a:ln>
                <a:solidFill>
                  <a:schemeClr val="accent3"/>
                </a:solidFill>
                <a:effectLst/>
                <a:uLnTx/>
                <a:uFillTx/>
              </a:rPr>
              <a:t> </a:t>
            </a:r>
            <a:endParaRPr kumimoji="0" lang="en-GB" sz="2800" b="0" strike="noStrike" kern="0" cap="none" normalizeH="0" baseline="0" noProof="0" dirty="0" err="1" smtClean="0">
              <a:ln>
                <a:noFill/>
              </a:ln>
              <a:solidFill>
                <a:schemeClr val="accent3"/>
              </a:solidFill>
              <a:effectLst/>
              <a:uLnTx/>
              <a:uFillTx/>
            </a:endParaRPr>
          </a:p>
        </p:txBody>
      </p:sp>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2017-11-08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TextBox 2"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4" name="TextBox 3"/>
          <p:cNvSpPr txBox="1"/>
          <p:nvPr>
            <p:custDataLst>
              <p:tags r:id="rId7"/>
            </p:custDataLst>
          </p:nvPr>
        </p:nvSpPr>
        <p:spPr>
          <a:xfrm>
            <a:off x="1769806" y="1435509"/>
            <a:ext cx="914400" cy="914400"/>
          </a:xfrm>
          <a:prstGeom prst="rect">
            <a:avLst/>
          </a:prstGeom>
          <a:noFill/>
        </p:spPr>
        <p:txBody>
          <a:bodyPr wrap="none" lIns="0" tIns="0" rIns="0" bIns="0" rtlCol="0">
            <a:noAutofit/>
          </a:bodyPr>
          <a:lstStyle/>
          <a:p>
            <a:pPr>
              <a:lnSpc>
                <a:spcPct val="107000"/>
              </a:lnSpc>
              <a:spcBef>
                <a:spcPts val="500"/>
              </a:spcBef>
            </a:pPr>
            <a:endParaRPr kumimoji="0" lang="en-GB" sz="2400" b="0" i="0" strike="noStrike" kern="0" cap="none" spc="0" normalizeH="0" baseline="0" noProof="0" dirty="0" err="1" smtClean="0">
              <a:ln>
                <a:noFill/>
              </a:ln>
              <a:solidFill>
                <a:srgbClr val="000000"/>
              </a:solidFill>
              <a:effectLst/>
              <a:uLnTx/>
              <a:uFillTx/>
            </a:endParaRPr>
          </a:p>
        </p:txBody>
      </p:sp>
      <p:sp>
        <p:nvSpPr>
          <p:cNvPr id="9" name="TextBox 8"/>
          <p:cNvSpPr txBox="1"/>
          <p:nvPr>
            <p:custDataLst>
              <p:tags r:id="rId8"/>
            </p:custDataLst>
          </p:nvPr>
        </p:nvSpPr>
        <p:spPr>
          <a:xfrm>
            <a:off x="1258934" y="1317827"/>
            <a:ext cx="6122254" cy="4027171"/>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dirty="0">
                <a:solidFill>
                  <a:schemeClr val="accent3"/>
                </a:solidFill>
              </a:rPr>
              <a:t>Name 	</a:t>
            </a:r>
            <a:r>
              <a:rPr lang="en-GB" kern="0">
                <a:solidFill>
                  <a:schemeClr val="accent3"/>
                </a:solidFill>
              </a:rPr>
              <a:t>     </a:t>
            </a:r>
            <a:r>
              <a:rPr lang="en-GB" kern="0" smtClean="0">
                <a:solidFill>
                  <a:schemeClr val="accent3"/>
                </a:solidFill>
              </a:rPr>
              <a:t>	:  Sreenivasulu Singana.</a:t>
            </a:r>
            <a:endParaRPr lang="en-GB" kern="0">
              <a:solidFill>
                <a:schemeClr val="accent3"/>
              </a:solidFill>
            </a:endParaRPr>
          </a:p>
          <a:p>
            <a:pPr>
              <a:lnSpc>
                <a:spcPct val="107000"/>
              </a:lnSpc>
              <a:spcBef>
                <a:spcPts val="500"/>
              </a:spcBef>
            </a:pPr>
            <a:r>
              <a:rPr lang="en-GB" kern="0">
                <a:solidFill>
                  <a:schemeClr val="accent3"/>
                </a:solidFill>
              </a:rPr>
              <a:t>Total Experience 	:  </a:t>
            </a:r>
            <a:r>
              <a:rPr lang="en-GB" kern="0" smtClean="0">
                <a:solidFill>
                  <a:schemeClr val="accent3"/>
                </a:solidFill>
              </a:rPr>
              <a:t>10+ </a:t>
            </a:r>
            <a:r>
              <a:rPr lang="en-GB" kern="0">
                <a:solidFill>
                  <a:schemeClr val="accent3"/>
                </a:solidFill>
              </a:rPr>
              <a:t>Years</a:t>
            </a:r>
            <a:r>
              <a:rPr lang="en-GB" kern="0" smtClean="0">
                <a:solidFill>
                  <a:schemeClr val="accent3"/>
                </a:solidFill>
              </a:rPr>
              <a:t>.</a:t>
            </a:r>
          </a:p>
          <a:p>
            <a:pPr marR="0" defTabSz="914400" eaLnBrk="1" fontAlgn="auto" latinLnBrk="0" hangingPunct="1">
              <a:lnSpc>
                <a:spcPct val="107000"/>
              </a:lnSpc>
              <a:spcBef>
                <a:spcPts val="500"/>
              </a:spcBef>
              <a:spcAft>
                <a:spcPts val="0"/>
              </a:spcAft>
              <a:buClrTx/>
              <a:buSzTx/>
              <a:buFontTx/>
              <a:buNone/>
              <a:tabLst/>
            </a:pPr>
            <a:r>
              <a:rPr lang="en-GB" kern="0" smtClean="0">
                <a:solidFill>
                  <a:schemeClr val="accent3"/>
                </a:solidFill>
              </a:rPr>
              <a:t>Team	     	:  iGPM-QAT.</a:t>
            </a:r>
          </a:p>
          <a:p>
            <a:pPr marR="0" defTabSz="914400" eaLnBrk="1" fontAlgn="auto" latinLnBrk="0" hangingPunct="1">
              <a:lnSpc>
                <a:spcPct val="107000"/>
              </a:lnSpc>
              <a:spcBef>
                <a:spcPts val="500"/>
              </a:spcBef>
              <a:spcAft>
                <a:spcPts val="0"/>
              </a:spcAft>
              <a:buClrTx/>
              <a:buSzTx/>
              <a:buFontTx/>
              <a:buNone/>
              <a:tabLst/>
            </a:pPr>
            <a:r>
              <a:rPr lang="en-GB" kern="0" smtClean="0">
                <a:solidFill>
                  <a:schemeClr val="accent3"/>
                </a:solidFill>
              </a:rPr>
              <a:t>Role            	:  ADF Specialist.</a:t>
            </a:r>
            <a:endParaRPr lang="en-GB" kern="0" dirty="0">
              <a:solidFill>
                <a:schemeClr val="accent3"/>
              </a:solidFill>
            </a:endParaRPr>
          </a:p>
          <a:p>
            <a:pPr marR="0" defTabSz="914400" eaLnBrk="1" fontAlgn="auto" latinLnBrk="0" hangingPunct="1">
              <a:lnSpc>
                <a:spcPct val="107000"/>
              </a:lnSpc>
              <a:spcBef>
                <a:spcPts val="500"/>
              </a:spcBef>
              <a:spcAft>
                <a:spcPts val="0"/>
              </a:spcAft>
              <a:buClrTx/>
              <a:buSzTx/>
              <a:buFontTx/>
              <a:buNone/>
              <a:tabLst/>
            </a:pPr>
            <a:r>
              <a:rPr lang="en-GB" kern="0">
                <a:solidFill>
                  <a:schemeClr val="accent3"/>
                </a:solidFill>
              </a:rPr>
              <a:t>Companies </a:t>
            </a:r>
            <a:r>
              <a:rPr lang="en-GB" kern="0" smtClean="0">
                <a:solidFill>
                  <a:schemeClr val="accent3"/>
                </a:solidFill>
              </a:rPr>
              <a:t>	:  Oracle </a:t>
            </a:r>
            <a:r>
              <a:rPr lang="en-GB" kern="0" dirty="0">
                <a:solidFill>
                  <a:schemeClr val="accent3"/>
                </a:solidFill>
              </a:rPr>
              <a:t>India Pvt Ltd.</a:t>
            </a:r>
          </a:p>
          <a:p>
            <a:pPr marR="0" defTabSz="914400" eaLnBrk="1" fontAlgn="auto" latinLnBrk="0" hangingPunct="1">
              <a:lnSpc>
                <a:spcPct val="107000"/>
              </a:lnSpc>
              <a:spcBef>
                <a:spcPts val="500"/>
              </a:spcBef>
              <a:spcAft>
                <a:spcPts val="0"/>
              </a:spcAft>
              <a:buClrTx/>
              <a:buSzTx/>
              <a:buFontTx/>
              <a:buNone/>
              <a:tabLst/>
            </a:pPr>
            <a:r>
              <a:rPr lang="en-GB" kern="0" dirty="0">
                <a:solidFill>
                  <a:schemeClr val="accent3"/>
                </a:solidFill>
              </a:rPr>
              <a:t> 	</a:t>
            </a:r>
            <a:r>
              <a:rPr lang="en-GB" kern="0">
                <a:solidFill>
                  <a:schemeClr val="accent3"/>
                </a:solidFill>
              </a:rPr>
              <a:t>         </a:t>
            </a:r>
            <a:r>
              <a:rPr lang="en-GB" kern="0" smtClean="0">
                <a:solidFill>
                  <a:schemeClr val="accent3"/>
                </a:solidFill>
              </a:rPr>
              <a:t>	    IBM </a:t>
            </a:r>
            <a:r>
              <a:rPr lang="en-GB" kern="0" dirty="0">
                <a:solidFill>
                  <a:schemeClr val="accent3"/>
                </a:solidFill>
              </a:rPr>
              <a:t>India </a:t>
            </a:r>
            <a:r>
              <a:rPr lang="en-GB" kern="0">
                <a:solidFill>
                  <a:schemeClr val="accent3"/>
                </a:solidFill>
              </a:rPr>
              <a:t>Pvt </a:t>
            </a:r>
            <a:r>
              <a:rPr lang="en-GB" kern="0" smtClean="0">
                <a:solidFill>
                  <a:schemeClr val="accent3"/>
                </a:solidFill>
              </a:rPr>
              <a:t>Ltd</a:t>
            </a:r>
            <a:endParaRPr lang="en-GB" kern="0" dirty="0">
              <a:solidFill>
                <a:schemeClr val="accent3"/>
              </a:solidFill>
            </a:endParaRPr>
          </a:p>
          <a:p>
            <a:pPr marR="0" defTabSz="914400" eaLnBrk="1" fontAlgn="auto" latinLnBrk="0" hangingPunct="1">
              <a:lnSpc>
                <a:spcPct val="107000"/>
              </a:lnSpc>
              <a:spcBef>
                <a:spcPts val="500"/>
              </a:spcBef>
              <a:spcAft>
                <a:spcPts val="0"/>
              </a:spcAft>
              <a:buClrTx/>
              <a:buSzTx/>
              <a:buFontTx/>
              <a:buNone/>
              <a:tabLst/>
            </a:pPr>
            <a:r>
              <a:rPr lang="en-GB" kern="0" smtClean="0">
                <a:solidFill>
                  <a:schemeClr val="accent3"/>
                </a:solidFill>
              </a:rPr>
              <a:t>Skills           	:   Java </a:t>
            </a:r>
            <a:r>
              <a:rPr lang="en-GB" kern="0" dirty="0">
                <a:solidFill>
                  <a:schemeClr val="accent3"/>
                </a:solidFill>
              </a:rPr>
              <a:t>, </a:t>
            </a:r>
            <a:r>
              <a:rPr lang="en-GB" kern="0">
                <a:solidFill>
                  <a:schemeClr val="accent3"/>
                </a:solidFill>
              </a:rPr>
              <a:t>Oracle </a:t>
            </a:r>
            <a:r>
              <a:rPr lang="en-GB" kern="0" smtClean="0">
                <a:solidFill>
                  <a:schemeClr val="accent3"/>
                </a:solidFill>
              </a:rPr>
              <a:t>ADF, Manual Testing, </a:t>
            </a:r>
          </a:p>
          <a:p>
            <a:pPr marR="0" defTabSz="914400" eaLnBrk="1" fontAlgn="auto" latinLnBrk="0" hangingPunct="1">
              <a:lnSpc>
                <a:spcPct val="107000"/>
              </a:lnSpc>
              <a:spcBef>
                <a:spcPts val="500"/>
              </a:spcBef>
              <a:spcAft>
                <a:spcPts val="0"/>
              </a:spcAft>
              <a:buClrTx/>
              <a:buSzTx/>
              <a:buFontTx/>
              <a:buNone/>
              <a:tabLst/>
            </a:pPr>
            <a:r>
              <a:rPr lang="en-GB" kern="0">
                <a:solidFill>
                  <a:schemeClr val="accent3"/>
                </a:solidFill>
              </a:rPr>
              <a:t>	</a:t>
            </a:r>
            <a:r>
              <a:rPr lang="en-GB" kern="0" smtClean="0">
                <a:solidFill>
                  <a:schemeClr val="accent3"/>
                </a:solidFill>
              </a:rPr>
              <a:t>        	    Selenium, Automation Testing</a:t>
            </a:r>
            <a:endParaRPr lang="en-GB" kern="0" dirty="0">
              <a:solidFill>
                <a:schemeClr val="accent3"/>
              </a:solidFill>
            </a:endParaRPr>
          </a:p>
          <a:p>
            <a:pPr marR="0" defTabSz="914400" eaLnBrk="1" fontAlgn="auto" latinLnBrk="0" hangingPunct="1">
              <a:lnSpc>
                <a:spcPct val="107000"/>
              </a:lnSpc>
              <a:spcBef>
                <a:spcPts val="500"/>
              </a:spcBef>
              <a:spcAft>
                <a:spcPts val="0"/>
              </a:spcAft>
              <a:buClrTx/>
              <a:buSzTx/>
              <a:buFontTx/>
              <a:buNone/>
              <a:tabLst/>
            </a:pPr>
            <a:r>
              <a:rPr lang="en-GB" kern="0" dirty="0" smtClean="0">
                <a:solidFill>
                  <a:srgbClr val="000000"/>
                </a:solidFill>
              </a:rPr>
              <a:t> </a:t>
            </a:r>
            <a:endParaRPr lang="en-GB" kern="0" baseline="0" dirty="0">
              <a:solidFill>
                <a:srgbClr val="000000"/>
              </a:solidFill>
            </a:endParaRP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3726706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lang="en-GB" sz="2800" kern="0" noProof="0" smtClean="0">
                <a:solidFill>
                  <a:schemeClr val="accent3"/>
                </a:solidFill>
              </a:rPr>
              <a:t>Agenda</a:t>
            </a:r>
          </a:p>
          <a:p>
            <a:pPr marR="0" algn="r" defTabSz="914400" eaLnBrk="1" fontAlgn="auto" latinLnBrk="0" hangingPunct="1">
              <a:lnSpc>
                <a:spcPct val="89000"/>
              </a:lnSpc>
              <a:buClrTx/>
              <a:buSzTx/>
              <a:buFontTx/>
              <a:buNone/>
              <a:tabLst/>
            </a:pPr>
            <a:endParaRPr lang="en-GB" sz="2800" kern="0" noProof="0" smtClean="0">
              <a:solidFill>
                <a:schemeClr val="accent3"/>
              </a:solidFill>
            </a:endParaRPr>
          </a:p>
          <a:p>
            <a:pPr marR="0" algn="r" defTabSz="914400" eaLnBrk="1" fontAlgn="auto" latinLnBrk="0" hangingPunct="1">
              <a:lnSpc>
                <a:spcPct val="89000"/>
              </a:lnSpc>
              <a:buClrTx/>
              <a:buSzTx/>
              <a:buFontTx/>
              <a:buNone/>
              <a:tabLst/>
            </a:pPr>
            <a:r>
              <a:rPr kumimoji="0" lang="en-GB" sz="2800" b="0" strike="noStrike" kern="0" cap="none" normalizeH="0" baseline="0" noProof="0" smtClean="0">
                <a:ln>
                  <a:noFill/>
                </a:ln>
                <a:solidFill>
                  <a:schemeClr val="accent3"/>
                </a:solidFill>
                <a:effectLst/>
                <a:uLnTx/>
                <a:uFillTx/>
              </a:rPr>
              <a:t> </a:t>
            </a:r>
            <a:endParaRPr kumimoji="0" lang="en-GB" sz="2800" b="0" strike="noStrike" kern="0" cap="none" normalizeH="0" baseline="0" noProof="0" dirty="0" err="1" smtClean="0">
              <a:ln>
                <a:noFill/>
              </a:ln>
              <a:solidFill>
                <a:schemeClr val="accent3"/>
              </a:solidFill>
              <a:effectLst/>
              <a:uLnTx/>
              <a:uFillTx/>
            </a:endParaRPr>
          </a:p>
        </p:txBody>
      </p:sp>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2017-11-08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TextBox 2"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extBox 1"/>
          <p:cNvSpPr txBox="1"/>
          <p:nvPr>
            <p:custDataLst>
              <p:tags r:id="rId7"/>
            </p:custDataLst>
          </p:nvPr>
        </p:nvSpPr>
        <p:spPr>
          <a:xfrm>
            <a:off x="1769807" y="1278193"/>
            <a:ext cx="5427406" cy="3784001"/>
          </a:xfrm>
          <a:prstGeom prst="rect">
            <a:avLst/>
          </a:prstGeom>
          <a:noFill/>
        </p:spPr>
        <p:txBody>
          <a:bodyPr wrap="square" lIns="0" tIns="0" rIns="0" bIns="0" rtlCol="0">
            <a:noAutofit/>
          </a:bodyPr>
          <a:lstStyle/>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sz="2000" kern="0" smtClean="0">
                <a:solidFill>
                  <a:schemeClr val="accent3"/>
                </a:solidFill>
              </a:rPr>
              <a:t>Automation Architecture</a:t>
            </a:r>
            <a:endParaRPr lang="en-GB" sz="2000" kern="0" dirty="0">
              <a:solidFill>
                <a:schemeClr val="accent3"/>
              </a:solidFill>
            </a:endParaRPr>
          </a:p>
          <a:p>
            <a:pPr marL="285750" indent="-285750">
              <a:lnSpc>
                <a:spcPct val="107000"/>
              </a:lnSpc>
              <a:spcBef>
                <a:spcPts val="500"/>
              </a:spcBef>
              <a:buFont typeface="Arial" panose="020B0604020202020204" pitchFamily="34" charset="0"/>
              <a:buChar char="•"/>
            </a:pPr>
            <a:r>
              <a:rPr lang="en-GB" sz="2000" kern="0" smtClean="0">
                <a:solidFill>
                  <a:schemeClr val="accent3"/>
                </a:solidFill>
              </a:rPr>
              <a:t>Solution Overview</a:t>
            </a:r>
          </a:p>
          <a:p>
            <a:pPr marL="285750" indent="-285750">
              <a:lnSpc>
                <a:spcPct val="107000"/>
              </a:lnSpc>
              <a:spcBef>
                <a:spcPts val="500"/>
              </a:spcBef>
              <a:buFont typeface="Arial" panose="020B0604020202020204" pitchFamily="34" charset="0"/>
              <a:buChar char="•"/>
            </a:pPr>
            <a:r>
              <a:rPr lang="en-GB" sz="2000" kern="0" smtClean="0">
                <a:solidFill>
                  <a:schemeClr val="accent3"/>
                </a:solidFill>
              </a:rPr>
              <a:t>Modules</a:t>
            </a:r>
          </a:p>
          <a:p>
            <a:pPr marL="285750" indent="-285750">
              <a:lnSpc>
                <a:spcPct val="107000"/>
              </a:lnSpc>
              <a:spcBef>
                <a:spcPts val="500"/>
              </a:spcBef>
              <a:buFont typeface="Arial" panose="020B0604020202020204" pitchFamily="34" charset="0"/>
              <a:buChar char="•"/>
            </a:pPr>
            <a:r>
              <a:rPr lang="en-GB" sz="2000" kern="0" smtClean="0">
                <a:solidFill>
                  <a:schemeClr val="accent3"/>
                </a:solidFill>
              </a:rPr>
              <a:t>Uptaking</a:t>
            </a:r>
            <a:endParaRPr lang="en-GB" sz="2000" kern="0" dirty="0">
              <a:solidFill>
                <a:schemeClr val="accent3"/>
              </a:solidFill>
            </a:endParaRPr>
          </a:p>
          <a:p>
            <a:pPr marL="285750" indent="-285750">
              <a:lnSpc>
                <a:spcPct val="107000"/>
              </a:lnSpc>
              <a:spcBef>
                <a:spcPts val="500"/>
              </a:spcBef>
              <a:buFont typeface="Arial" panose="020B0604020202020204" pitchFamily="34" charset="0"/>
              <a:buChar char="•"/>
            </a:pPr>
            <a:r>
              <a:rPr lang="en-GB" sz="2000" kern="0" dirty="0">
                <a:solidFill>
                  <a:schemeClr val="accent3"/>
                </a:solidFill>
              </a:rPr>
              <a:t>Tools Used</a:t>
            </a:r>
          </a:p>
          <a:p>
            <a:pPr marL="285750" indent="-285750">
              <a:lnSpc>
                <a:spcPct val="107000"/>
              </a:lnSpc>
              <a:spcBef>
                <a:spcPts val="500"/>
              </a:spcBef>
              <a:buFont typeface="Arial" panose="020B0604020202020204" pitchFamily="34" charset="0"/>
              <a:buChar char="•"/>
            </a:pPr>
            <a:r>
              <a:rPr lang="en-GB" sz="2000" kern="0" smtClean="0">
                <a:solidFill>
                  <a:schemeClr val="accent3"/>
                </a:solidFill>
              </a:rPr>
              <a:t>Q </a:t>
            </a:r>
            <a:r>
              <a:rPr lang="en-GB" sz="2000" kern="0" dirty="0">
                <a:solidFill>
                  <a:schemeClr val="accent3"/>
                </a:solidFill>
              </a:rPr>
              <a:t>&amp; A</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4" name="TextBox 3"/>
          <p:cNvSpPr txBox="1"/>
          <p:nvPr>
            <p:custDataLst>
              <p:tags r:id="rId8"/>
            </p:custDataLst>
          </p:nvPr>
        </p:nvSpPr>
        <p:spPr>
          <a:xfrm>
            <a:off x="688258" y="766916"/>
            <a:ext cx="914400" cy="914400"/>
          </a:xfrm>
          <a:prstGeom prst="rect">
            <a:avLst/>
          </a:prstGeom>
          <a:noFill/>
        </p:spPr>
        <p:txBody>
          <a:bodyPr wrap="none" lIns="0" tIns="0" rIns="0" bIns="0" rtlCol="0">
            <a:noAutofit/>
          </a:bodyPr>
          <a:lstStyle/>
          <a:p>
            <a:pPr>
              <a:lnSpc>
                <a:spcPct val="107000"/>
              </a:lnSpc>
              <a:spcBef>
                <a:spcPts val="500"/>
              </a:spcBef>
            </a:pPr>
            <a:endParaRPr kumimoji="0" lang="en-GB" sz="2400" b="0" i="0"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1766101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kern="0" smtClean="0">
                <a:solidFill>
                  <a:schemeClr val="accent3"/>
                </a:solidFill>
              </a:rPr>
              <a:t>Automation </a:t>
            </a:r>
            <a:r>
              <a:rPr lang="en-GB" sz="2800" kern="0">
                <a:solidFill>
                  <a:schemeClr val="accent3"/>
                </a:solidFill>
              </a:rPr>
              <a:t>Architecture</a:t>
            </a:r>
          </a:p>
          <a:p>
            <a:pPr marR="0" algn="r" defTabSz="914400" eaLnBrk="1" fontAlgn="auto" latinLnBrk="0" hangingPunct="1">
              <a:lnSpc>
                <a:spcPct val="89000"/>
              </a:lnSpc>
              <a:buClrTx/>
              <a:buSzTx/>
              <a:buFontTx/>
              <a:buNone/>
              <a:tabLst/>
            </a:pPr>
            <a:endParaRPr lang="en-GB" sz="2800" kern="0" noProof="0" smtClean="0">
              <a:solidFill>
                <a:schemeClr val="accent3"/>
              </a:solidFill>
            </a:endParaRPr>
          </a:p>
          <a:p>
            <a:pPr marR="0" algn="r" defTabSz="914400" eaLnBrk="1" fontAlgn="auto" latinLnBrk="0" hangingPunct="1">
              <a:lnSpc>
                <a:spcPct val="89000"/>
              </a:lnSpc>
              <a:buClrTx/>
              <a:buSzTx/>
              <a:buFontTx/>
              <a:buNone/>
              <a:tabLst/>
            </a:pPr>
            <a:r>
              <a:rPr kumimoji="0" lang="en-GB" sz="2800" b="0" strike="noStrike" kern="0" cap="none" normalizeH="0" baseline="0" noProof="0" smtClean="0">
                <a:ln>
                  <a:noFill/>
                </a:ln>
                <a:solidFill>
                  <a:schemeClr val="accent3"/>
                </a:solidFill>
                <a:effectLst/>
                <a:uLnTx/>
                <a:uFillTx/>
              </a:rPr>
              <a:t> </a:t>
            </a:r>
            <a:endParaRPr kumimoji="0" lang="en-GB" sz="2800" b="0" strike="noStrike" kern="0" cap="none" normalizeH="0" baseline="0" noProof="0" dirty="0" err="1" smtClean="0">
              <a:ln>
                <a:noFill/>
              </a:ln>
              <a:solidFill>
                <a:schemeClr val="accent3"/>
              </a:solidFill>
              <a:effectLst/>
              <a:uLnTx/>
              <a:uFillTx/>
            </a:endParaRPr>
          </a:p>
        </p:txBody>
      </p:sp>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2017-11-08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TextBox 2"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9" name="TextBox 8"/>
          <p:cNvSpPr txBox="1"/>
          <p:nvPr>
            <p:custDataLst>
              <p:tags r:id="rId7"/>
            </p:custDataLst>
          </p:nvPr>
        </p:nvSpPr>
        <p:spPr>
          <a:xfrm>
            <a:off x="1278801" y="1070184"/>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Application</a:t>
            </a:r>
          </a:p>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Under</a:t>
            </a:r>
            <a:r>
              <a:rPr lang="en-GB" kern="0" err="1">
                <a:solidFill>
                  <a:srgbClr val="000000"/>
                </a:solidFill>
              </a:rPr>
              <a:t> </a:t>
            </a:r>
            <a:r>
              <a:rPr lang="en-GB" kern="0" smtClean="0">
                <a:solidFill>
                  <a:srgbClr val="000000"/>
                </a:solidFill>
              </a:rPr>
              <a:t>Test</a:t>
            </a:r>
          </a:p>
        </p:txBody>
      </p:sp>
      <p:sp>
        <p:nvSpPr>
          <p:cNvPr id="10" name="Rounded Rectangle 9"/>
          <p:cNvSpPr/>
          <p:nvPr>
            <p:custDataLst>
              <p:tags r:id="rId8"/>
            </p:custDataLst>
          </p:nvPr>
        </p:nvSpPr>
        <p:spPr>
          <a:xfrm>
            <a:off x="3414161" y="929567"/>
            <a:ext cx="1543665" cy="917636"/>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TextBox 10"/>
          <p:cNvSpPr txBox="1"/>
          <p:nvPr>
            <p:custDataLst>
              <p:tags r:id="rId9"/>
            </p:custDataLst>
          </p:nvPr>
        </p:nvSpPr>
        <p:spPr>
          <a:xfrm>
            <a:off x="3630278" y="1244978"/>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Webdriver</a:t>
            </a:r>
            <a:endParaRPr kumimoji="0" lang="en-GB" sz="1800" b="0" i="0" u="none" strike="noStrike" kern="0" cap="none" spc="0" normalizeH="0" baseline="0" noProof="0" dirty="0" err="1" smtClean="0">
              <a:ln>
                <a:noFill/>
              </a:ln>
              <a:solidFill>
                <a:srgbClr val="000000"/>
              </a:solidFill>
              <a:effectLst/>
              <a:uLnTx/>
              <a:uFillTx/>
            </a:endParaRPr>
          </a:p>
        </p:txBody>
      </p:sp>
      <p:sp>
        <p:nvSpPr>
          <p:cNvPr id="12" name="Left-Right Arrow 11"/>
          <p:cNvSpPr/>
          <p:nvPr>
            <p:custDataLst>
              <p:tags r:id="rId10"/>
            </p:custDataLst>
          </p:nvPr>
        </p:nvSpPr>
        <p:spPr>
          <a:xfrm>
            <a:off x="2643115" y="1270398"/>
            <a:ext cx="747251" cy="216006"/>
          </a:xfrm>
          <a:prstGeom prst="lef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Rounded Rectangle 12"/>
          <p:cNvSpPr/>
          <p:nvPr>
            <p:custDataLst>
              <p:tags r:id="rId11"/>
            </p:custDataLst>
          </p:nvPr>
        </p:nvSpPr>
        <p:spPr>
          <a:xfrm>
            <a:off x="356428" y="3838568"/>
            <a:ext cx="3057733" cy="422787"/>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TextBox 13"/>
          <p:cNvSpPr txBox="1"/>
          <p:nvPr>
            <p:custDataLst>
              <p:tags r:id="rId12"/>
            </p:custDataLst>
          </p:nvPr>
        </p:nvSpPr>
        <p:spPr>
          <a:xfrm>
            <a:off x="1071684" y="3875692"/>
            <a:ext cx="914400" cy="322204"/>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Reporting Layer</a:t>
            </a:r>
            <a:endParaRPr kumimoji="0" lang="en-GB" sz="1800" b="0" i="0" u="none" strike="noStrike" kern="0" cap="none" spc="0" normalizeH="0" baseline="0" noProof="0" dirty="0" err="1" smtClean="0">
              <a:ln>
                <a:noFill/>
              </a:ln>
              <a:solidFill>
                <a:srgbClr val="000000"/>
              </a:solidFill>
              <a:effectLst/>
              <a:uLnTx/>
              <a:uFillTx/>
            </a:endParaRPr>
          </a:p>
        </p:txBody>
      </p:sp>
      <p:sp>
        <p:nvSpPr>
          <p:cNvPr id="15" name="Rounded Rectangle 14"/>
          <p:cNvSpPr/>
          <p:nvPr>
            <p:custDataLst>
              <p:tags r:id="rId13"/>
            </p:custDataLst>
          </p:nvPr>
        </p:nvSpPr>
        <p:spPr>
          <a:xfrm>
            <a:off x="2846439" y="4884827"/>
            <a:ext cx="1508399" cy="33392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6" name="Rounded Rectangle 15"/>
          <p:cNvSpPr/>
          <p:nvPr>
            <p:custDataLst>
              <p:tags r:id="rId14"/>
            </p:custDataLst>
          </p:nvPr>
        </p:nvSpPr>
        <p:spPr>
          <a:xfrm>
            <a:off x="1801647" y="5281511"/>
            <a:ext cx="1548580" cy="457201"/>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Rounded Rectangle 16"/>
          <p:cNvSpPr/>
          <p:nvPr>
            <p:custDataLst>
              <p:tags r:id="rId15"/>
            </p:custDataLst>
          </p:nvPr>
        </p:nvSpPr>
        <p:spPr>
          <a:xfrm>
            <a:off x="128608" y="4684361"/>
            <a:ext cx="1998058" cy="50603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TextBox 17"/>
          <p:cNvSpPr txBox="1"/>
          <p:nvPr>
            <p:custDataLst>
              <p:tags r:id="rId16"/>
            </p:custDataLst>
          </p:nvPr>
        </p:nvSpPr>
        <p:spPr>
          <a:xfrm>
            <a:off x="198550" y="4803742"/>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Email Notifications</a:t>
            </a:r>
            <a:endParaRPr kumimoji="0" lang="en-GB" sz="1800" b="0" i="0" u="none" strike="noStrike" kern="0" cap="none" spc="0" normalizeH="0" baseline="0" noProof="0" dirty="0" err="1" smtClean="0">
              <a:ln>
                <a:noFill/>
              </a:ln>
              <a:solidFill>
                <a:srgbClr val="000000"/>
              </a:solidFill>
              <a:effectLst/>
              <a:uLnTx/>
              <a:uFillTx/>
            </a:endParaRPr>
          </a:p>
        </p:txBody>
      </p:sp>
      <p:sp>
        <p:nvSpPr>
          <p:cNvPr id="19" name="TextBox 18"/>
          <p:cNvSpPr txBox="1"/>
          <p:nvPr>
            <p:custDataLst>
              <p:tags r:id="rId17"/>
            </p:custDataLst>
          </p:nvPr>
        </p:nvSpPr>
        <p:spPr>
          <a:xfrm>
            <a:off x="2004018" y="5376647"/>
            <a:ext cx="1012722" cy="978965"/>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Html Report</a:t>
            </a:r>
            <a:endParaRPr kumimoji="0" lang="en-GB" sz="1800" b="0" i="0" u="none" strike="noStrike" kern="0" cap="none" spc="0" normalizeH="0" baseline="0" noProof="0" dirty="0" err="1" smtClean="0">
              <a:ln>
                <a:noFill/>
              </a:ln>
              <a:solidFill>
                <a:srgbClr val="000000"/>
              </a:solidFill>
              <a:effectLst/>
              <a:uLnTx/>
              <a:uFillTx/>
            </a:endParaRPr>
          </a:p>
        </p:txBody>
      </p:sp>
      <p:sp>
        <p:nvSpPr>
          <p:cNvPr id="20" name="TextBox 19"/>
          <p:cNvSpPr txBox="1"/>
          <p:nvPr>
            <p:custDataLst>
              <p:tags r:id="rId18"/>
            </p:custDataLst>
          </p:nvPr>
        </p:nvSpPr>
        <p:spPr>
          <a:xfrm>
            <a:off x="2990885" y="4901455"/>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Screenshots</a:t>
            </a:r>
            <a:endParaRPr kumimoji="0" lang="en-GB" sz="1800" b="0" i="0" u="none" strike="noStrike" kern="0" cap="none" spc="0" normalizeH="0" baseline="0" noProof="0" dirty="0" err="1" smtClean="0">
              <a:ln>
                <a:noFill/>
              </a:ln>
              <a:solidFill>
                <a:srgbClr val="000000"/>
              </a:solidFill>
              <a:effectLst/>
              <a:uLnTx/>
              <a:uFillTx/>
            </a:endParaRPr>
          </a:p>
        </p:txBody>
      </p:sp>
      <p:sp>
        <p:nvSpPr>
          <p:cNvPr id="22" name="Rounded Rectangle 21"/>
          <p:cNvSpPr/>
          <p:nvPr>
            <p:custDataLst>
              <p:tags r:id="rId19"/>
            </p:custDataLst>
          </p:nvPr>
        </p:nvSpPr>
        <p:spPr>
          <a:xfrm>
            <a:off x="3393228" y="2109876"/>
            <a:ext cx="1440603" cy="676952"/>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3" name="TextBox 22"/>
          <p:cNvSpPr txBox="1"/>
          <p:nvPr>
            <p:custDataLst>
              <p:tags r:id="rId20"/>
            </p:custDataLst>
          </p:nvPr>
        </p:nvSpPr>
        <p:spPr>
          <a:xfrm>
            <a:off x="3554099" y="2168115"/>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Main </a:t>
            </a:r>
          </a:p>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Script File</a:t>
            </a:r>
            <a:endParaRPr kumimoji="0" lang="en-GB" sz="1800" b="0" i="0" u="none" strike="noStrike" kern="0" cap="none" spc="0" normalizeH="0" baseline="0" noProof="0" smtClean="0">
              <a:ln>
                <a:noFill/>
              </a:ln>
              <a:solidFill>
                <a:srgbClr val="000000"/>
              </a:solidFill>
              <a:effectLst/>
              <a:uLnTx/>
              <a:uFillTx/>
            </a:endParaRPr>
          </a:p>
        </p:txBody>
      </p:sp>
      <p:sp>
        <p:nvSpPr>
          <p:cNvPr id="24" name="Rounded Rectangle 23"/>
          <p:cNvSpPr/>
          <p:nvPr>
            <p:custDataLst>
              <p:tags r:id="rId21"/>
            </p:custDataLst>
          </p:nvPr>
        </p:nvSpPr>
        <p:spPr>
          <a:xfrm>
            <a:off x="1429659" y="2170897"/>
            <a:ext cx="1369228" cy="568156"/>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5" name="Right Arrow 24"/>
          <p:cNvSpPr/>
          <p:nvPr>
            <p:custDataLst>
              <p:tags r:id="rId22"/>
            </p:custDataLst>
          </p:nvPr>
        </p:nvSpPr>
        <p:spPr>
          <a:xfrm>
            <a:off x="410766" y="2268238"/>
            <a:ext cx="1017461" cy="459986"/>
          </a:xfrm>
          <a:prstGeom prst="rightArrow">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6" name="Rounded Rectangle 25"/>
          <p:cNvSpPr/>
          <p:nvPr>
            <p:custDataLst>
              <p:tags r:id="rId23"/>
            </p:custDataLst>
          </p:nvPr>
        </p:nvSpPr>
        <p:spPr>
          <a:xfrm>
            <a:off x="1087552" y="985469"/>
            <a:ext cx="1543665" cy="917636"/>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7" name="TextBox 26"/>
          <p:cNvSpPr txBox="1"/>
          <p:nvPr>
            <p:custDataLst>
              <p:tags r:id="rId24"/>
            </p:custDataLst>
          </p:nvPr>
        </p:nvSpPr>
        <p:spPr>
          <a:xfrm>
            <a:off x="564387" y="2360546"/>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effectLst/>
                <a:uLnTx/>
                <a:uFillTx/>
              </a:rPr>
              <a:t>START</a:t>
            </a:r>
            <a:endParaRPr kumimoji="0" lang="en-GB" sz="1800" b="0" i="0" u="none" strike="noStrike" kern="0" cap="none" spc="0" normalizeH="0" baseline="0" noProof="0" dirty="0" err="1" smtClean="0">
              <a:ln>
                <a:noFill/>
              </a:ln>
              <a:effectLst/>
              <a:uLnTx/>
              <a:uFillTx/>
            </a:endParaRPr>
          </a:p>
        </p:txBody>
      </p:sp>
      <p:sp>
        <p:nvSpPr>
          <p:cNvPr id="30" name="TextBox 29"/>
          <p:cNvSpPr txBox="1"/>
          <p:nvPr>
            <p:custDataLst>
              <p:tags r:id="rId25"/>
            </p:custDataLst>
          </p:nvPr>
        </p:nvSpPr>
        <p:spPr>
          <a:xfrm>
            <a:off x="1471029" y="2307355"/>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Runner</a:t>
            </a: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31" name="Right Arrow 30"/>
          <p:cNvSpPr/>
          <p:nvPr>
            <p:custDataLst>
              <p:tags r:id="rId26"/>
            </p:custDataLst>
          </p:nvPr>
        </p:nvSpPr>
        <p:spPr>
          <a:xfrm>
            <a:off x="2798886" y="2312986"/>
            <a:ext cx="591479" cy="212524"/>
          </a:xfrm>
          <a:prstGeom prs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2" name="Right Arrow 31"/>
          <p:cNvSpPr/>
          <p:nvPr>
            <p:custDataLst>
              <p:tags r:id="rId27"/>
            </p:custDataLst>
          </p:nvPr>
        </p:nvSpPr>
        <p:spPr>
          <a:xfrm>
            <a:off x="4833831" y="2253243"/>
            <a:ext cx="1156115" cy="195293"/>
          </a:xfrm>
          <a:prstGeom prs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4" name="Rounded Rectangle 33"/>
          <p:cNvSpPr/>
          <p:nvPr>
            <p:custDataLst>
              <p:tags r:id="rId28"/>
            </p:custDataLst>
          </p:nvPr>
        </p:nvSpPr>
        <p:spPr>
          <a:xfrm>
            <a:off x="2949676" y="2907682"/>
            <a:ext cx="1884155" cy="515510"/>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5" name="TextBox 34"/>
          <p:cNvSpPr txBox="1"/>
          <p:nvPr>
            <p:custDataLst>
              <p:tags r:id="rId29"/>
            </p:custDataLst>
          </p:nvPr>
        </p:nvSpPr>
        <p:spPr>
          <a:xfrm>
            <a:off x="3048773" y="2998433"/>
            <a:ext cx="1674055" cy="366033"/>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TestNG Listeners</a:t>
            </a:r>
            <a:endParaRPr kumimoji="0" lang="en-GB" sz="1800" b="0" i="0" u="none" strike="noStrike" kern="0" cap="none" spc="0" normalizeH="0" baseline="0" noProof="0" dirty="0" err="1" smtClean="0">
              <a:ln>
                <a:noFill/>
              </a:ln>
              <a:solidFill>
                <a:srgbClr val="000000"/>
              </a:solidFill>
              <a:effectLst/>
              <a:uLnTx/>
              <a:uFillTx/>
            </a:endParaRPr>
          </a:p>
        </p:txBody>
      </p:sp>
      <p:sp>
        <p:nvSpPr>
          <p:cNvPr id="37" name="Down Arrow 36"/>
          <p:cNvSpPr/>
          <p:nvPr>
            <p:custDataLst>
              <p:tags r:id="rId30"/>
            </p:custDataLst>
          </p:nvPr>
        </p:nvSpPr>
        <p:spPr>
          <a:xfrm>
            <a:off x="1071684" y="4267705"/>
            <a:ext cx="133097" cy="417741"/>
          </a:xfrm>
          <a:prstGeom prst="down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8" name="Down Arrow 37"/>
          <p:cNvSpPr/>
          <p:nvPr>
            <p:custDataLst>
              <p:tags r:id="rId31"/>
            </p:custDataLst>
          </p:nvPr>
        </p:nvSpPr>
        <p:spPr>
          <a:xfrm>
            <a:off x="2385429" y="4258850"/>
            <a:ext cx="166043" cy="981476"/>
          </a:xfrm>
          <a:prstGeom prst="down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9" name="Down Arrow 38"/>
          <p:cNvSpPr/>
          <p:nvPr>
            <p:custDataLst>
              <p:tags r:id="rId32"/>
            </p:custDataLst>
          </p:nvPr>
        </p:nvSpPr>
        <p:spPr>
          <a:xfrm>
            <a:off x="3227308" y="4252247"/>
            <a:ext cx="163057" cy="626230"/>
          </a:xfrm>
          <a:prstGeom prst="down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0" name="Right Arrow 39"/>
          <p:cNvSpPr/>
          <p:nvPr>
            <p:custDataLst>
              <p:tags r:id="rId33"/>
            </p:custDataLst>
          </p:nvPr>
        </p:nvSpPr>
        <p:spPr>
          <a:xfrm>
            <a:off x="4833831" y="2996283"/>
            <a:ext cx="1156115" cy="209600"/>
          </a:xfrm>
          <a:prstGeom prs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5" name="TextBox 44"/>
          <p:cNvSpPr txBox="1"/>
          <p:nvPr>
            <p:custDataLst>
              <p:tags r:id="rId34"/>
            </p:custDataLst>
          </p:nvPr>
        </p:nvSpPr>
        <p:spPr>
          <a:xfrm>
            <a:off x="6328257" y="4035566"/>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48" name="Rounded Rectangle 47"/>
          <p:cNvSpPr/>
          <p:nvPr>
            <p:custDataLst>
              <p:tags r:id="rId35"/>
            </p:custDataLst>
          </p:nvPr>
        </p:nvSpPr>
        <p:spPr>
          <a:xfrm>
            <a:off x="4558166" y="3766657"/>
            <a:ext cx="1227941" cy="490206"/>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9" name="TextBox 48"/>
          <p:cNvSpPr txBox="1"/>
          <p:nvPr>
            <p:custDataLst>
              <p:tags r:id="rId36"/>
            </p:custDataLst>
          </p:nvPr>
        </p:nvSpPr>
        <p:spPr>
          <a:xfrm>
            <a:off x="4574000" y="385974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Config Files</a:t>
            </a:r>
            <a:endParaRPr kumimoji="0" lang="en-GB" sz="1800" b="0" i="0" u="none" strike="noStrike" kern="0" cap="none" spc="0" normalizeH="0" baseline="0" noProof="0" dirty="0" err="1" smtClean="0">
              <a:ln>
                <a:noFill/>
              </a:ln>
              <a:solidFill>
                <a:srgbClr val="000000"/>
              </a:solidFill>
              <a:effectLst/>
              <a:uLnTx/>
              <a:uFillTx/>
            </a:endParaRPr>
          </a:p>
        </p:txBody>
      </p:sp>
      <p:sp>
        <p:nvSpPr>
          <p:cNvPr id="4" name="Bent-Up Arrow 3"/>
          <p:cNvSpPr/>
          <p:nvPr>
            <p:custDataLst>
              <p:tags r:id="rId37"/>
            </p:custDataLst>
          </p:nvPr>
        </p:nvSpPr>
        <p:spPr>
          <a:xfrm rot="16200000">
            <a:off x="4057293" y="2513523"/>
            <a:ext cx="2150673" cy="364580"/>
          </a:xfrm>
          <a:prstGeom prst="bentUp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 name="Right Arrow 20"/>
          <p:cNvSpPr/>
          <p:nvPr>
            <p:custDataLst>
              <p:tags r:id="rId38"/>
            </p:custDataLst>
          </p:nvPr>
        </p:nvSpPr>
        <p:spPr>
          <a:xfrm rot="10800000">
            <a:off x="3406569" y="3911405"/>
            <a:ext cx="1143355" cy="215210"/>
          </a:xfrm>
          <a:prstGeom prs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8" name="Rounded Rectangle 67"/>
          <p:cNvSpPr/>
          <p:nvPr>
            <p:custDataLst>
              <p:tags r:id="rId39"/>
            </p:custDataLst>
          </p:nvPr>
        </p:nvSpPr>
        <p:spPr>
          <a:xfrm>
            <a:off x="6760187" y="5230552"/>
            <a:ext cx="1299022" cy="310978"/>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9" name="TextBox 68"/>
          <p:cNvSpPr txBox="1"/>
          <p:nvPr>
            <p:custDataLst>
              <p:tags r:id="rId40"/>
            </p:custDataLst>
          </p:nvPr>
        </p:nvSpPr>
        <p:spPr>
          <a:xfrm>
            <a:off x="6930239" y="5256213"/>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Data</a:t>
            </a:r>
            <a:endParaRPr kumimoji="0" lang="en-GB" sz="1800" b="0" i="0" u="none" strike="noStrike" kern="0" cap="none" spc="0" normalizeH="0" baseline="0" noProof="0" dirty="0" err="1" smtClean="0">
              <a:ln>
                <a:noFill/>
              </a:ln>
              <a:solidFill>
                <a:srgbClr val="000000"/>
              </a:solidFill>
              <a:effectLst/>
              <a:uLnTx/>
              <a:uFillTx/>
            </a:endParaRPr>
          </a:p>
        </p:txBody>
      </p:sp>
      <p:sp>
        <p:nvSpPr>
          <p:cNvPr id="70" name="Left-Right Arrow 69"/>
          <p:cNvSpPr/>
          <p:nvPr>
            <p:custDataLst>
              <p:tags r:id="rId41"/>
            </p:custDataLst>
          </p:nvPr>
        </p:nvSpPr>
        <p:spPr>
          <a:xfrm rot="16200000">
            <a:off x="7064603" y="4732178"/>
            <a:ext cx="784209" cy="188933"/>
          </a:xfrm>
          <a:prstGeom prst="lef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1" name="Rounded Rectangle 70"/>
          <p:cNvSpPr/>
          <p:nvPr>
            <p:custDataLst>
              <p:tags r:id="rId42"/>
            </p:custDataLst>
          </p:nvPr>
        </p:nvSpPr>
        <p:spPr>
          <a:xfrm>
            <a:off x="5776672" y="4804609"/>
            <a:ext cx="1242192" cy="414141"/>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2" name="TextBox 71"/>
          <p:cNvSpPr txBox="1"/>
          <p:nvPr>
            <p:custDataLst>
              <p:tags r:id="rId43"/>
            </p:custDataLst>
          </p:nvPr>
        </p:nvSpPr>
        <p:spPr>
          <a:xfrm>
            <a:off x="5918241" y="4835173"/>
            <a:ext cx="966040" cy="344204"/>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Database</a:t>
            </a:r>
            <a:endParaRPr kumimoji="0" lang="en-GB" sz="1800" b="0" i="0" u="none" strike="noStrike" kern="0" cap="none" spc="0" normalizeH="0" baseline="0" noProof="0" dirty="0" err="1" smtClean="0">
              <a:ln>
                <a:noFill/>
              </a:ln>
              <a:solidFill>
                <a:srgbClr val="000000"/>
              </a:solidFill>
              <a:effectLst/>
              <a:uLnTx/>
              <a:uFillTx/>
            </a:endParaRPr>
          </a:p>
        </p:txBody>
      </p:sp>
      <p:sp>
        <p:nvSpPr>
          <p:cNvPr id="73" name="Up-Down Arrow 72"/>
          <p:cNvSpPr/>
          <p:nvPr>
            <p:custDataLst>
              <p:tags r:id="rId44"/>
            </p:custDataLst>
          </p:nvPr>
        </p:nvSpPr>
        <p:spPr>
          <a:xfrm>
            <a:off x="6534634" y="4375169"/>
            <a:ext cx="146064" cy="428573"/>
          </a:xfrm>
          <a:prstGeom prst="upDown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4" name="Rounded Rectangle 73"/>
          <p:cNvSpPr/>
          <p:nvPr>
            <p:custDataLst>
              <p:tags r:id="rId45"/>
            </p:custDataLst>
          </p:nvPr>
        </p:nvSpPr>
        <p:spPr>
          <a:xfrm>
            <a:off x="6306341" y="3774234"/>
            <a:ext cx="1396459" cy="611321"/>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5" name="TextBox 74"/>
          <p:cNvSpPr txBox="1"/>
          <p:nvPr>
            <p:custDataLst>
              <p:tags r:id="rId46"/>
            </p:custDataLst>
          </p:nvPr>
        </p:nvSpPr>
        <p:spPr>
          <a:xfrm>
            <a:off x="6625300" y="360623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 </a:t>
            </a:r>
          </a:p>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Utility</a:t>
            </a:r>
            <a:endParaRPr kumimoji="0" lang="en-GB" sz="1800" b="0" i="0" u="none" strike="noStrike" kern="0" cap="none" spc="0" normalizeH="0" baseline="0" noProof="0" dirty="0" err="1" smtClean="0">
              <a:ln>
                <a:noFill/>
              </a:ln>
              <a:solidFill>
                <a:srgbClr val="000000"/>
              </a:solidFill>
              <a:effectLst/>
              <a:uLnTx/>
              <a:uFillTx/>
            </a:endParaRPr>
          </a:p>
        </p:txBody>
      </p:sp>
      <p:sp>
        <p:nvSpPr>
          <p:cNvPr id="76" name="Right Arrow 75"/>
          <p:cNvSpPr/>
          <p:nvPr>
            <p:custDataLst>
              <p:tags r:id="rId47"/>
            </p:custDataLst>
          </p:nvPr>
        </p:nvSpPr>
        <p:spPr>
          <a:xfrm>
            <a:off x="5807320" y="3891640"/>
            <a:ext cx="520234" cy="214664"/>
          </a:xfrm>
          <a:prstGeom prst="rightArrow">
            <a:avLst/>
          </a:prstGeom>
          <a:solidFill>
            <a:schemeClr val="tx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7" name="Rounded Rectangle 76"/>
          <p:cNvSpPr/>
          <p:nvPr>
            <p:custDataLst>
              <p:tags r:id="rId48"/>
            </p:custDataLst>
          </p:nvPr>
        </p:nvSpPr>
        <p:spPr>
          <a:xfrm>
            <a:off x="5989946" y="815704"/>
            <a:ext cx="1561228" cy="2639930"/>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8" name="TextBox 77"/>
          <p:cNvSpPr txBox="1"/>
          <p:nvPr>
            <p:custDataLst>
              <p:tags r:id="rId49"/>
            </p:custDataLst>
          </p:nvPr>
        </p:nvSpPr>
        <p:spPr>
          <a:xfrm>
            <a:off x="6234515" y="1304018"/>
            <a:ext cx="1212660" cy="1934964"/>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Scripts</a:t>
            </a:r>
          </a:p>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noProof="0" smtClean="0">
                <a:ln>
                  <a:noFill/>
                </a:ln>
                <a:solidFill>
                  <a:srgbClr val="000000"/>
                </a:solidFill>
                <a:effectLst/>
                <a:uLnTx/>
                <a:uFillTx/>
              </a:rPr>
              <a:t>Module 1</a:t>
            </a:r>
          </a:p>
          <a:p>
            <a:pPr>
              <a:lnSpc>
                <a:spcPct val="107000"/>
              </a:lnSpc>
              <a:spcBef>
                <a:spcPts val="500"/>
              </a:spcBef>
            </a:pPr>
            <a:r>
              <a:rPr lang="en-GB" kern="0" smtClean="0">
                <a:solidFill>
                  <a:srgbClr val="000000"/>
                </a:solidFill>
              </a:rPr>
              <a:t>Module 2</a:t>
            </a:r>
          </a:p>
          <a:p>
            <a:pPr>
              <a:lnSpc>
                <a:spcPct val="107000"/>
              </a:lnSpc>
              <a:spcBef>
                <a:spcPts val="500"/>
              </a:spcBef>
            </a:pPr>
            <a:r>
              <a:rPr lang="en-GB" kern="0" smtClean="0">
                <a:solidFill>
                  <a:srgbClr val="000000"/>
                </a:solidFill>
              </a:rPr>
              <a:t>       :</a:t>
            </a:r>
            <a:endParaRPr lang="en-GB" kern="0" smtClean="0">
              <a:solidFill>
                <a:srgbClr val="000000"/>
              </a:solidFill>
            </a:endParaRPr>
          </a:p>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noProof="0" smtClean="0">
                <a:ln>
                  <a:noFill/>
                </a:ln>
                <a:solidFill>
                  <a:srgbClr val="000000"/>
                </a:solidFill>
                <a:effectLst/>
                <a:uLnTx/>
                <a:uFillTx/>
              </a:rPr>
              <a:t>Module </a:t>
            </a:r>
            <a:r>
              <a:rPr kumimoji="0" lang="en-GB" sz="1800" b="0" i="0" u="none" strike="noStrike" kern="0" cap="none" spc="0" normalizeH="0" noProof="0" smtClean="0">
                <a:ln>
                  <a:noFill/>
                </a:ln>
                <a:solidFill>
                  <a:srgbClr val="000000"/>
                </a:solidFill>
                <a:effectLst/>
                <a:uLnTx/>
                <a:uFillTx/>
              </a:rPr>
              <a:t>N      </a:t>
            </a:r>
            <a:endParaRPr kumimoji="0" lang="en-GB" sz="1800" b="0" i="0" u="none" strike="noStrike" kern="0" cap="none" spc="0" normalizeH="0" baseline="0" noProof="0" dirty="0" err="1" smtClean="0">
              <a:ln>
                <a:noFill/>
              </a:ln>
              <a:solidFill>
                <a:srgbClr val="000000"/>
              </a:solidFill>
              <a:effectLst/>
              <a:uLnTx/>
              <a:uFillTx/>
            </a:endParaRPr>
          </a:p>
        </p:txBody>
      </p:sp>
      <p:sp>
        <p:nvSpPr>
          <p:cNvPr id="79" name="Left-Right Arrow 78"/>
          <p:cNvSpPr/>
          <p:nvPr>
            <p:custDataLst>
              <p:tags r:id="rId50"/>
            </p:custDataLst>
          </p:nvPr>
        </p:nvSpPr>
        <p:spPr>
          <a:xfrm rot="16200000">
            <a:off x="6689702" y="3526119"/>
            <a:ext cx="311023" cy="170051"/>
          </a:xfrm>
          <a:prstGeom prst="lef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0" name="Left-Right Arrow 79"/>
          <p:cNvSpPr/>
          <p:nvPr>
            <p:custDataLst>
              <p:tags r:id="rId51"/>
            </p:custDataLst>
          </p:nvPr>
        </p:nvSpPr>
        <p:spPr>
          <a:xfrm>
            <a:off x="4981621" y="1141130"/>
            <a:ext cx="1008325" cy="229595"/>
          </a:xfrm>
          <a:prstGeom prst="lef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7" name="Bent-Up Arrow 56"/>
          <p:cNvSpPr/>
          <p:nvPr>
            <p:custDataLst>
              <p:tags r:id="rId52"/>
            </p:custDataLst>
          </p:nvPr>
        </p:nvSpPr>
        <p:spPr>
          <a:xfrm rot="10800000">
            <a:off x="1776533" y="3127840"/>
            <a:ext cx="1147521" cy="669254"/>
          </a:xfrm>
          <a:prstGeom prst="bentUpArrow">
            <a:avLst>
              <a:gd name="adj1" fmla="val 13084"/>
              <a:gd name="adj2" fmla="val 15282"/>
              <a:gd name="adj3" fmla="val 25000"/>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161940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kern="0">
                <a:solidFill>
                  <a:schemeClr val="accent3"/>
                </a:solidFill>
              </a:rPr>
              <a:t>Solution Overview</a:t>
            </a:r>
          </a:p>
          <a:p>
            <a:pPr algn="r">
              <a:lnSpc>
                <a:spcPct val="89000"/>
              </a:lnSpc>
            </a:pPr>
            <a:endParaRPr lang="en-GB" sz="2800" kern="0">
              <a:solidFill>
                <a:schemeClr val="accent3"/>
              </a:solidFill>
            </a:endParaRPr>
          </a:p>
          <a:p>
            <a:pPr algn="r">
              <a:lnSpc>
                <a:spcPct val="89000"/>
              </a:lnSpc>
            </a:pPr>
            <a:r>
              <a:rPr lang="en-GB" sz="2800" kern="0">
                <a:solidFill>
                  <a:schemeClr val="accent3"/>
                </a:solidFill>
              </a:rPr>
              <a:t> </a:t>
            </a:r>
          </a:p>
          <a:p>
            <a:pPr>
              <a:lnSpc>
                <a:spcPct val="89000"/>
              </a:lnSpc>
            </a:pPr>
            <a:endParaRPr kumimoji="0" lang="en-GB" sz="2800" b="0" strike="noStrike" kern="0" cap="none" normalizeH="0" baseline="0" noProof="0" dirty="0" err="1" smtClean="0">
              <a:ln>
                <a:noFill/>
              </a:ln>
              <a:solidFill>
                <a:schemeClr val="accent3"/>
              </a:solidFill>
              <a:effectLst/>
              <a:uLnTx/>
              <a:uFillTx/>
            </a:endParaRPr>
          </a:p>
        </p:txBody>
      </p:sp>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2017-11-08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TextBox 2"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9" name="TextBox 8"/>
          <p:cNvSpPr txBox="1"/>
          <p:nvPr>
            <p:custDataLst>
              <p:tags r:id="rId7"/>
            </p:custDataLst>
          </p:nvPr>
        </p:nvSpPr>
        <p:spPr>
          <a:xfrm>
            <a:off x="1278801" y="1070184"/>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Application</a:t>
            </a:r>
          </a:p>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Under</a:t>
            </a:r>
            <a:r>
              <a:rPr lang="en-GB" kern="0" err="1">
                <a:solidFill>
                  <a:srgbClr val="000000"/>
                </a:solidFill>
              </a:rPr>
              <a:t> </a:t>
            </a:r>
            <a:r>
              <a:rPr lang="en-GB" kern="0" smtClean="0">
                <a:solidFill>
                  <a:srgbClr val="000000"/>
                </a:solidFill>
              </a:rPr>
              <a:t>Test</a:t>
            </a:r>
          </a:p>
        </p:txBody>
      </p:sp>
      <p:sp>
        <p:nvSpPr>
          <p:cNvPr id="10" name="Rounded Rectangle 9"/>
          <p:cNvSpPr/>
          <p:nvPr>
            <p:custDataLst>
              <p:tags r:id="rId8"/>
            </p:custDataLst>
          </p:nvPr>
        </p:nvSpPr>
        <p:spPr>
          <a:xfrm>
            <a:off x="3414161" y="929567"/>
            <a:ext cx="1543665" cy="917636"/>
          </a:xfrm>
          <a:prstGeom prst="roundRect">
            <a:avLst/>
          </a:prstGeom>
          <a:solidFill>
            <a:schemeClr val="accent6">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TextBox 10"/>
          <p:cNvSpPr txBox="1"/>
          <p:nvPr>
            <p:custDataLst>
              <p:tags r:id="rId9"/>
            </p:custDataLst>
          </p:nvPr>
        </p:nvSpPr>
        <p:spPr>
          <a:xfrm>
            <a:off x="3630278" y="1244978"/>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Webdriver</a:t>
            </a:r>
            <a:endParaRPr kumimoji="0" lang="en-GB" sz="1800" b="0" i="0" u="none" strike="noStrike" kern="0" cap="none" spc="0" normalizeH="0" baseline="0" noProof="0" dirty="0" err="1" smtClean="0">
              <a:ln>
                <a:noFill/>
              </a:ln>
              <a:solidFill>
                <a:srgbClr val="000000"/>
              </a:solidFill>
              <a:effectLst/>
              <a:uLnTx/>
              <a:uFillTx/>
            </a:endParaRPr>
          </a:p>
        </p:txBody>
      </p:sp>
      <p:sp>
        <p:nvSpPr>
          <p:cNvPr id="12" name="Left-Right Arrow 11"/>
          <p:cNvSpPr/>
          <p:nvPr>
            <p:custDataLst>
              <p:tags r:id="rId10"/>
            </p:custDataLst>
          </p:nvPr>
        </p:nvSpPr>
        <p:spPr>
          <a:xfrm>
            <a:off x="2643115" y="1270398"/>
            <a:ext cx="747251" cy="235974"/>
          </a:xfrm>
          <a:prstGeom prst="lef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Rounded Rectangle 12"/>
          <p:cNvSpPr/>
          <p:nvPr>
            <p:custDataLst>
              <p:tags r:id="rId11"/>
            </p:custDataLst>
          </p:nvPr>
        </p:nvSpPr>
        <p:spPr>
          <a:xfrm>
            <a:off x="356428" y="3838568"/>
            <a:ext cx="3057733" cy="422787"/>
          </a:xfrm>
          <a:prstGeom prst="roundRect">
            <a:avLst/>
          </a:prstGeom>
          <a:solidFill>
            <a:schemeClr val="accent6">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TextBox 13"/>
          <p:cNvSpPr txBox="1"/>
          <p:nvPr>
            <p:custDataLst>
              <p:tags r:id="rId12"/>
            </p:custDataLst>
          </p:nvPr>
        </p:nvSpPr>
        <p:spPr>
          <a:xfrm>
            <a:off x="1071684" y="3875692"/>
            <a:ext cx="914400" cy="322204"/>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Reporting Layer</a:t>
            </a:r>
            <a:endParaRPr kumimoji="0" lang="en-GB" sz="1800" b="0" i="0" u="none" strike="noStrike" kern="0" cap="none" spc="0" normalizeH="0" baseline="0" noProof="0" dirty="0" err="1" smtClean="0">
              <a:ln>
                <a:noFill/>
              </a:ln>
              <a:solidFill>
                <a:srgbClr val="000000"/>
              </a:solidFill>
              <a:effectLst/>
              <a:uLnTx/>
              <a:uFillTx/>
            </a:endParaRPr>
          </a:p>
        </p:txBody>
      </p:sp>
      <p:sp>
        <p:nvSpPr>
          <p:cNvPr id="15" name="Rounded Rectangle 14"/>
          <p:cNvSpPr/>
          <p:nvPr>
            <p:custDataLst>
              <p:tags r:id="rId13"/>
            </p:custDataLst>
          </p:nvPr>
        </p:nvSpPr>
        <p:spPr>
          <a:xfrm>
            <a:off x="2846439" y="4884827"/>
            <a:ext cx="1508399" cy="333924"/>
          </a:xfrm>
          <a:prstGeom prst="roundRect">
            <a:avLst/>
          </a:prstGeom>
          <a:solidFill>
            <a:schemeClr val="accent6">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6" name="Rounded Rectangle 15"/>
          <p:cNvSpPr/>
          <p:nvPr>
            <p:custDataLst>
              <p:tags r:id="rId14"/>
            </p:custDataLst>
          </p:nvPr>
        </p:nvSpPr>
        <p:spPr>
          <a:xfrm>
            <a:off x="1801647" y="5281511"/>
            <a:ext cx="1548580" cy="457201"/>
          </a:xfrm>
          <a:prstGeom prst="roundRect">
            <a:avLst/>
          </a:prstGeom>
          <a:solidFill>
            <a:schemeClr val="accent6">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Rounded Rectangle 16"/>
          <p:cNvSpPr/>
          <p:nvPr>
            <p:custDataLst>
              <p:tags r:id="rId15"/>
            </p:custDataLst>
          </p:nvPr>
        </p:nvSpPr>
        <p:spPr>
          <a:xfrm>
            <a:off x="128608" y="4684361"/>
            <a:ext cx="1998058" cy="506034"/>
          </a:xfrm>
          <a:prstGeom prst="roundRect">
            <a:avLst/>
          </a:prstGeom>
          <a:solidFill>
            <a:schemeClr val="accent6">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TextBox 17"/>
          <p:cNvSpPr txBox="1"/>
          <p:nvPr>
            <p:custDataLst>
              <p:tags r:id="rId16"/>
            </p:custDataLst>
          </p:nvPr>
        </p:nvSpPr>
        <p:spPr>
          <a:xfrm>
            <a:off x="198550" y="4803742"/>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Email Notifications</a:t>
            </a:r>
            <a:endParaRPr kumimoji="0" lang="en-GB" sz="1800" b="0" i="0" u="none" strike="noStrike" kern="0" cap="none" spc="0" normalizeH="0" baseline="0" noProof="0" dirty="0" err="1" smtClean="0">
              <a:ln>
                <a:noFill/>
              </a:ln>
              <a:solidFill>
                <a:srgbClr val="000000"/>
              </a:solidFill>
              <a:effectLst/>
              <a:uLnTx/>
              <a:uFillTx/>
            </a:endParaRPr>
          </a:p>
        </p:txBody>
      </p:sp>
      <p:sp>
        <p:nvSpPr>
          <p:cNvPr id="19" name="TextBox 18"/>
          <p:cNvSpPr txBox="1"/>
          <p:nvPr>
            <p:custDataLst>
              <p:tags r:id="rId17"/>
            </p:custDataLst>
          </p:nvPr>
        </p:nvSpPr>
        <p:spPr>
          <a:xfrm>
            <a:off x="2004018" y="5376647"/>
            <a:ext cx="1012722" cy="978965"/>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Html Report</a:t>
            </a:r>
            <a:endParaRPr kumimoji="0" lang="en-GB" sz="1800" b="0" i="0" u="none" strike="noStrike" kern="0" cap="none" spc="0" normalizeH="0" baseline="0" noProof="0" dirty="0" err="1" smtClean="0">
              <a:ln>
                <a:noFill/>
              </a:ln>
              <a:solidFill>
                <a:srgbClr val="000000"/>
              </a:solidFill>
              <a:effectLst/>
              <a:uLnTx/>
              <a:uFillTx/>
            </a:endParaRPr>
          </a:p>
        </p:txBody>
      </p:sp>
      <p:sp>
        <p:nvSpPr>
          <p:cNvPr id="20" name="TextBox 19"/>
          <p:cNvSpPr txBox="1"/>
          <p:nvPr>
            <p:custDataLst>
              <p:tags r:id="rId18"/>
            </p:custDataLst>
          </p:nvPr>
        </p:nvSpPr>
        <p:spPr>
          <a:xfrm>
            <a:off x="2990885" y="4901455"/>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Screenshots</a:t>
            </a:r>
            <a:endParaRPr kumimoji="0" lang="en-GB" sz="1800" b="0" i="0" u="none" strike="noStrike" kern="0" cap="none" spc="0" normalizeH="0" baseline="0" noProof="0" dirty="0" err="1" smtClean="0">
              <a:ln>
                <a:noFill/>
              </a:ln>
              <a:solidFill>
                <a:srgbClr val="000000"/>
              </a:solidFill>
              <a:effectLst/>
              <a:uLnTx/>
              <a:uFillTx/>
            </a:endParaRPr>
          </a:p>
        </p:txBody>
      </p:sp>
      <p:sp>
        <p:nvSpPr>
          <p:cNvPr id="22" name="Rounded Rectangle 21"/>
          <p:cNvSpPr/>
          <p:nvPr>
            <p:custDataLst>
              <p:tags r:id="rId19"/>
            </p:custDataLst>
          </p:nvPr>
        </p:nvSpPr>
        <p:spPr>
          <a:xfrm>
            <a:off x="3393228" y="2109876"/>
            <a:ext cx="1440603" cy="676952"/>
          </a:xfrm>
          <a:prstGeom prst="roundRect">
            <a:avLst/>
          </a:prstGeom>
          <a:solidFill>
            <a:schemeClr val="accent6">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3" name="TextBox 22"/>
          <p:cNvSpPr txBox="1"/>
          <p:nvPr>
            <p:custDataLst>
              <p:tags r:id="rId20"/>
            </p:custDataLst>
          </p:nvPr>
        </p:nvSpPr>
        <p:spPr>
          <a:xfrm>
            <a:off x="3554099" y="2168115"/>
            <a:ext cx="914400" cy="914400"/>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Main </a:t>
            </a:r>
          </a:p>
          <a:p>
            <a:pPr>
              <a:lnSpc>
                <a:spcPct val="107000"/>
              </a:lnSpc>
              <a:spcBef>
                <a:spcPts val="500"/>
              </a:spcBef>
            </a:pPr>
            <a:r>
              <a:rPr lang="en-GB" kern="0">
                <a:solidFill>
                  <a:srgbClr val="000000"/>
                </a:solidFill>
              </a:rPr>
              <a:t>Script File</a:t>
            </a: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24" name="Rounded Rectangle 23"/>
          <p:cNvSpPr/>
          <p:nvPr>
            <p:custDataLst>
              <p:tags r:id="rId21"/>
            </p:custDataLst>
          </p:nvPr>
        </p:nvSpPr>
        <p:spPr>
          <a:xfrm>
            <a:off x="1429659" y="2170897"/>
            <a:ext cx="1369228" cy="568156"/>
          </a:xfrm>
          <a:prstGeom prst="roundRect">
            <a:avLst/>
          </a:prstGeom>
          <a:solidFill>
            <a:schemeClr val="accent6">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5" name="Right Arrow 24"/>
          <p:cNvSpPr/>
          <p:nvPr>
            <p:custDataLst>
              <p:tags r:id="rId22"/>
            </p:custDataLst>
          </p:nvPr>
        </p:nvSpPr>
        <p:spPr>
          <a:xfrm>
            <a:off x="410766" y="2268238"/>
            <a:ext cx="1017461" cy="459986"/>
          </a:xfrm>
          <a:prstGeom prst="rightArrow">
            <a:avLst/>
          </a:prstGeom>
          <a:solidFill>
            <a:schemeClr val="accent6"/>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6" name="Rounded Rectangle 25"/>
          <p:cNvSpPr/>
          <p:nvPr>
            <p:custDataLst>
              <p:tags r:id="rId23"/>
            </p:custDataLst>
          </p:nvPr>
        </p:nvSpPr>
        <p:spPr>
          <a:xfrm>
            <a:off x="1087552" y="985469"/>
            <a:ext cx="1543665" cy="917636"/>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7" name="TextBox 26"/>
          <p:cNvSpPr txBox="1"/>
          <p:nvPr>
            <p:custDataLst>
              <p:tags r:id="rId24"/>
            </p:custDataLst>
          </p:nvPr>
        </p:nvSpPr>
        <p:spPr>
          <a:xfrm>
            <a:off x="564387" y="2360546"/>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effectLst/>
                <a:uLnTx/>
                <a:uFillTx/>
              </a:rPr>
              <a:t>START</a:t>
            </a:r>
            <a:endParaRPr kumimoji="0" lang="en-GB" sz="1800" b="0" i="0" u="none" strike="noStrike" kern="0" cap="none" spc="0" normalizeH="0" baseline="0" noProof="0" dirty="0" err="1" smtClean="0">
              <a:ln>
                <a:noFill/>
              </a:ln>
              <a:effectLst/>
              <a:uLnTx/>
              <a:uFillTx/>
            </a:endParaRPr>
          </a:p>
        </p:txBody>
      </p:sp>
      <p:sp>
        <p:nvSpPr>
          <p:cNvPr id="28" name="Rounded Rectangle 27"/>
          <p:cNvSpPr/>
          <p:nvPr>
            <p:custDataLst>
              <p:tags r:id="rId25"/>
            </p:custDataLst>
          </p:nvPr>
        </p:nvSpPr>
        <p:spPr>
          <a:xfrm>
            <a:off x="5989946" y="815704"/>
            <a:ext cx="1561228" cy="2639930"/>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9" name="TextBox 28"/>
          <p:cNvSpPr txBox="1"/>
          <p:nvPr>
            <p:custDataLst>
              <p:tags r:id="rId26"/>
            </p:custDataLst>
          </p:nvPr>
        </p:nvSpPr>
        <p:spPr>
          <a:xfrm>
            <a:off x="6234515" y="1304018"/>
            <a:ext cx="892365" cy="918169"/>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Test Scripts</a:t>
            </a:r>
          </a:p>
          <a:p>
            <a:pPr>
              <a:lnSpc>
                <a:spcPct val="107000"/>
              </a:lnSpc>
              <a:spcBef>
                <a:spcPts val="500"/>
              </a:spcBef>
            </a:pPr>
            <a:r>
              <a:rPr lang="en-GB" kern="0">
                <a:solidFill>
                  <a:srgbClr val="000000"/>
                </a:solidFill>
              </a:rPr>
              <a:t>Module 1</a:t>
            </a:r>
          </a:p>
          <a:p>
            <a:pPr>
              <a:lnSpc>
                <a:spcPct val="107000"/>
              </a:lnSpc>
              <a:spcBef>
                <a:spcPts val="500"/>
              </a:spcBef>
            </a:pPr>
            <a:r>
              <a:rPr lang="en-GB" kern="0">
                <a:solidFill>
                  <a:srgbClr val="000000"/>
                </a:solidFill>
              </a:rPr>
              <a:t>Module 2</a:t>
            </a:r>
          </a:p>
          <a:p>
            <a:pPr>
              <a:lnSpc>
                <a:spcPct val="107000"/>
              </a:lnSpc>
              <a:spcBef>
                <a:spcPts val="500"/>
              </a:spcBef>
            </a:pPr>
            <a:r>
              <a:rPr lang="en-GB" kern="0">
                <a:solidFill>
                  <a:srgbClr val="000000"/>
                </a:solidFill>
              </a:rPr>
              <a:t>       :</a:t>
            </a:r>
          </a:p>
          <a:p>
            <a:pPr>
              <a:lnSpc>
                <a:spcPct val="107000"/>
              </a:lnSpc>
              <a:spcBef>
                <a:spcPts val="500"/>
              </a:spcBef>
            </a:pPr>
            <a:r>
              <a:rPr lang="en-GB" kern="0">
                <a:solidFill>
                  <a:srgbClr val="000000"/>
                </a:solidFill>
              </a:rPr>
              <a:t>Module </a:t>
            </a:r>
            <a:r>
              <a:rPr lang="en-GB" kern="0" smtClean="0">
                <a:solidFill>
                  <a:srgbClr val="000000"/>
                </a:solidFill>
              </a:rPr>
              <a:t>N</a:t>
            </a:r>
            <a:endParaRPr kumimoji="0" lang="en-GB" sz="1800" b="0" i="0" u="none" strike="noStrike" kern="0" cap="none" spc="0" normalizeH="0" baseline="0" noProof="0" dirty="0" err="1" smtClean="0">
              <a:ln>
                <a:noFill/>
              </a:ln>
              <a:solidFill>
                <a:srgbClr val="000000"/>
              </a:solidFill>
              <a:effectLst/>
              <a:uLnTx/>
              <a:uFillTx/>
            </a:endParaRPr>
          </a:p>
        </p:txBody>
      </p:sp>
      <p:sp>
        <p:nvSpPr>
          <p:cNvPr id="30" name="TextBox 29"/>
          <p:cNvSpPr txBox="1"/>
          <p:nvPr>
            <p:custDataLst>
              <p:tags r:id="rId27"/>
            </p:custDataLst>
          </p:nvPr>
        </p:nvSpPr>
        <p:spPr>
          <a:xfrm>
            <a:off x="1471029" y="2307355"/>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Runner</a:t>
            </a: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31" name="Right Arrow 30"/>
          <p:cNvSpPr/>
          <p:nvPr>
            <p:custDataLst>
              <p:tags r:id="rId28"/>
            </p:custDataLst>
          </p:nvPr>
        </p:nvSpPr>
        <p:spPr>
          <a:xfrm>
            <a:off x="2798886" y="2309568"/>
            <a:ext cx="591479" cy="254650"/>
          </a:xfrm>
          <a:prstGeom prs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2" name="Right Arrow 31"/>
          <p:cNvSpPr/>
          <p:nvPr>
            <p:custDataLst>
              <p:tags r:id="rId29"/>
            </p:custDataLst>
          </p:nvPr>
        </p:nvSpPr>
        <p:spPr>
          <a:xfrm>
            <a:off x="4833831" y="2253243"/>
            <a:ext cx="1156115" cy="239063"/>
          </a:xfrm>
          <a:prstGeom prs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4" name="Rounded Rectangle 33"/>
          <p:cNvSpPr/>
          <p:nvPr>
            <p:custDataLst>
              <p:tags r:id="rId30"/>
            </p:custDataLst>
          </p:nvPr>
        </p:nvSpPr>
        <p:spPr>
          <a:xfrm>
            <a:off x="2949676" y="2907682"/>
            <a:ext cx="1884155" cy="515510"/>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5" name="TextBox 34"/>
          <p:cNvSpPr txBox="1"/>
          <p:nvPr>
            <p:custDataLst>
              <p:tags r:id="rId31"/>
            </p:custDataLst>
          </p:nvPr>
        </p:nvSpPr>
        <p:spPr>
          <a:xfrm>
            <a:off x="3048774" y="2998434"/>
            <a:ext cx="914400" cy="306206"/>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TestNG Listeners</a:t>
            </a:r>
            <a:endParaRPr kumimoji="0" lang="en-GB" sz="1800" b="0" i="0" u="none" strike="noStrike" kern="0" cap="none" spc="0" normalizeH="0" baseline="0" noProof="0" dirty="0" err="1" smtClean="0">
              <a:ln>
                <a:noFill/>
              </a:ln>
              <a:solidFill>
                <a:srgbClr val="000000"/>
              </a:solidFill>
              <a:effectLst/>
              <a:uLnTx/>
              <a:uFillTx/>
            </a:endParaRPr>
          </a:p>
        </p:txBody>
      </p:sp>
      <p:sp>
        <p:nvSpPr>
          <p:cNvPr id="37" name="Down Arrow 36"/>
          <p:cNvSpPr/>
          <p:nvPr>
            <p:custDataLst>
              <p:tags r:id="rId32"/>
            </p:custDataLst>
          </p:nvPr>
        </p:nvSpPr>
        <p:spPr>
          <a:xfrm>
            <a:off x="980388" y="4267705"/>
            <a:ext cx="224393" cy="417741"/>
          </a:xfrm>
          <a:prstGeom prst="down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8" name="Down Arrow 37"/>
          <p:cNvSpPr/>
          <p:nvPr>
            <p:custDataLst>
              <p:tags r:id="rId33"/>
            </p:custDataLst>
          </p:nvPr>
        </p:nvSpPr>
        <p:spPr>
          <a:xfrm>
            <a:off x="2348786" y="4258850"/>
            <a:ext cx="202686" cy="981476"/>
          </a:xfrm>
          <a:prstGeom prst="down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9" name="Down Arrow 38"/>
          <p:cNvSpPr/>
          <p:nvPr>
            <p:custDataLst>
              <p:tags r:id="rId34"/>
            </p:custDataLst>
          </p:nvPr>
        </p:nvSpPr>
        <p:spPr>
          <a:xfrm>
            <a:off x="3197139" y="4252247"/>
            <a:ext cx="193227" cy="626230"/>
          </a:xfrm>
          <a:prstGeom prst="down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0" name="Right Arrow 39"/>
          <p:cNvSpPr/>
          <p:nvPr>
            <p:custDataLst>
              <p:tags r:id="rId35"/>
            </p:custDataLst>
          </p:nvPr>
        </p:nvSpPr>
        <p:spPr>
          <a:xfrm>
            <a:off x="4833831" y="2996283"/>
            <a:ext cx="1156115" cy="237938"/>
          </a:xfrm>
          <a:prstGeom prs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1" name="Bent-Up Arrow 40"/>
          <p:cNvSpPr/>
          <p:nvPr>
            <p:custDataLst>
              <p:tags r:id="rId36"/>
            </p:custDataLst>
          </p:nvPr>
        </p:nvSpPr>
        <p:spPr>
          <a:xfrm rot="10800000">
            <a:off x="1776533" y="3127840"/>
            <a:ext cx="1147521" cy="669254"/>
          </a:xfrm>
          <a:prstGeom prst="bentUpArrow">
            <a:avLst>
              <a:gd name="adj1" fmla="val 13084"/>
              <a:gd name="adj2" fmla="val 15282"/>
              <a:gd name="adj3" fmla="val 25000"/>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2" name="Rounded Rectangle 41"/>
          <p:cNvSpPr/>
          <p:nvPr>
            <p:custDataLst>
              <p:tags r:id="rId37"/>
            </p:custDataLst>
          </p:nvPr>
        </p:nvSpPr>
        <p:spPr>
          <a:xfrm>
            <a:off x="6760187" y="5230552"/>
            <a:ext cx="1299022" cy="310978"/>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3" name="TextBox 42"/>
          <p:cNvSpPr txBox="1"/>
          <p:nvPr>
            <p:custDataLst>
              <p:tags r:id="rId38"/>
            </p:custDataLst>
          </p:nvPr>
        </p:nvSpPr>
        <p:spPr>
          <a:xfrm>
            <a:off x="6930239" y="5256213"/>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Data</a:t>
            </a:r>
            <a:endParaRPr kumimoji="0" lang="en-GB" sz="1800" b="0" i="0" u="none" strike="noStrike" kern="0" cap="none" spc="0" normalizeH="0" baseline="0" noProof="0" dirty="0" err="1" smtClean="0">
              <a:ln>
                <a:noFill/>
              </a:ln>
              <a:solidFill>
                <a:srgbClr val="000000"/>
              </a:solidFill>
              <a:effectLst/>
              <a:uLnTx/>
              <a:uFillTx/>
            </a:endParaRPr>
          </a:p>
        </p:txBody>
      </p:sp>
      <p:sp>
        <p:nvSpPr>
          <p:cNvPr id="46" name="Left-Right Arrow 45"/>
          <p:cNvSpPr/>
          <p:nvPr>
            <p:custDataLst>
              <p:tags r:id="rId39"/>
            </p:custDataLst>
          </p:nvPr>
        </p:nvSpPr>
        <p:spPr>
          <a:xfrm rot="16200000">
            <a:off x="6689702" y="3526119"/>
            <a:ext cx="311023" cy="170052"/>
          </a:xfrm>
          <a:prstGeom prst="lef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7" name="Left-Right Arrow 46"/>
          <p:cNvSpPr/>
          <p:nvPr>
            <p:custDataLst>
              <p:tags r:id="rId40"/>
            </p:custDataLst>
          </p:nvPr>
        </p:nvSpPr>
        <p:spPr>
          <a:xfrm rot="16200000">
            <a:off x="7146666" y="4735049"/>
            <a:ext cx="784209" cy="183191"/>
          </a:xfrm>
          <a:prstGeom prst="lef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8" name="Rounded Rectangle 47"/>
          <p:cNvSpPr/>
          <p:nvPr>
            <p:custDataLst>
              <p:tags r:id="rId41"/>
            </p:custDataLst>
          </p:nvPr>
        </p:nvSpPr>
        <p:spPr>
          <a:xfrm>
            <a:off x="4558166" y="3766657"/>
            <a:ext cx="1227941" cy="490206"/>
          </a:xfrm>
          <a:prstGeom prst="roundRect">
            <a:avLst/>
          </a:prstGeom>
          <a:solidFill>
            <a:schemeClr val="accent6">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9" name="TextBox 48"/>
          <p:cNvSpPr txBox="1"/>
          <p:nvPr>
            <p:custDataLst>
              <p:tags r:id="rId42"/>
            </p:custDataLst>
          </p:nvPr>
        </p:nvSpPr>
        <p:spPr>
          <a:xfrm>
            <a:off x="4574000" y="385974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Config Files</a:t>
            </a:r>
            <a:endParaRPr kumimoji="0" lang="en-GB" sz="1800" b="0" i="0" u="none" strike="noStrike" kern="0" cap="none" spc="0" normalizeH="0" baseline="0" noProof="0" dirty="0" err="1" smtClean="0">
              <a:ln>
                <a:noFill/>
              </a:ln>
              <a:solidFill>
                <a:srgbClr val="000000"/>
              </a:solidFill>
              <a:effectLst/>
              <a:uLnTx/>
              <a:uFillTx/>
            </a:endParaRPr>
          </a:p>
        </p:txBody>
      </p:sp>
      <p:sp>
        <p:nvSpPr>
          <p:cNvPr id="4" name="Bent-Up Arrow 3"/>
          <p:cNvSpPr/>
          <p:nvPr>
            <p:custDataLst>
              <p:tags r:id="rId43"/>
            </p:custDataLst>
          </p:nvPr>
        </p:nvSpPr>
        <p:spPr>
          <a:xfrm rot="16200000">
            <a:off x="4057293" y="2513523"/>
            <a:ext cx="2150673" cy="364580"/>
          </a:xfrm>
          <a:prstGeom prst="bentUp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 name="Right Arrow 20"/>
          <p:cNvSpPr/>
          <p:nvPr>
            <p:custDataLst>
              <p:tags r:id="rId44"/>
            </p:custDataLst>
          </p:nvPr>
        </p:nvSpPr>
        <p:spPr>
          <a:xfrm rot="10800000">
            <a:off x="3406569" y="3911405"/>
            <a:ext cx="1143355" cy="215210"/>
          </a:xfrm>
          <a:prstGeom prs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2" name="Rounded Rectangle 51"/>
          <p:cNvSpPr/>
          <p:nvPr>
            <p:custDataLst>
              <p:tags r:id="rId45"/>
            </p:custDataLst>
          </p:nvPr>
        </p:nvSpPr>
        <p:spPr>
          <a:xfrm>
            <a:off x="5776672" y="4804609"/>
            <a:ext cx="1242192" cy="414141"/>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3" name="TextBox 52"/>
          <p:cNvSpPr txBox="1"/>
          <p:nvPr>
            <p:custDataLst>
              <p:tags r:id="rId46"/>
            </p:custDataLst>
          </p:nvPr>
        </p:nvSpPr>
        <p:spPr>
          <a:xfrm>
            <a:off x="5918241" y="4835173"/>
            <a:ext cx="966040" cy="344204"/>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Database</a:t>
            </a:r>
            <a:endParaRPr kumimoji="0" lang="en-GB" sz="1800" b="0" i="0" u="none" strike="noStrike" kern="0" cap="none" spc="0" normalizeH="0" baseline="0" noProof="0" dirty="0" err="1" smtClean="0">
              <a:ln>
                <a:noFill/>
              </a:ln>
              <a:solidFill>
                <a:srgbClr val="000000"/>
              </a:solidFill>
              <a:effectLst/>
              <a:uLnTx/>
              <a:uFillTx/>
            </a:endParaRPr>
          </a:p>
        </p:txBody>
      </p:sp>
      <p:sp>
        <p:nvSpPr>
          <p:cNvPr id="56" name="Up-Down Arrow 55"/>
          <p:cNvSpPr/>
          <p:nvPr>
            <p:custDataLst>
              <p:tags r:id="rId47"/>
            </p:custDataLst>
          </p:nvPr>
        </p:nvSpPr>
        <p:spPr>
          <a:xfrm>
            <a:off x="6534634" y="4375169"/>
            <a:ext cx="146064" cy="428573"/>
          </a:xfrm>
          <a:prstGeom prst="upDown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9" name="Rounded Rectangle 58"/>
          <p:cNvSpPr/>
          <p:nvPr>
            <p:custDataLst>
              <p:tags r:id="rId48"/>
            </p:custDataLst>
          </p:nvPr>
        </p:nvSpPr>
        <p:spPr>
          <a:xfrm>
            <a:off x="6306341" y="3774234"/>
            <a:ext cx="1396459" cy="611321"/>
          </a:xfrm>
          <a:prstGeom prst="roundRect">
            <a:avLst/>
          </a:prstGeom>
          <a:solidFill>
            <a:schemeClr val="accent6">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0" name="TextBox 59"/>
          <p:cNvSpPr txBox="1"/>
          <p:nvPr>
            <p:custDataLst>
              <p:tags r:id="rId49"/>
            </p:custDataLst>
          </p:nvPr>
        </p:nvSpPr>
        <p:spPr>
          <a:xfrm>
            <a:off x="6625300" y="360623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 </a:t>
            </a:r>
          </a:p>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Utility</a:t>
            </a:r>
            <a:endParaRPr kumimoji="0" lang="en-GB" sz="1800" b="0" i="0" u="none" strike="noStrike" kern="0" cap="none" spc="0" normalizeH="0" baseline="0" noProof="0" dirty="0" err="1" smtClean="0">
              <a:ln>
                <a:noFill/>
              </a:ln>
              <a:solidFill>
                <a:srgbClr val="000000"/>
              </a:solidFill>
              <a:effectLst/>
              <a:uLnTx/>
              <a:uFillTx/>
            </a:endParaRPr>
          </a:p>
        </p:txBody>
      </p:sp>
      <p:sp>
        <p:nvSpPr>
          <p:cNvPr id="2" name="Right Arrow 1"/>
          <p:cNvSpPr/>
          <p:nvPr>
            <p:custDataLst>
              <p:tags r:id="rId50"/>
            </p:custDataLst>
          </p:nvPr>
        </p:nvSpPr>
        <p:spPr>
          <a:xfrm>
            <a:off x="5807320" y="3891640"/>
            <a:ext cx="520234" cy="214664"/>
          </a:xfrm>
          <a:prstGeom prst="rightArrow">
            <a:avLst/>
          </a:prstGeom>
          <a:solidFill>
            <a:schemeClr val="tx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3" name="Left-Right Arrow 32"/>
          <p:cNvSpPr/>
          <p:nvPr>
            <p:custDataLst>
              <p:tags r:id="rId51"/>
            </p:custDataLst>
          </p:nvPr>
        </p:nvSpPr>
        <p:spPr>
          <a:xfrm>
            <a:off x="4981621" y="1141130"/>
            <a:ext cx="1008325" cy="257933"/>
          </a:xfrm>
          <a:prstGeom prst="leftRightArrow">
            <a:avLst/>
          </a:prstGeom>
          <a:solidFill>
            <a:schemeClr val="tx2"/>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852759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lang="en-GB" sz="2800" kern="0" noProof="0" smtClean="0">
                <a:solidFill>
                  <a:schemeClr val="accent3"/>
                </a:solidFill>
              </a:rPr>
              <a:t>Modules</a:t>
            </a:r>
          </a:p>
          <a:p>
            <a:pPr marR="0" algn="r" defTabSz="914400" eaLnBrk="1" fontAlgn="auto" latinLnBrk="0" hangingPunct="1">
              <a:lnSpc>
                <a:spcPct val="89000"/>
              </a:lnSpc>
              <a:buClrTx/>
              <a:buSzTx/>
              <a:buFontTx/>
              <a:buNone/>
              <a:tabLst/>
            </a:pPr>
            <a:endParaRPr lang="en-GB" sz="2800" kern="0" noProof="0" smtClean="0">
              <a:solidFill>
                <a:schemeClr val="accent3"/>
              </a:solidFill>
            </a:endParaRPr>
          </a:p>
          <a:p>
            <a:pPr marR="0" algn="r" defTabSz="914400" eaLnBrk="1" fontAlgn="auto" latinLnBrk="0" hangingPunct="1">
              <a:lnSpc>
                <a:spcPct val="89000"/>
              </a:lnSpc>
              <a:buClrTx/>
              <a:buSzTx/>
              <a:buFontTx/>
              <a:buNone/>
              <a:tabLst/>
            </a:pPr>
            <a:r>
              <a:rPr kumimoji="0" lang="en-GB" sz="2800" b="0" strike="noStrike" kern="0" cap="none" normalizeH="0" baseline="0" noProof="0" smtClean="0">
                <a:ln>
                  <a:noFill/>
                </a:ln>
                <a:solidFill>
                  <a:schemeClr val="accent3"/>
                </a:solidFill>
                <a:effectLst/>
                <a:uLnTx/>
                <a:uFillTx/>
              </a:rPr>
              <a:t> </a:t>
            </a:r>
            <a:endParaRPr kumimoji="0" lang="en-GB" sz="2800" b="0" strike="noStrike" kern="0" cap="none" normalizeH="0" baseline="0" noProof="0" dirty="0" err="1" smtClean="0">
              <a:ln>
                <a:noFill/>
              </a:ln>
              <a:solidFill>
                <a:schemeClr val="accent3"/>
              </a:solidFill>
              <a:effectLst/>
              <a:uLnTx/>
              <a:uFillTx/>
            </a:endParaRPr>
          </a:p>
        </p:txBody>
      </p:sp>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2017-11-08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TextBox 2"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4" name="TextBox 3"/>
          <p:cNvSpPr txBox="1"/>
          <p:nvPr>
            <p:custDataLst>
              <p:tags r:id="rId7"/>
            </p:custDataLst>
          </p:nvPr>
        </p:nvSpPr>
        <p:spPr>
          <a:xfrm>
            <a:off x="688258" y="766916"/>
            <a:ext cx="914400" cy="914400"/>
          </a:xfrm>
          <a:prstGeom prst="rect">
            <a:avLst/>
          </a:prstGeom>
          <a:noFill/>
        </p:spPr>
        <p:txBody>
          <a:bodyPr wrap="none" lIns="0" tIns="0" rIns="0" bIns="0" rtlCol="0">
            <a:noAutofit/>
          </a:bodyPr>
          <a:lstStyle/>
          <a:p>
            <a:pPr>
              <a:lnSpc>
                <a:spcPct val="107000"/>
              </a:lnSpc>
              <a:spcBef>
                <a:spcPts val="500"/>
              </a:spcBef>
            </a:pPr>
            <a:endParaRPr kumimoji="0" lang="en-GB" sz="2400" b="0" i="0" strike="noStrike" kern="0" cap="none" spc="0" normalizeH="0" baseline="0" noProof="0" dirty="0" err="1" smtClean="0">
              <a:ln>
                <a:noFill/>
              </a:ln>
              <a:solidFill>
                <a:srgbClr val="000000"/>
              </a:solidFill>
              <a:effectLst/>
              <a:uLnTx/>
              <a:uFillTx/>
            </a:endParaRPr>
          </a:p>
        </p:txBody>
      </p:sp>
      <p:sp>
        <p:nvSpPr>
          <p:cNvPr id="11" name="TextBox 10"/>
          <p:cNvSpPr txBox="1"/>
          <p:nvPr>
            <p:custDataLst>
              <p:tags r:id="rId8"/>
            </p:custDataLst>
          </p:nvPr>
        </p:nvSpPr>
        <p:spPr>
          <a:xfrm>
            <a:off x="1145458" y="531246"/>
            <a:ext cx="6853185" cy="4596936"/>
          </a:xfrm>
          <a:prstGeom prst="rect">
            <a:avLst/>
          </a:prstGeom>
          <a:noFill/>
        </p:spPr>
        <p:txBody>
          <a:bodyPr wrap="square" lIns="0" tIns="0" rIns="0" bIns="0" rtlCol="0">
            <a:noAutofit/>
          </a:bodyPr>
          <a:lstStyle/>
          <a:p>
            <a:pPr marL="285750" indent="-285750">
              <a:lnSpc>
                <a:spcPct val="107000"/>
              </a:lnSpc>
              <a:spcBef>
                <a:spcPts val="500"/>
              </a:spcBef>
              <a:buFont typeface="Arial" panose="020B0604020202020204" pitchFamily="34" charset="0"/>
              <a:buChar char="•"/>
            </a:pPr>
            <a:r>
              <a:rPr lang="en-GB" sz="2000" kern="0" smtClean="0">
                <a:solidFill>
                  <a:schemeClr val="accent3"/>
                </a:solidFill>
              </a:rPr>
              <a:t>Configuraion Module.</a:t>
            </a:r>
          </a:p>
          <a:p>
            <a:pPr marL="742950" lvl="1" indent="-285750">
              <a:lnSpc>
                <a:spcPct val="107000"/>
              </a:lnSpc>
              <a:spcBef>
                <a:spcPts val="500"/>
              </a:spcBef>
              <a:buFont typeface="Arial" panose="020B0604020202020204" pitchFamily="34" charset="0"/>
              <a:buChar char="•"/>
            </a:pPr>
            <a:r>
              <a:rPr lang="en-GB" sz="1400" kern="0">
                <a:solidFill>
                  <a:schemeClr val="accent3"/>
                </a:solidFill>
              </a:rPr>
              <a:t>WebDriver configuration.</a:t>
            </a:r>
          </a:p>
          <a:p>
            <a:pPr marL="742950" lvl="1" indent="-285750">
              <a:lnSpc>
                <a:spcPct val="107000"/>
              </a:lnSpc>
              <a:spcBef>
                <a:spcPts val="500"/>
              </a:spcBef>
              <a:buFont typeface="Arial" panose="020B0604020202020204" pitchFamily="34" charset="0"/>
              <a:buChar char="•"/>
            </a:pPr>
            <a:r>
              <a:rPr lang="en-GB" sz="1400" kern="0" smtClean="0">
                <a:solidFill>
                  <a:schemeClr val="accent3"/>
                </a:solidFill>
              </a:rPr>
              <a:t>Email and Report </a:t>
            </a:r>
            <a:r>
              <a:rPr lang="en-GB" sz="1400" kern="0">
                <a:solidFill>
                  <a:schemeClr val="accent3"/>
                </a:solidFill>
              </a:rPr>
              <a:t>confiugraion.</a:t>
            </a:r>
          </a:p>
          <a:p>
            <a:pPr marL="742950" lvl="1" indent="-285750">
              <a:lnSpc>
                <a:spcPct val="107000"/>
              </a:lnSpc>
              <a:spcBef>
                <a:spcPts val="500"/>
              </a:spcBef>
              <a:buFont typeface="Arial" panose="020B0604020202020204" pitchFamily="34" charset="0"/>
              <a:buChar char="•"/>
            </a:pPr>
            <a:r>
              <a:rPr lang="en-GB" sz="1400" kern="0" smtClean="0">
                <a:solidFill>
                  <a:schemeClr val="accent3"/>
                </a:solidFill>
              </a:rPr>
              <a:t>Database configuration</a:t>
            </a:r>
            <a:r>
              <a:rPr lang="en-GB" sz="2000" kern="0" smtClean="0">
                <a:solidFill>
                  <a:schemeClr val="accent3"/>
                </a:solidFill>
              </a:rPr>
              <a:t>.</a:t>
            </a:r>
          </a:p>
          <a:p>
            <a:pPr marL="285750" indent="-285750">
              <a:lnSpc>
                <a:spcPct val="107000"/>
              </a:lnSpc>
              <a:spcBef>
                <a:spcPts val="500"/>
              </a:spcBef>
              <a:buFont typeface="Arial" panose="020B0604020202020204" pitchFamily="34" charset="0"/>
              <a:buChar char="•"/>
            </a:pPr>
            <a:r>
              <a:rPr lang="en-GB" sz="2000" kern="0" smtClean="0">
                <a:solidFill>
                  <a:schemeClr val="accent3"/>
                </a:solidFill>
              </a:rPr>
              <a:t>WebDriver </a:t>
            </a:r>
            <a:r>
              <a:rPr lang="en-GB" sz="2000" kern="0">
                <a:solidFill>
                  <a:schemeClr val="accent3"/>
                </a:solidFill>
              </a:rPr>
              <a:t>Module</a:t>
            </a:r>
            <a:r>
              <a:rPr lang="en-GB" sz="2000" kern="0" smtClean="0">
                <a:solidFill>
                  <a:schemeClr val="accent3"/>
                </a:solidFill>
              </a:rPr>
              <a:t>.</a:t>
            </a:r>
          </a:p>
          <a:p>
            <a:pPr marL="742950" lvl="1" indent="-285750">
              <a:lnSpc>
                <a:spcPct val="107000"/>
              </a:lnSpc>
              <a:spcBef>
                <a:spcPts val="500"/>
              </a:spcBef>
              <a:buFont typeface="Arial" panose="020B0604020202020204" pitchFamily="34" charset="0"/>
              <a:buChar char="•"/>
            </a:pPr>
            <a:r>
              <a:rPr lang="en-GB" sz="1400" kern="0">
                <a:solidFill>
                  <a:schemeClr val="accent3"/>
                </a:solidFill>
              </a:rPr>
              <a:t>Parallel Execution.</a:t>
            </a:r>
          </a:p>
          <a:p>
            <a:pPr marL="742950" lvl="1" indent="-285750">
              <a:lnSpc>
                <a:spcPct val="107000"/>
              </a:lnSpc>
              <a:spcBef>
                <a:spcPts val="500"/>
              </a:spcBef>
              <a:buFont typeface="Arial" panose="020B0604020202020204" pitchFamily="34" charset="0"/>
              <a:buChar char="•"/>
            </a:pPr>
            <a:r>
              <a:rPr lang="en-GB" sz="1400" kern="0">
                <a:solidFill>
                  <a:schemeClr val="accent3"/>
                </a:solidFill>
              </a:rPr>
              <a:t>Provides Browser Handle</a:t>
            </a:r>
            <a:r>
              <a:rPr lang="en-GB" sz="2000" kern="0" smtClean="0">
                <a:solidFill>
                  <a:schemeClr val="accent3"/>
                </a:solidFill>
              </a:rPr>
              <a:t>.</a:t>
            </a:r>
            <a:endParaRPr lang="en-GB" sz="2000" kern="0" dirty="0">
              <a:solidFill>
                <a:schemeClr val="accent3"/>
              </a:solidFill>
            </a:endParaRPr>
          </a:p>
          <a:p>
            <a:pPr marL="285750" indent="-285750">
              <a:lnSpc>
                <a:spcPct val="107000"/>
              </a:lnSpc>
              <a:spcBef>
                <a:spcPts val="500"/>
              </a:spcBef>
              <a:buFont typeface="Arial" panose="020B0604020202020204" pitchFamily="34" charset="0"/>
              <a:buChar char="•"/>
            </a:pPr>
            <a:r>
              <a:rPr lang="en-GB" sz="2000" kern="0">
                <a:solidFill>
                  <a:schemeClr val="accent3"/>
                </a:solidFill>
              </a:rPr>
              <a:t>Reporting </a:t>
            </a:r>
            <a:r>
              <a:rPr lang="en-GB" sz="2000" kern="0" smtClean="0">
                <a:solidFill>
                  <a:schemeClr val="accent3"/>
                </a:solidFill>
              </a:rPr>
              <a:t>Module.</a:t>
            </a:r>
          </a:p>
          <a:p>
            <a:pPr marL="742950" lvl="1" indent="-285750">
              <a:lnSpc>
                <a:spcPct val="107000"/>
              </a:lnSpc>
              <a:spcBef>
                <a:spcPts val="500"/>
              </a:spcBef>
              <a:buFont typeface="Arial" panose="020B0604020202020204" pitchFamily="34" charset="0"/>
              <a:buChar char="•"/>
            </a:pPr>
            <a:r>
              <a:rPr lang="en-GB" sz="1400" kern="0" smtClean="0">
                <a:solidFill>
                  <a:schemeClr val="accent3"/>
                </a:solidFill>
              </a:rPr>
              <a:t>Email </a:t>
            </a:r>
            <a:r>
              <a:rPr lang="en-GB" sz="1400" kern="0">
                <a:solidFill>
                  <a:schemeClr val="accent3"/>
                </a:solidFill>
              </a:rPr>
              <a:t>of execution </a:t>
            </a:r>
            <a:r>
              <a:rPr lang="en-GB" sz="1400" kern="0" smtClean="0">
                <a:solidFill>
                  <a:schemeClr val="accent3"/>
                </a:solidFill>
              </a:rPr>
              <a:t>statistics</a:t>
            </a:r>
          </a:p>
          <a:p>
            <a:pPr marL="742950" lvl="1" indent="-285750">
              <a:lnSpc>
                <a:spcPct val="107000"/>
              </a:lnSpc>
              <a:spcBef>
                <a:spcPts val="500"/>
              </a:spcBef>
              <a:buFont typeface="Arial" panose="020B0604020202020204" pitchFamily="34" charset="0"/>
              <a:buChar char="•"/>
            </a:pPr>
            <a:r>
              <a:rPr lang="en-GB" sz="1400" kern="0" smtClean="0">
                <a:solidFill>
                  <a:schemeClr val="accent3"/>
                </a:solidFill>
              </a:rPr>
              <a:t>Email </a:t>
            </a:r>
            <a:r>
              <a:rPr lang="en-GB" sz="1400" kern="0">
                <a:solidFill>
                  <a:schemeClr val="accent3"/>
                </a:solidFill>
              </a:rPr>
              <a:t>of non-pass tests</a:t>
            </a:r>
          </a:p>
          <a:p>
            <a:pPr marL="742950" lvl="1" indent="-285750">
              <a:lnSpc>
                <a:spcPct val="107000"/>
              </a:lnSpc>
              <a:spcBef>
                <a:spcPts val="500"/>
              </a:spcBef>
              <a:buFont typeface="Arial" panose="020B0604020202020204" pitchFamily="34" charset="0"/>
              <a:buChar char="•"/>
            </a:pPr>
            <a:r>
              <a:rPr lang="en-GB" sz="1400" kern="0" smtClean="0">
                <a:solidFill>
                  <a:schemeClr val="accent3"/>
                </a:solidFill>
              </a:rPr>
              <a:t>Email </a:t>
            </a:r>
            <a:r>
              <a:rPr lang="en-GB" sz="1400" kern="0">
                <a:solidFill>
                  <a:schemeClr val="accent3"/>
                </a:solidFill>
              </a:rPr>
              <a:t>to </a:t>
            </a:r>
            <a:r>
              <a:rPr lang="en-GB" sz="1400" kern="0" smtClean="0">
                <a:solidFill>
                  <a:schemeClr val="accent3"/>
                </a:solidFill>
              </a:rPr>
              <a:t>developer immediately </a:t>
            </a:r>
            <a:r>
              <a:rPr lang="en-GB" sz="1400" kern="0">
                <a:solidFill>
                  <a:schemeClr val="accent3"/>
                </a:solidFill>
              </a:rPr>
              <a:t>when </a:t>
            </a:r>
            <a:r>
              <a:rPr lang="en-GB" sz="1400" kern="0" smtClean="0">
                <a:solidFill>
                  <a:schemeClr val="accent3"/>
                </a:solidFill>
              </a:rPr>
              <a:t>test fails.</a:t>
            </a:r>
            <a:endParaRPr lang="en-GB" sz="2000" kern="0" dirty="0">
              <a:solidFill>
                <a:schemeClr val="accent3"/>
              </a:solidFill>
            </a:endParaRPr>
          </a:p>
          <a:p>
            <a:pPr marL="285750" indent="-285750">
              <a:lnSpc>
                <a:spcPct val="107000"/>
              </a:lnSpc>
              <a:spcBef>
                <a:spcPts val="500"/>
              </a:spcBef>
              <a:buFont typeface="Arial" panose="020B0604020202020204" pitchFamily="34" charset="0"/>
              <a:buChar char="•"/>
            </a:pPr>
            <a:r>
              <a:rPr lang="en-GB" sz="2000" kern="0">
                <a:solidFill>
                  <a:schemeClr val="accent3"/>
                </a:solidFill>
              </a:rPr>
              <a:t>Utility </a:t>
            </a:r>
            <a:r>
              <a:rPr lang="en-GB" sz="2000" kern="0" smtClean="0">
                <a:solidFill>
                  <a:schemeClr val="accent3"/>
                </a:solidFill>
              </a:rPr>
              <a:t>Module.</a:t>
            </a:r>
          </a:p>
          <a:p>
            <a:pPr marL="742950" lvl="1" indent="-285750">
              <a:lnSpc>
                <a:spcPct val="107000"/>
              </a:lnSpc>
              <a:spcBef>
                <a:spcPts val="500"/>
              </a:spcBef>
              <a:buFont typeface="Arial" panose="020B0604020202020204" pitchFamily="34" charset="0"/>
              <a:buChar char="•"/>
            </a:pPr>
            <a:r>
              <a:rPr lang="en-GB" sz="1400" kern="0" smtClean="0">
                <a:solidFill>
                  <a:schemeClr val="accent3"/>
                </a:solidFill>
              </a:rPr>
              <a:t>Reads </a:t>
            </a:r>
            <a:r>
              <a:rPr lang="en-GB" sz="1400" kern="0" smtClean="0">
                <a:solidFill>
                  <a:schemeClr val="accent3"/>
                </a:solidFill>
              </a:rPr>
              <a:t>Data from Excel and insert into Database.</a:t>
            </a:r>
          </a:p>
          <a:p>
            <a:pPr marL="742950" lvl="1" indent="-285750">
              <a:lnSpc>
                <a:spcPct val="107000"/>
              </a:lnSpc>
              <a:spcBef>
                <a:spcPts val="500"/>
              </a:spcBef>
              <a:buFont typeface="Arial" panose="020B0604020202020204" pitchFamily="34" charset="0"/>
              <a:buChar char="•"/>
            </a:pPr>
            <a:r>
              <a:rPr lang="en-GB" sz="1400" kern="0" smtClean="0">
                <a:solidFill>
                  <a:schemeClr val="accent3"/>
                </a:solidFill>
              </a:rPr>
              <a:t>Reads Data from Excel and delete from </a:t>
            </a:r>
            <a:r>
              <a:rPr lang="en-GB" sz="1400" kern="0" smtClean="0">
                <a:solidFill>
                  <a:schemeClr val="accent3"/>
                </a:solidFill>
              </a:rPr>
              <a:t>Database</a:t>
            </a:r>
          </a:p>
          <a:p>
            <a:pPr marL="742950" lvl="1" indent="-285750">
              <a:lnSpc>
                <a:spcPct val="107000"/>
              </a:lnSpc>
              <a:spcBef>
                <a:spcPts val="500"/>
              </a:spcBef>
              <a:buFont typeface="Arial" panose="020B0604020202020204" pitchFamily="34" charset="0"/>
              <a:buChar char="•"/>
            </a:pPr>
            <a:r>
              <a:rPr lang="en-GB" sz="1400" kern="0">
                <a:solidFill>
                  <a:schemeClr val="accent3"/>
                </a:solidFill>
              </a:rPr>
              <a:t>Read and Write Data from Excel Files</a:t>
            </a:r>
            <a:r>
              <a:rPr lang="en-GB" sz="2000" kern="0" smtClean="0">
                <a:solidFill>
                  <a:schemeClr val="accent3"/>
                </a:solidFill>
              </a:rPr>
              <a:t>.</a:t>
            </a:r>
            <a:endParaRPr lang="en-GB" sz="2000" kern="0" dirty="0">
              <a:solidFill>
                <a:schemeClr val="accent3"/>
              </a:solidFill>
            </a:endParaRPr>
          </a:p>
          <a:p>
            <a:pPr marR="0" defTabSz="914400" eaLnBrk="1" fontAlgn="auto" latinLnBrk="0" hangingPunct="1">
              <a:lnSpc>
                <a:spcPct val="107000"/>
              </a:lnSpc>
              <a:spcBef>
                <a:spcPts val="500"/>
              </a:spcBef>
              <a:spcAft>
                <a:spcPts val="0"/>
              </a:spcAft>
              <a:buClrTx/>
              <a:buSzTx/>
              <a:tabLst/>
            </a:pP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26381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2017-11-08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extBox 6"/>
          <p:cNvSpPr txBox="1"/>
          <p:nvPr>
            <p:custDataLst>
              <p:tags r:id="rId7"/>
            </p:custDataLst>
          </p:nvPr>
        </p:nvSpPr>
        <p:spPr>
          <a:xfrm>
            <a:off x="266700" y="259080"/>
            <a:ext cx="4091232" cy="429077"/>
          </a:xfrm>
          <a:prstGeom prst="rect">
            <a:avLst/>
          </a:prstGeom>
          <a:noFill/>
        </p:spPr>
        <p:txBody>
          <a:bodyPr wrap="none" lIns="0" tIns="0" rIns="0" bIns="0" rtlCol="0">
            <a:noAutofit/>
          </a:bodyPr>
          <a:lstStyle/>
          <a:p>
            <a:pPr>
              <a:lnSpc>
                <a:spcPct val="107000"/>
              </a:lnSpc>
              <a:spcBef>
                <a:spcPts val="500"/>
              </a:spcBef>
            </a:pPr>
            <a:r>
              <a:rPr lang="en-GB" sz="2800" kern="0">
                <a:solidFill>
                  <a:schemeClr val="accent3"/>
                </a:solidFill>
              </a:rPr>
              <a:t>Uptaking</a:t>
            </a:r>
            <a:endParaRPr kumimoji="0" lang="en-GB" sz="2800" b="0" i="0" u="none" strike="noStrike" kern="0" cap="none" spc="0" normalizeH="0" baseline="0" noProof="0" dirty="0" err="1" smtClean="0">
              <a:ln>
                <a:noFill/>
              </a:ln>
              <a:solidFill>
                <a:srgbClr val="000000"/>
              </a:solidFill>
              <a:effectLst/>
              <a:uLnTx/>
              <a:uFillTx/>
            </a:endParaRPr>
          </a:p>
        </p:txBody>
      </p:sp>
      <p:sp>
        <p:nvSpPr>
          <p:cNvPr id="8" name="TextBox 7"/>
          <p:cNvSpPr txBox="1"/>
          <p:nvPr>
            <p:custDataLst>
              <p:tags r:id="rId8"/>
            </p:custDataLst>
          </p:nvPr>
        </p:nvSpPr>
        <p:spPr>
          <a:xfrm>
            <a:off x="754144" y="763570"/>
            <a:ext cx="6759019" cy="4647416"/>
          </a:xfrm>
          <a:prstGeom prst="rect">
            <a:avLst/>
          </a:prstGeom>
          <a:noFill/>
        </p:spPr>
        <p:txBody>
          <a:bodyPr wrap="none" lIns="0" tIns="0" rIns="0" bIns="0" rtlCol="0">
            <a:noAutofit/>
          </a:bodyPr>
          <a:lstStyle/>
          <a:p>
            <a:pPr marL="285750" indent="-285750">
              <a:buFont typeface="Arial" panose="020B0604020202020204" pitchFamily="34" charset="0"/>
              <a:buChar char="•"/>
            </a:pPr>
            <a:r>
              <a:rPr lang="en-US" sz="1400" kern="0" smtClean="0">
                <a:solidFill>
                  <a:schemeClr val="accent3"/>
                </a:solidFill>
                <a:latin typeface="+mn-lt"/>
              </a:rPr>
              <a:t>Install the following jars in local development box.</a:t>
            </a:r>
          </a:p>
          <a:p>
            <a:pPr lvl="1"/>
            <a:r>
              <a:rPr lang="en-GB" sz="1200" kern="0" dirty="0">
                <a:solidFill>
                  <a:schemeClr val="accent3"/>
                </a:solidFill>
              </a:rPr>
              <a:t>ojdbc7.jar </a:t>
            </a:r>
          </a:p>
          <a:p>
            <a:pPr lvl="1"/>
            <a:r>
              <a:rPr lang="en-GB" sz="1200" kern="0" dirty="0">
                <a:solidFill>
                  <a:schemeClr val="accent3"/>
                </a:solidFill>
              </a:rPr>
              <a:t>WebUiAutomation-1.0.jar</a:t>
            </a:r>
            <a:endParaRPr lang="en-US" sz="1200" kern="0" dirty="0">
              <a:solidFill>
                <a:schemeClr val="accent3"/>
              </a:solidFill>
            </a:endParaRPr>
          </a:p>
          <a:p>
            <a:pPr lvl="1"/>
            <a:endParaRPr lang="en-US" sz="1200" kern="0" dirty="0">
              <a:solidFill>
                <a:schemeClr val="accent3"/>
              </a:solidFill>
            </a:endParaRPr>
          </a:p>
          <a:p>
            <a:pPr marL="285750" indent="-285750">
              <a:buFont typeface="Arial" panose="020B0604020202020204" pitchFamily="34" charset="0"/>
              <a:buChar char="•"/>
            </a:pPr>
            <a:r>
              <a:rPr lang="en-US" sz="1400" kern="0" dirty="0" smtClean="0">
                <a:solidFill>
                  <a:schemeClr val="accent3"/>
                </a:solidFill>
                <a:latin typeface="+mn-lt"/>
              </a:rPr>
              <a:t>Add dependency to your project pom.xml file.</a:t>
            </a:r>
          </a:p>
          <a:p>
            <a:r>
              <a:rPr lang="en-GB" sz="1400" kern="0" dirty="0" smtClean="0">
                <a:solidFill>
                  <a:schemeClr val="accent3"/>
                </a:solidFill>
                <a:latin typeface="+mn-lt"/>
              </a:rPr>
              <a:t>           </a:t>
            </a:r>
            <a:r>
              <a:rPr lang="en-GB" sz="1200" kern="0" dirty="0" smtClean="0">
                <a:solidFill>
                  <a:schemeClr val="accent3"/>
                </a:solidFill>
                <a:latin typeface="+mn-lt"/>
              </a:rPr>
              <a:t>&lt;</a:t>
            </a:r>
            <a:r>
              <a:rPr lang="en-GB" sz="1200" kern="0" dirty="0">
                <a:solidFill>
                  <a:schemeClr val="accent3"/>
                </a:solidFill>
                <a:latin typeface="+mn-lt"/>
              </a:rPr>
              <a:t>dependency&gt;</a:t>
            </a:r>
          </a:p>
          <a:p>
            <a:r>
              <a:rPr lang="en-GB" sz="1200" kern="0" dirty="0" smtClean="0">
                <a:solidFill>
                  <a:schemeClr val="accent3"/>
                </a:solidFill>
                <a:latin typeface="+mn-lt"/>
              </a:rPr>
              <a:t>	&lt;</a:t>
            </a:r>
            <a:r>
              <a:rPr lang="en-GB" sz="1200" kern="0" dirty="0" err="1">
                <a:solidFill>
                  <a:schemeClr val="accent3"/>
                </a:solidFill>
                <a:latin typeface="+mn-lt"/>
              </a:rPr>
              <a:t>groupId</a:t>
            </a:r>
            <a:r>
              <a:rPr lang="en-GB" sz="1200" kern="0" dirty="0">
                <a:solidFill>
                  <a:schemeClr val="accent3"/>
                </a:solidFill>
                <a:latin typeface="+mn-lt"/>
              </a:rPr>
              <a:t>&gt;</a:t>
            </a:r>
            <a:r>
              <a:rPr lang="en-GB" sz="1200" kern="0" dirty="0" err="1">
                <a:solidFill>
                  <a:schemeClr val="accent3"/>
                </a:solidFill>
                <a:latin typeface="+mn-lt"/>
              </a:rPr>
              <a:t>com.bosch.web.ui.automation</a:t>
            </a:r>
            <a:r>
              <a:rPr lang="en-GB" sz="1200" kern="0" dirty="0">
                <a:solidFill>
                  <a:schemeClr val="accent3"/>
                </a:solidFill>
                <a:latin typeface="+mn-lt"/>
              </a:rPr>
              <a:t>&lt;/</a:t>
            </a:r>
            <a:r>
              <a:rPr lang="en-GB" sz="1200" kern="0" dirty="0" err="1">
                <a:solidFill>
                  <a:schemeClr val="accent3"/>
                </a:solidFill>
                <a:latin typeface="+mn-lt"/>
              </a:rPr>
              <a:t>groupId</a:t>
            </a:r>
            <a:r>
              <a:rPr lang="en-GB" sz="1200" kern="0" dirty="0">
                <a:solidFill>
                  <a:schemeClr val="accent3"/>
                </a:solidFill>
                <a:latin typeface="+mn-lt"/>
              </a:rPr>
              <a:t>&gt;</a:t>
            </a:r>
          </a:p>
          <a:p>
            <a:r>
              <a:rPr lang="en-GB" sz="1200" kern="0" dirty="0" smtClean="0">
                <a:solidFill>
                  <a:schemeClr val="accent3"/>
                </a:solidFill>
                <a:latin typeface="+mn-lt"/>
              </a:rPr>
              <a:t>	&lt;</a:t>
            </a:r>
            <a:r>
              <a:rPr lang="en-GB" sz="1200" kern="0" dirty="0" err="1">
                <a:solidFill>
                  <a:schemeClr val="accent3"/>
                </a:solidFill>
                <a:latin typeface="+mn-lt"/>
              </a:rPr>
              <a:t>artifactId</a:t>
            </a:r>
            <a:r>
              <a:rPr lang="en-GB" sz="1200" kern="0" dirty="0">
                <a:solidFill>
                  <a:schemeClr val="accent3"/>
                </a:solidFill>
                <a:latin typeface="+mn-lt"/>
              </a:rPr>
              <a:t>&gt;</a:t>
            </a:r>
            <a:r>
              <a:rPr lang="en-GB" sz="1200" kern="0" dirty="0" err="1">
                <a:solidFill>
                  <a:schemeClr val="accent3"/>
                </a:solidFill>
                <a:latin typeface="+mn-lt"/>
              </a:rPr>
              <a:t>WebUiAutomation</a:t>
            </a:r>
            <a:r>
              <a:rPr lang="en-GB" sz="1200" kern="0" dirty="0">
                <a:solidFill>
                  <a:schemeClr val="accent3"/>
                </a:solidFill>
                <a:latin typeface="+mn-lt"/>
              </a:rPr>
              <a:t>&lt;/</a:t>
            </a:r>
            <a:r>
              <a:rPr lang="en-GB" sz="1200" kern="0" dirty="0" err="1">
                <a:solidFill>
                  <a:schemeClr val="accent3"/>
                </a:solidFill>
                <a:latin typeface="+mn-lt"/>
              </a:rPr>
              <a:t>artifactId</a:t>
            </a:r>
            <a:r>
              <a:rPr lang="en-GB" sz="1200" kern="0" dirty="0">
                <a:solidFill>
                  <a:schemeClr val="accent3"/>
                </a:solidFill>
                <a:latin typeface="+mn-lt"/>
              </a:rPr>
              <a:t>&gt;</a:t>
            </a:r>
          </a:p>
          <a:p>
            <a:r>
              <a:rPr lang="en-GB" sz="1200" kern="0" dirty="0" smtClean="0">
                <a:solidFill>
                  <a:schemeClr val="accent3"/>
                </a:solidFill>
                <a:latin typeface="+mn-lt"/>
              </a:rPr>
              <a:t>	&lt;</a:t>
            </a:r>
            <a:r>
              <a:rPr lang="en-GB" sz="1200" kern="0" dirty="0">
                <a:solidFill>
                  <a:schemeClr val="accent3"/>
                </a:solidFill>
                <a:latin typeface="+mn-lt"/>
              </a:rPr>
              <a:t>version&gt;1.0&lt;/version&gt;</a:t>
            </a:r>
          </a:p>
          <a:p>
            <a:r>
              <a:rPr lang="en-GB" sz="1200" kern="0" dirty="0" smtClean="0">
                <a:solidFill>
                  <a:schemeClr val="accent3"/>
                </a:solidFill>
                <a:latin typeface="+mn-lt"/>
              </a:rPr>
              <a:t>             &lt;/</a:t>
            </a:r>
            <a:r>
              <a:rPr lang="en-GB" sz="1200" kern="0" dirty="0">
                <a:solidFill>
                  <a:schemeClr val="accent3"/>
                </a:solidFill>
                <a:latin typeface="+mn-lt"/>
              </a:rPr>
              <a:t>dependency</a:t>
            </a:r>
            <a:r>
              <a:rPr lang="en-GB" sz="1200" kern="0" dirty="0" smtClean="0">
                <a:solidFill>
                  <a:schemeClr val="accent3"/>
                </a:solidFill>
                <a:latin typeface="+mn-lt"/>
              </a:rPr>
              <a:t>&gt;</a:t>
            </a:r>
          </a:p>
          <a:p>
            <a:pPr marL="171450" indent="-171450">
              <a:buFont typeface="Arial" panose="020B0604020202020204" pitchFamily="34" charset="0"/>
              <a:buChar char="•"/>
            </a:pPr>
            <a:endParaRPr lang="en-US" sz="1400" kern="0" dirty="0" smtClean="0">
              <a:solidFill>
                <a:schemeClr val="accent3"/>
              </a:solidFill>
              <a:latin typeface="+mn-lt"/>
            </a:endParaRPr>
          </a:p>
          <a:p>
            <a:pPr marL="171450" indent="-171450">
              <a:buFont typeface="Arial" panose="020B0604020202020204" pitchFamily="34" charset="0"/>
              <a:buChar char="•"/>
            </a:pPr>
            <a:r>
              <a:rPr lang="en-US" sz="1400" kern="0" dirty="0" smtClean="0">
                <a:solidFill>
                  <a:schemeClr val="accent3"/>
                </a:solidFill>
                <a:latin typeface="+mn-lt"/>
              </a:rPr>
              <a:t>Add </a:t>
            </a:r>
            <a:r>
              <a:rPr lang="en-US" sz="1400" kern="0" dirty="0">
                <a:solidFill>
                  <a:schemeClr val="accent3"/>
                </a:solidFill>
                <a:latin typeface="+mn-lt"/>
              </a:rPr>
              <a:t>the maven surefire plugin to execute test cases and to configure </a:t>
            </a:r>
            <a:endParaRPr lang="en-US" sz="1400" kern="0" dirty="0" smtClean="0">
              <a:solidFill>
                <a:schemeClr val="accent3"/>
              </a:solidFill>
              <a:latin typeface="+mn-lt"/>
            </a:endParaRPr>
          </a:p>
          <a:p>
            <a:r>
              <a:rPr lang="en-US" sz="1400" kern="0" dirty="0" smtClean="0">
                <a:solidFill>
                  <a:schemeClr val="accent3"/>
                </a:solidFill>
                <a:latin typeface="+mn-lt"/>
              </a:rPr>
              <a:t>    the </a:t>
            </a:r>
            <a:r>
              <a:rPr lang="en-US" sz="1400" kern="0" dirty="0">
                <a:solidFill>
                  <a:schemeClr val="accent3"/>
                </a:solidFill>
                <a:latin typeface="+mn-lt"/>
              </a:rPr>
              <a:t>custom </a:t>
            </a:r>
            <a:r>
              <a:rPr lang="en-US" sz="1400" kern="0">
                <a:solidFill>
                  <a:schemeClr val="accent3"/>
                </a:solidFill>
                <a:latin typeface="+mn-lt"/>
              </a:rPr>
              <a:t>listeners </a:t>
            </a:r>
            <a:r>
              <a:rPr lang="en-US" sz="1400" kern="0" smtClean="0">
                <a:solidFill>
                  <a:schemeClr val="accent3"/>
                </a:solidFill>
                <a:latin typeface="+mn-lt"/>
              </a:rPr>
              <a:t>as per the readme document.</a:t>
            </a:r>
          </a:p>
          <a:p>
            <a:pPr marL="285750" indent="-285750">
              <a:buFont typeface="Arial" panose="020B0604020202020204" pitchFamily="34" charset="0"/>
              <a:buChar char="•"/>
            </a:pPr>
            <a:endParaRPr lang="en-US" sz="1400" kern="0" smtClean="0">
              <a:solidFill>
                <a:schemeClr val="accent3"/>
              </a:solidFill>
              <a:latin typeface="+mn-lt"/>
            </a:endParaRPr>
          </a:p>
          <a:p>
            <a:pPr marL="285750" indent="-285750">
              <a:buFont typeface="Arial" panose="020B0604020202020204" pitchFamily="34" charset="0"/>
              <a:buChar char="•"/>
            </a:pPr>
            <a:r>
              <a:rPr lang="en-US" sz="1400" kern="0" smtClean="0">
                <a:solidFill>
                  <a:schemeClr val="accent3"/>
                </a:solidFill>
                <a:latin typeface="+mn-lt"/>
              </a:rPr>
              <a:t>Adde below line to your test methods.</a:t>
            </a:r>
          </a:p>
          <a:p>
            <a:pPr marL="285750" indent="-285750">
              <a:buFont typeface="Arial" panose="020B0604020202020204" pitchFamily="34" charset="0"/>
              <a:buChar char="•"/>
            </a:pPr>
            <a:endParaRPr lang="en-US" sz="1400" kern="0">
              <a:solidFill>
                <a:schemeClr val="accent3"/>
              </a:solidFill>
              <a:latin typeface="+mn-lt"/>
            </a:endParaRPr>
          </a:p>
          <a:p>
            <a:r>
              <a:rPr lang="en-US" sz="1400" kern="0" smtClean="0">
                <a:solidFill>
                  <a:schemeClr val="accent3"/>
                </a:solidFill>
                <a:latin typeface="+mn-lt"/>
              </a:rPr>
              <a:t>    </a:t>
            </a:r>
            <a:r>
              <a:rPr lang="en-US" sz="1400" b="1" kern="0" smtClean="0">
                <a:solidFill>
                  <a:schemeClr val="accent3"/>
                </a:solidFill>
              </a:rPr>
              <a:t>BrowserHandle </a:t>
            </a:r>
            <a:r>
              <a:rPr lang="en-US" sz="1400" b="1" kern="0">
                <a:solidFill>
                  <a:schemeClr val="accent3"/>
                </a:solidFill>
              </a:rPr>
              <a:t>browser = new BrowserHandle(DriverManager.getWebDriver());</a:t>
            </a:r>
            <a:endParaRPr lang="en-US" sz="1400" b="1" kern="0" dirty="0">
              <a:solidFill>
                <a:schemeClr val="accent3"/>
              </a:solidFill>
              <a:latin typeface="+mn-lt"/>
            </a:endParaRPr>
          </a:p>
          <a:p>
            <a:endParaRPr lang="en-GB" sz="1200" kern="0" dirty="0">
              <a:solidFill>
                <a:schemeClr val="accent3"/>
              </a:solidFill>
              <a:latin typeface="+mn-lt"/>
            </a:endParaRPr>
          </a:p>
        </p:txBody>
      </p:sp>
    </p:spTree>
    <p:custDataLst>
      <p:tags r:id="rId1"/>
    </p:custDataLst>
    <p:extLst>
      <p:ext uri="{BB962C8B-B14F-4D97-AF65-F5344CB8AC3E}">
        <p14:creationId xmlns:p14="http://schemas.microsoft.com/office/powerpoint/2010/main" val="2421443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kern="0">
                <a:solidFill>
                  <a:schemeClr val="accent3"/>
                </a:solidFill>
              </a:rPr>
              <a:t>Tools Used</a:t>
            </a:r>
          </a:p>
          <a:p>
            <a:pPr marR="0" defTabSz="914400" eaLnBrk="1" fontAlgn="auto" latinLnBrk="0" hangingPunct="1">
              <a:lnSpc>
                <a:spcPct val="89000"/>
              </a:lnSpc>
              <a:buClrTx/>
              <a:buSzTx/>
              <a:buFontTx/>
              <a:buNone/>
              <a:tabLst/>
            </a:pPr>
            <a:r>
              <a:rPr kumimoji="0" lang="en-GB" sz="2800" b="0" strike="noStrike" kern="0" cap="none" normalizeH="0" baseline="0" noProof="0" smtClean="0">
                <a:ln>
                  <a:noFill/>
                </a:ln>
                <a:solidFill>
                  <a:schemeClr val="accent3"/>
                </a:solidFill>
                <a:effectLst/>
                <a:uLnTx/>
                <a:uFillTx/>
              </a:rPr>
              <a:t> </a:t>
            </a:r>
            <a:endParaRPr kumimoji="0" lang="en-GB" sz="2800" b="0" strike="noStrike" kern="0" cap="none" normalizeH="0" baseline="0" noProof="0" dirty="0" err="1" smtClean="0">
              <a:ln>
                <a:noFill/>
              </a:ln>
              <a:solidFill>
                <a:schemeClr val="accent3"/>
              </a:solidFill>
              <a:effectLst/>
              <a:uLnTx/>
              <a:uFillTx/>
            </a:endParaRPr>
          </a:p>
        </p:txBody>
      </p:sp>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2017-11-08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pic>
        <p:nvPicPr>
          <p:cNvPr id="10" name="Picture 9"/>
          <p:cNvPicPr>
            <a:picLocks noChangeAspect="1"/>
          </p:cNvPicPr>
          <p:nvPr>
            <p:custDataLst>
              <p:tags r:id="rId8"/>
            </p:custDataLst>
          </p:nvPr>
        </p:nvPicPr>
        <p:blipFill>
          <a:blip r:embed="rId30"/>
          <a:stretch>
            <a:fillRect/>
          </a:stretch>
        </p:blipFill>
        <p:spPr>
          <a:xfrm>
            <a:off x="0" y="1501774"/>
            <a:ext cx="3743325" cy="1838325"/>
          </a:xfrm>
          <a:prstGeom prst="rect">
            <a:avLst/>
          </a:prstGeom>
        </p:spPr>
      </p:pic>
      <p:sp>
        <p:nvSpPr>
          <p:cNvPr id="11" name="TextBox 10"/>
          <p:cNvSpPr txBox="1"/>
          <p:nvPr>
            <p:custDataLst>
              <p:tags r:id="rId9"/>
            </p:custDataLst>
          </p:nvPr>
        </p:nvSpPr>
        <p:spPr>
          <a:xfrm>
            <a:off x="977604" y="2443900"/>
            <a:ext cx="314632" cy="294967"/>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3.6</a:t>
            </a:r>
            <a:endParaRPr kumimoji="0" lang="en-GB" sz="1800" b="0" i="0" u="none" strike="noStrike" kern="0" cap="none" spc="0" normalizeH="0" baseline="0" noProof="0" dirty="0" err="1" smtClean="0">
              <a:ln>
                <a:noFill/>
              </a:ln>
              <a:solidFill>
                <a:srgbClr val="000000"/>
              </a:solidFill>
              <a:effectLst/>
              <a:uLnTx/>
              <a:uFillTx/>
            </a:endParaRPr>
          </a:p>
        </p:txBody>
      </p:sp>
      <p:sp>
        <p:nvSpPr>
          <p:cNvPr id="12" name="TextBox 11"/>
          <p:cNvSpPr txBox="1"/>
          <p:nvPr>
            <p:custDataLst>
              <p:tags r:id="rId10"/>
            </p:custDataLst>
          </p:nvPr>
        </p:nvSpPr>
        <p:spPr>
          <a:xfrm>
            <a:off x="2436987" y="2251424"/>
            <a:ext cx="353961" cy="294968"/>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smtClean="0">
                <a:solidFill>
                  <a:srgbClr val="FF0000"/>
                </a:solidFill>
              </a:rPr>
              <a:t>1.8</a:t>
            </a: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3" name="TextBox 12"/>
          <p:cNvSpPr txBox="1"/>
          <p:nvPr>
            <p:custDataLst>
              <p:tags r:id="rId11"/>
            </p:custDataLst>
          </p:nvPr>
        </p:nvSpPr>
        <p:spPr>
          <a:xfrm>
            <a:off x="825910" y="3277198"/>
            <a:ext cx="4257367" cy="1524000"/>
          </a:xfrm>
          <a:prstGeom prst="rect">
            <a:avLst/>
          </a:prstGeom>
          <a:noFill/>
        </p:spPr>
        <p:txBody>
          <a:bodyPr wrap="none" lIns="0" tIns="0" rIns="0" bIns="0" rtlCol="0">
            <a:noAutofit/>
          </a:bodyPr>
          <a:lstStyle/>
          <a:p>
            <a:pPr>
              <a:lnSpc>
                <a:spcPct val="107000"/>
              </a:lnSpc>
              <a:spcBef>
                <a:spcPts val="500"/>
              </a:spcBef>
            </a:pPr>
            <a:r>
              <a:rPr lang="en-GB"/>
              <a:t>Oxygen.1a Release (4.7.1a)</a:t>
            </a:r>
            <a:endParaRPr kumimoji="0" lang="en-GB" sz="1800" b="0" i="0" u="none" strike="noStrike" kern="0" cap="none" spc="0" normalizeH="0" baseline="0" noProof="0" dirty="0" err="1" smtClean="0">
              <a:ln>
                <a:noFill/>
              </a:ln>
              <a:solidFill>
                <a:srgbClr val="000000"/>
              </a:solidFill>
              <a:effectLst/>
              <a:uLnTx/>
              <a:uFillTx/>
            </a:endParaRPr>
          </a:p>
        </p:txBody>
      </p:sp>
      <p:pic>
        <p:nvPicPr>
          <p:cNvPr id="14" name="Picture 13"/>
          <p:cNvPicPr>
            <a:picLocks noChangeAspect="1"/>
          </p:cNvPicPr>
          <p:nvPr>
            <p:custDataLst>
              <p:tags r:id="rId12"/>
            </p:custDataLst>
          </p:nvPr>
        </p:nvPicPr>
        <p:blipFill>
          <a:blip r:embed="rId31"/>
          <a:stretch>
            <a:fillRect/>
          </a:stretch>
        </p:blipFill>
        <p:spPr>
          <a:xfrm>
            <a:off x="4500880" y="1582424"/>
            <a:ext cx="3467100" cy="962025"/>
          </a:xfrm>
          <a:prstGeom prst="rect">
            <a:avLst/>
          </a:prstGeom>
        </p:spPr>
      </p:pic>
      <p:sp>
        <p:nvSpPr>
          <p:cNvPr id="15" name="TextBox 14"/>
          <p:cNvSpPr txBox="1"/>
          <p:nvPr>
            <p:custDataLst>
              <p:tags r:id="rId13"/>
            </p:custDataLst>
          </p:nvPr>
        </p:nvSpPr>
        <p:spPr>
          <a:xfrm>
            <a:off x="6596380" y="2340418"/>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4000" b="1" i="0" u="none" strike="noStrike" kern="0" cap="none" spc="0" normalizeH="0" baseline="0" noProof="0" smtClean="0">
                <a:ln>
                  <a:noFill/>
                </a:ln>
                <a:solidFill>
                  <a:srgbClr val="000000"/>
                </a:solidFill>
                <a:effectLst/>
                <a:uLnTx/>
                <a:uFillTx/>
              </a:rPr>
              <a:t>3.2.5</a:t>
            </a:r>
            <a:endParaRPr kumimoji="0" lang="en-GB" sz="4000" b="1" i="0" u="none" strike="noStrike" kern="0" cap="none" spc="0" normalizeH="0" baseline="0" noProof="0" dirty="0" err="1" smtClean="0">
              <a:ln>
                <a:noFill/>
              </a:ln>
              <a:solidFill>
                <a:srgbClr val="000000"/>
              </a:solidFill>
              <a:effectLst/>
              <a:uLnTx/>
              <a:uFillTx/>
            </a:endParaRPr>
          </a:p>
        </p:txBody>
      </p:sp>
      <p:pic>
        <p:nvPicPr>
          <p:cNvPr id="16" name="Picture 15"/>
          <p:cNvPicPr>
            <a:picLocks noChangeAspect="1"/>
          </p:cNvPicPr>
          <p:nvPr>
            <p:custDataLst>
              <p:tags r:id="rId14"/>
            </p:custDataLst>
          </p:nvPr>
        </p:nvPicPr>
        <p:blipFill>
          <a:blip r:embed="rId32"/>
          <a:stretch>
            <a:fillRect/>
          </a:stretch>
        </p:blipFill>
        <p:spPr>
          <a:xfrm>
            <a:off x="742283" y="4161790"/>
            <a:ext cx="1228725" cy="1466850"/>
          </a:xfrm>
          <a:prstGeom prst="rect">
            <a:avLst/>
          </a:prstGeom>
        </p:spPr>
      </p:pic>
      <p:sp>
        <p:nvSpPr>
          <p:cNvPr id="17" name="TextBox 16"/>
          <p:cNvSpPr txBox="1"/>
          <p:nvPr>
            <p:custDataLst>
              <p:tags r:id="rId15"/>
            </p:custDataLst>
          </p:nvPr>
        </p:nvSpPr>
        <p:spPr>
          <a:xfrm>
            <a:off x="642974" y="3931722"/>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Framework </a:t>
            </a:r>
            <a:endParaRPr kumimoji="0" lang="en-GB" sz="1800" b="0" i="0" u="none" strike="noStrike" kern="0" cap="none" spc="0" normalizeH="0" baseline="0" noProof="0" dirty="0" err="1" smtClean="0">
              <a:ln>
                <a:noFill/>
              </a:ln>
              <a:solidFill>
                <a:srgbClr val="000000"/>
              </a:solidFill>
              <a:effectLst/>
              <a:uLnTx/>
              <a:uFillTx/>
            </a:endParaRPr>
          </a:p>
        </p:txBody>
      </p:sp>
      <p:sp>
        <p:nvSpPr>
          <p:cNvPr id="18" name="Rounded Rectangle 17"/>
          <p:cNvSpPr/>
          <p:nvPr>
            <p:custDataLst>
              <p:tags r:id="rId16"/>
            </p:custDataLst>
          </p:nvPr>
        </p:nvSpPr>
        <p:spPr>
          <a:xfrm>
            <a:off x="487864" y="3903704"/>
            <a:ext cx="2098475" cy="1744898"/>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9" name="Rounded Rectangle 18"/>
          <p:cNvSpPr/>
          <p:nvPr>
            <p:custDataLst>
              <p:tags r:id="rId17"/>
            </p:custDataLst>
          </p:nvPr>
        </p:nvSpPr>
        <p:spPr>
          <a:xfrm>
            <a:off x="4241349" y="958131"/>
            <a:ext cx="3726631" cy="206415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0" name="Rounded Rectangle 19"/>
          <p:cNvSpPr/>
          <p:nvPr>
            <p:custDataLst>
              <p:tags r:id="rId18"/>
            </p:custDataLst>
          </p:nvPr>
        </p:nvSpPr>
        <p:spPr>
          <a:xfrm>
            <a:off x="127819" y="958131"/>
            <a:ext cx="3985711" cy="2740659"/>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 name="TextBox 20"/>
          <p:cNvSpPr txBox="1"/>
          <p:nvPr>
            <p:custDataLst>
              <p:tags r:id="rId19"/>
            </p:custDataLst>
          </p:nvPr>
        </p:nvSpPr>
        <p:spPr>
          <a:xfrm>
            <a:off x="368710" y="103111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Base Classes</a:t>
            </a:r>
            <a:r>
              <a:rPr kumimoji="0" lang="en-GB" sz="1800" b="0" i="0" u="none" strike="noStrike" kern="0" cap="none" spc="0" normalizeH="0" noProof="0" smtClean="0">
                <a:ln>
                  <a:noFill/>
                </a:ln>
                <a:solidFill>
                  <a:srgbClr val="000000"/>
                </a:solidFill>
                <a:effectLst/>
                <a:uLnTx/>
                <a:uFillTx/>
              </a:rPr>
              <a:t> Development</a:t>
            </a:r>
            <a:endParaRPr kumimoji="0" lang="en-GB" sz="1800" b="0" i="0" u="none" strike="noStrike" kern="0" cap="none" spc="0" normalizeH="0" baseline="0" noProof="0" dirty="0" err="1" smtClean="0">
              <a:ln>
                <a:noFill/>
              </a:ln>
              <a:solidFill>
                <a:srgbClr val="000000"/>
              </a:solidFill>
              <a:effectLst/>
              <a:uLnTx/>
              <a:uFillTx/>
            </a:endParaRPr>
          </a:p>
        </p:txBody>
      </p:sp>
      <p:sp>
        <p:nvSpPr>
          <p:cNvPr id="22" name="TextBox 21"/>
          <p:cNvSpPr txBox="1"/>
          <p:nvPr>
            <p:custDataLst>
              <p:tags r:id="rId20"/>
            </p:custDataLst>
          </p:nvPr>
        </p:nvSpPr>
        <p:spPr>
          <a:xfrm>
            <a:off x="4626077" y="1118874"/>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Project Mgmt</a:t>
            </a:r>
            <a:r>
              <a:rPr kumimoji="0" lang="en-GB" sz="1800" b="0" i="0" u="none" strike="noStrike" kern="0" cap="none" spc="0" normalizeH="0" noProof="0" smtClean="0">
                <a:ln>
                  <a:noFill/>
                </a:ln>
                <a:solidFill>
                  <a:srgbClr val="000000"/>
                </a:solidFill>
                <a:effectLst/>
                <a:uLnTx/>
                <a:uFillTx/>
              </a:rPr>
              <a:t> and build Tool</a:t>
            </a:r>
            <a:endParaRPr kumimoji="0" lang="en-GB" sz="1800" b="0" i="0" u="none" strike="noStrike" kern="0" cap="none" spc="0" normalizeH="0" baseline="0" noProof="0" dirty="0" err="1" smtClean="0">
              <a:ln>
                <a:noFill/>
              </a:ln>
              <a:solidFill>
                <a:srgbClr val="000000"/>
              </a:solidFill>
              <a:effectLst/>
              <a:uLnTx/>
              <a:uFillTx/>
            </a:endParaRPr>
          </a:p>
        </p:txBody>
      </p:sp>
      <p:pic>
        <p:nvPicPr>
          <p:cNvPr id="23" name="Picture 22"/>
          <p:cNvPicPr>
            <a:picLocks noChangeAspect="1"/>
          </p:cNvPicPr>
          <p:nvPr>
            <p:custDataLst>
              <p:tags r:id="rId21"/>
            </p:custDataLst>
          </p:nvPr>
        </p:nvPicPr>
        <p:blipFill>
          <a:blip r:embed="rId33"/>
          <a:stretch>
            <a:fillRect/>
          </a:stretch>
        </p:blipFill>
        <p:spPr>
          <a:xfrm>
            <a:off x="4972813" y="3995905"/>
            <a:ext cx="2829731" cy="1538482"/>
          </a:xfrm>
          <a:prstGeom prst="rect">
            <a:avLst/>
          </a:prstGeom>
        </p:spPr>
      </p:pic>
      <p:sp>
        <p:nvSpPr>
          <p:cNvPr id="24" name="TextBox 23"/>
          <p:cNvSpPr txBox="1"/>
          <p:nvPr>
            <p:custDataLst>
              <p:tags r:id="rId22"/>
            </p:custDataLst>
          </p:nvPr>
        </p:nvSpPr>
        <p:spPr>
          <a:xfrm>
            <a:off x="5584825" y="4953598"/>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25" name="Rounded Rectangle 24"/>
          <p:cNvSpPr/>
          <p:nvPr>
            <p:custDataLst>
              <p:tags r:id="rId23"/>
            </p:custDataLst>
          </p:nvPr>
        </p:nvSpPr>
        <p:spPr>
          <a:xfrm>
            <a:off x="4811621" y="3340099"/>
            <a:ext cx="3156359" cy="2288541"/>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6" name="TextBox 25"/>
          <p:cNvSpPr txBox="1"/>
          <p:nvPr>
            <p:custDataLst>
              <p:tags r:id="rId24"/>
            </p:custDataLst>
          </p:nvPr>
        </p:nvSpPr>
        <p:spPr>
          <a:xfrm>
            <a:off x="5420535" y="3573607"/>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Report Generation</a:t>
            </a:r>
            <a:endParaRPr kumimoji="0" lang="en-GB" sz="1800" b="0" i="0" u="none" strike="noStrike" kern="0" cap="none" spc="0" normalizeH="0" baseline="0" noProof="0" dirty="0" err="1" smtClean="0">
              <a:ln>
                <a:noFill/>
              </a:ln>
              <a:solidFill>
                <a:srgbClr val="000000"/>
              </a:solidFill>
              <a:effectLst/>
              <a:uLnTx/>
              <a:uFillTx/>
            </a:endParaRPr>
          </a:p>
        </p:txBody>
      </p:sp>
      <p:sp>
        <p:nvSpPr>
          <p:cNvPr id="27" name="Rounded Rectangle 26"/>
          <p:cNvSpPr/>
          <p:nvPr>
            <p:custDataLst>
              <p:tags r:id="rId25"/>
            </p:custDataLst>
          </p:nvPr>
        </p:nvSpPr>
        <p:spPr>
          <a:xfrm>
            <a:off x="2741449" y="3859533"/>
            <a:ext cx="1894106" cy="1672472"/>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custDataLst>
              <p:tags r:id="rId26"/>
            </p:custDataLst>
          </p:nvPr>
        </p:nvPicPr>
        <p:blipFill>
          <a:blip r:embed="rId34"/>
          <a:stretch>
            <a:fillRect/>
          </a:stretch>
        </p:blipFill>
        <p:spPr>
          <a:xfrm>
            <a:off x="3008583" y="4281125"/>
            <a:ext cx="1438275" cy="866775"/>
          </a:xfrm>
          <a:prstGeom prst="rect">
            <a:avLst/>
          </a:prstGeom>
        </p:spPr>
      </p:pic>
      <p:sp>
        <p:nvSpPr>
          <p:cNvPr id="28" name="TextBox 27"/>
          <p:cNvSpPr txBox="1"/>
          <p:nvPr>
            <p:custDataLst>
              <p:tags r:id="rId27"/>
            </p:custDataLst>
          </p:nvPr>
        </p:nvSpPr>
        <p:spPr>
          <a:xfrm>
            <a:off x="3090976" y="3980815"/>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noProof="0" smtClean="0">
                <a:solidFill>
                  <a:srgbClr val="000000"/>
                </a:solidFill>
              </a:rPr>
              <a:t>Excel Utility</a:t>
            </a:r>
            <a:endParaRPr kumimoji="0" lang="en-GB" sz="1800" b="0" i="0" u="none" strike="noStrike" kern="0" cap="none" spc="0" normalizeH="0" baseline="0" noProof="0" dirty="0" err="1" smtClean="0">
              <a:ln>
                <a:noFill/>
              </a:ln>
              <a:solidFill>
                <a:srgbClr val="000000"/>
              </a:solidFill>
              <a:effectLst/>
              <a:uLnTx/>
              <a:uFillTx/>
            </a:endParaRPr>
          </a:p>
        </p:txBody>
      </p:sp>
      <p:sp>
        <p:nvSpPr>
          <p:cNvPr id="29" name="TextBox 28"/>
          <p:cNvSpPr txBox="1"/>
          <p:nvPr>
            <p:custDataLst>
              <p:tags r:id="rId28"/>
            </p:custDataLst>
          </p:nvPr>
        </p:nvSpPr>
        <p:spPr>
          <a:xfrm>
            <a:off x="2016365" y="5229744"/>
            <a:ext cx="429659" cy="283493"/>
          </a:xfrm>
          <a:prstGeom prst="rect">
            <a:avLst/>
          </a:prstGeom>
          <a:noFill/>
        </p:spPr>
        <p:txBody>
          <a:bodyPr wrap="none" lIns="0" tIns="0" rIns="0" bIns="0" rtlCol="0">
            <a:noAutofit/>
          </a:bodyPr>
          <a:lstStyle/>
          <a:p>
            <a:pPr>
              <a:lnSpc>
                <a:spcPct val="107000"/>
              </a:lnSpc>
              <a:spcBef>
                <a:spcPts val="500"/>
              </a:spcBef>
            </a:pPr>
            <a:r>
              <a:rPr lang="en-GB" b="1">
                <a:solidFill>
                  <a:srgbClr val="7030A0"/>
                </a:solidFill>
              </a:rPr>
              <a:t>6.11</a:t>
            </a:r>
            <a:endParaRPr kumimoji="0" lang="en-GB" sz="1800" b="1" i="0" u="none" strike="noStrike" kern="0" cap="none" spc="0" normalizeH="0" baseline="0" noProof="0" dirty="0" err="1" smtClean="0">
              <a:ln>
                <a:noFill/>
              </a:ln>
              <a:solidFill>
                <a:srgbClr val="7030A0"/>
              </a:solidFill>
              <a:effectLst/>
              <a:uLnTx/>
              <a:uFillTx/>
            </a:endParaRPr>
          </a:p>
        </p:txBody>
      </p:sp>
    </p:spTree>
    <p:custDataLst>
      <p:tags r:id="rId1"/>
    </p:custDataLst>
    <p:extLst>
      <p:ext uri="{BB962C8B-B14F-4D97-AF65-F5344CB8AC3E}">
        <p14:creationId xmlns:p14="http://schemas.microsoft.com/office/powerpoint/2010/main" val="1818447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kern="0">
                <a:solidFill>
                  <a:schemeClr val="accent3"/>
                </a:solidFill>
              </a:rPr>
              <a:t>What Next</a:t>
            </a:r>
          </a:p>
          <a:p>
            <a:pPr marR="0" algn="r" defTabSz="914400" eaLnBrk="1" fontAlgn="auto" latinLnBrk="0" hangingPunct="1">
              <a:lnSpc>
                <a:spcPct val="89000"/>
              </a:lnSpc>
              <a:buClrTx/>
              <a:buSzTx/>
              <a:buFontTx/>
              <a:buNone/>
              <a:tabLst/>
            </a:pPr>
            <a:r>
              <a:rPr kumimoji="0" lang="en-GB" sz="2800" b="0" strike="noStrike" kern="0" cap="none" normalizeH="0" baseline="0" noProof="0" smtClean="0">
                <a:ln>
                  <a:noFill/>
                </a:ln>
                <a:solidFill>
                  <a:schemeClr val="accent3"/>
                </a:solidFill>
                <a:effectLst/>
                <a:uLnTx/>
                <a:uFillTx/>
              </a:rPr>
              <a:t> </a:t>
            </a:r>
            <a:endParaRPr kumimoji="0" lang="en-GB" sz="2800" b="0" strike="noStrike" kern="0" cap="none" normalizeH="0" baseline="0" noProof="0" dirty="0" err="1" smtClean="0">
              <a:ln>
                <a:noFill/>
              </a:ln>
              <a:solidFill>
                <a:schemeClr val="accent3"/>
              </a:solidFill>
              <a:effectLst/>
              <a:uLnTx/>
              <a:uFillTx/>
            </a:endParaRPr>
          </a:p>
        </p:txBody>
      </p:sp>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2017-11-08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9" name="TextBox 8"/>
          <p:cNvSpPr txBox="1"/>
          <p:nvPr>
            <p:custDataLst>
              <p:tags r:id="rId8"/>
            </p:custDataLst>
          </p:nvPr>
        </p:nvSpPr>
        <p:spPr>
          <a:xfrm>
            <a:off x="415229" y="566706"/>
            <a:ext cx="2100950" cy="275304"/>
          </a:xfrm>
          <a:prstGeom prst="rect">
            <a:avLst/>
          </a:prstGeom>
          <a:noFill/>
        </p:spPr>
        <p:txBody>
          <a:bodyPr wrap="none" lIns="0" tIns="0" rIns="0" bIns="0" rtlCol="0">
            <a:noAutofit/>
          </a:bodyPr>
          <a:lstStyle/>
          <a:p>
            <a:pPr>
              <a:lnSpc>
                <a:spcPct val="107000"/>
              </a:lnSpc>
              <a:spcBef>
                <a:spcPts val="500"/>
              </a:spcBef>
            </a:pPr>
            <a:endParaRPr lang="en-GB" kern="0" dirty="0">
              <a:solidFill>
                <a:schemeClr val="accent3"/>
              </a:solidFill>
            </a:endParaRPr>
          </a:p>
        </p:txBody>
      </p:sp>
      <p:sp>
        <p:nvSpPr>
          <p:cNvPr id="2" name="TextBox 1"/>
          <p:cNvSpPr txBox="1"/>
          <p:nvPr>
            <p:custDataLst>
              <p:tags r:id="rId9"/>
            </p:custDataLst>
          </p:nvPr>
        </p:nvSpPr>
        <p:spPr>
          <a:xfrm>
            <a:off x="766915" y="1244640"/>
            <a:ext cx="6430298" cy="3275043"/>
          </a:xfrm>
          <a:prstGeom prst="rect">
            <a:avLst/>
          </a:prstGeom>
          <a:noFill/>
        </p:spPr>
        <p:txBody>
          <a:bodyPr wrap="none" lIns="0" tIns="0" rIns="0" bIns="0" rtlCol="0">
            <a:noAutofit/>
          </a:bodyPr>
          <a:lstStyle/>
          <a:p>
            <a:pPr marL="285750" indent="-285750">
              <a:lnSpc>
                <a:spcPct val="107000"/>
              </a:lnSpc>
              <a:spcBef>
                <a:spcPts val="500"/>
              </a:spcBef>
              <a:buFont typeface="Arial" panose="020B0604020202020204" pitchFamily="34" charset="0"/>
              <a:buChar char="•"/>
            </a:pPr>
            <a:r>
              <a:rPr lang="en-GB" kern="0" smtClean="0">
                <a:solidFill>
                  <a:schemeClr val="accent3"/>
                </a:solidFill>
              </a:rPr>
              <a:t>Displaying recent test execution results.</a:t>
            </a:r>
          </a:p>
          <a:p>
            <a:pPr marL="285750" indent="-285750">
              <a:lnSpc>
                <a:spcPct val="107000"/>
              </a:lnSpc>
              <a:spcBef>
                <a:spcPts val="500"/>
              </a:spcBef>
              <a:buFont typeface="Arial" panose="020B0604020202020204" pitchFamily="34" charset="0"/>
              <a:buChar char="•"/>
            </a:pPr>
            <a:r>
              <a:rPr lang="en-GB" kern="0" smtClean="0">
                <a:solidFill>
                  <a:schemeClr val="accent3"/>
                </a:solidFill>
              </a:rPr>
              <a:t>Execution </a:t>
            </a:r>
            <a:r>
              <a:rPr lang="en-GB" kern="0" smtClean="0">
                <a:solidFill>
                  <a:schemeClr val="accent3"/>
                </a:solidFill>
              </a:rPr>
              <a:t>time for each </a:t>
            </a:r>
            <a:r>
              <a:rPr lang="en-GB" kern="0" smtClean="0">
                <a:solidFill>
                  <a:schemeClr val="accent3"/>
                </a:solidFill>
              </a:rPr>
              <a:t>test </a:t>
            </a:r>
            <a:r>
              <a:rPr lang="en-GB" kern="0" smtClean="0">
                <a:solidFill>
                  <a:schemeClr val="accent3"/>
                </a:solidFill>
              </a:rPr>
              <a:t>method </a:t>
            </a:r>
            <a:r>
              <a:rPr lang="en-GB" kern="0" smtClean="0">
                <a:solidFill>
                  <a:schemeClr val="accent3"/>
                </a:solidFill>
              </a:rPr>
              <a:t>and suites</a:t>
            </a:r>
          </a:p>
          <a:p>
            <a:pPr marL="285750" indent="-285750">
              <a:lnSpc>
                <a:spcPct val="107000"/>
              </a:lnSpc>
              <a:spcBef>
                <a:spcPts val="500"/>
              </a:spcBef>
              <a:buFont typeface="Arial" panose="020B0604020202020204" pitchFamily="34" charset="0"/>
              <a:buChar char="•"/>
            </a:pPr>
            <a:r>
              <a:rPr lang="en-GB" kern="0">
                <a:solidFill>
                  <a:schemeClr val="accent3"/>
                </a:solidFill>
              </a:rPr>
              <a:t>Suite level report generation </a:t>
            </a:r>
          </a:p>
          <a:p>
            <a:pPr marL="285750" indent="-285750">
              <a:lnSpc>
                <a:spcPct val="107000"/>
              </a:lnSpc>
              <a:spcBef>
                <a:spcPts val="500"/>
              </a:spcBef>
              <a:buFont typeface="Arial" panose="020B0604020202020204" pitchFamily="34" charset="0"/>
              <a:buChar char="•"/>
            </a:pPr>
            <a:r>
              <a:rPr lang="en-GB" kern="0" smtClean="0">
                <a:solidFill>
                  <a:schemeClr val="accent3"/>
                </a:solidFill>
              </a:rPr>
              <a:t>Suite </a:t>
            </a:r>
            <a:r>
              <a:rPr lang="en-GB" kern="0" dirty="0" smtClean="0">
                <a:solidFill>
                  <a:schemeClr val="accent3"/>
                </a:solidFill>
              </a:rPr>
              <a:t>level </a:t>
            </a:r>
            <a:r>
              <a:rPr lang="en-GB" kern="0" smtClean="0">
                <a:solidFill>
                  <a:schemeClr val="accent3"/>
                </a:solidFill>
              </a:rPr>
              <a:t>Email </a:t>
            </a:r>
            <a:r>
              <a:rPr lang="en-GB" kern="0" smtClean="0">
                <a:solidFill>
                  <a:schemeClr val="accent3"/>
                </a:solidFill>
              </a:rPr>
              <a:t>sending</a:t>
            </a:r>
          </a:p>
          <a:p>
            <a:pPr marL="285750" indent="-285750">
              <a:lnSpc>
                <a:spcPct val="107000"/>
              </a:lnSpc>
              <a:spcBef>
                <a:spcPts val="500"/>
              </a:spcBef>
              <a:buFont typeface="Arial" panose="020B0604020202020204" pitchFamily="34" charset="0"/>
              <a:buChar char="•"/>
            </a:pPr>
            <a:r>
              <a:rPr lang="en-GB" kern="0" smtClean="0">
                <a:solidFill>
                  <a:schemeClr val="accent3"/>
                </a:solidFill>
              </a:rPr>
              <a:t>Keyword </a:t>
            </a:r>
            <a:r>
              <a:rPr lang="en-GB" kern="0">
                <a:solidFill>
                  <a:schemeClr val="accent3"/>
                </a:solidFill>
              </a:rPr>
              <a:t>Driven Support.</a:t>
            </a:r>
          </a:p>
          <a:p>
            <a:pPr marL="285750" indent="-285750">
              <a:lnSpc>
                <a:spcPct val="107000"/>
              </a:lnSpc>
              <a:spcBef>
                <a:spcPts val="500"/>
              </a:spcBef>
              <a:buFont typeface="Arial" panose="020B0604020202020204" pitchFamily="34" charset="0"/>
              <a:buChar char="•"/>
            </a:pPr>
            <a:r>
              <a:rPr lang="en-GB" kern="0">
                <a:solidFill>
                  <a:schemeClr val="accent3"/>
                </a:solidFill>
              </a:rPr>
              <a:t>Data Maniputalor Utility For Keyword Driven Testing</a:t>
            </a:r>
          </a:p>
          <a:p>
            <a:pPr marL="285750" indent="-285750">
              <a:lnSpc>
                <a:spcPct val="107000"/>
              </a:lnSpc>
              <a:spcBef>
                <a:spcPts val="500"/>
              </a:spcBef>
              <a:buFont typeface="Arial" panose="020B0604020202020204" pitchFamily="34" charset="0"/>
              <a:buChar char="•"/>
            </a:pPr>
            <a:endParaRPr lang="en-GB" kern="0" smtClean="0">
              <a:solidFill>
                <a:schemeClr val="accent3"/>
              </a:solidFill>
            </a:endParaRPr>
          </a:p>
        </p:txBody>
      </p:sp>
      <p:sp>
        <p:nvSpPr>
          <p:cNvPr id="10" name="TextBox 9"/>
          <p:cNvSpPr txBox="1"/>
          <p:nvPr>
            <p:custDataLst>
              <p:tags r:id="rId10"/>
            </p:custDataLst>
          </p:nvPr>
        </p:nvSpPr>
        <p:spPr>
          <a:xfrm>
            <a:off x="1008504" y="196776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tabLst/>
            </a:pPr>
            <a:endParaRPr kumimoji="0" lang="en-GB" sz="1800" b="0" i="0" u="none" strike="noStrike" kern="0" cap="none" spc="0" normalizeH="0" noProof="0" dirty="0" smtClean="0">
              <a:ln>
                <a:noFill/>
              </a:ln>
              <a:solidFill>
                <a:srgbClr val="000000"/>
              </a:solidFill>
              <a:effectLst/>
              <a:uLnTx/>
              <a:uFillTx/>
            </a:endParaRP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5780485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Ban5"/>
  <p:tag name="ML_2" val="Bosch2.mcr"/>
  <p:tag name="ML_LAYOUT_RESOURCE" val="BOSCH2_4_3.mcr"/>
  <p:tag name="FIELD.DATE.CONTENT" val="2017-11-08"/>
  <p:tag name="FIELD.DATE.VALUE" val="2017-11-08"/>
  <p:tag name="FIELD.CONF.SUFFIX.CONTENT" val="\n | "/>
  <p:tag name="FIELD.REM_ABL.SUFFIX.CONTENT" val="&#10;\n"/>
  <p:tag name="FIELD.COPY.CONTENT" val="©  Robert Bosch Engineering and Business Solutions Private Limited 2017. All rights reserved, also regarding any disposal, exploitation, reproduction, editing, distribution, as well as in the event of applications for industrial property rights."/>
  <p:tag name="FIELD.COPY.VALUE" val="©  Robert Bosch Engineering and Business Solutions Private Limited 2017.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RBEI/BSO14"/>
  <p:tag name="FIELD.DPT.VALUE" val="RBEI/BSO14 | "/>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NTENT" val="Selenium Base Framework"/>
  <p:tag name="FIELD.CHAPTER.VALUE" val="Selenium Base Framework"/>
  <p:tag name="FIELD.CHAPTER.COMBOINDEX" val="-2"/>
  <p:tag name="FIELD.REM_ANL.COMBOINDEX" val="-2"/>
  <p:tag name="FIELD.DPT.COMBOINDEX" val="-2"/>
  <p:tag name="CONFIG" val="BOSCH2"/>
  <p:tag name="CFG.VERSION" val="0"/>
  <p:tag name="CFG.LAYOUTID" val="Bosch Layout 4:3 (new colored style)"/>
  <p:tag name="CFG.LAYOUTRES" val="BOSCH2_4_3"/>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Lst>
</file>

<file path=ppt/tags/tag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Violet;-1;-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DarkBlue;-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Selenium Base Framework"/>
  <p:tag name="FIELD.CHAPTER.VALUE" val="Selenium Base Framework"/>
  <p:tag name="FIELD.DPT.CONTENT" val="RBEI/BSO14"/>
  <p:tag name="FIELD.DPT.VALUE" val="RBEI/BSO14 | "/>
  <p:tag name="FIELDS.INITIALIZED" val="1"/>
  <p:tag name="ML_1" val="RBEI_Ban5"/>
  <p:tag name="ML_2" val="Bosch2.mcr"/>
  <p:tag name="ML_LAYOUT_RESOURCE" val="BOSCH2_4_3.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Black;-1;Violet;-1;-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132.xml><?xml version="1.0" encoding="utf-8"?>
<p:tagLst xmlns:a="http://schemas.openxmlformats.org/drawingml/2006/main" xmlns:r="http://schemas.openxmlformats.org/officeDocument/2006/relationships" xmlns:p="http://schemas.openxmlformats.org/presentationml/2006/main">
  <p:tag name="FIELD.CHAPTER.CONTENT" val="Selenium Base Framework"/>
  <p:tag name="FIELD.CHAPTER.VALUE" val="Selenium Base Framework"/>
  <p:tag name="FIELD.DPT.CONTENT" val="RBEI/BSO14"/>
  <p:tag name="FIELD.DPT.VALUE" val="RBEI/BSO14 | "/>
  <p:tag name="FIELDS.INITIALIZED" val="1"/>
  <p:tag name="ML_1" val="RBEI_Ban5"/>
  <p:tag name="ML_2" val="Bosch2.mcr"/>
  <p:tag name="ML_LAYOUT_RESOURCE" val="BOSCH2_4_3.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DarkBlue;-2"/>
</p:tagLst>
</file>

<file path=ppt/tags/tag1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DarkBlue;-2"/>
</p:tagLst>
</file>

<file path=ppt/tags/tag140.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4_3.mcr"/>
  <p:tag name="FIELD.CHAPTER.CONTENT" val="Selenium Base Framework"/>
  <p:tag name="FIELD.CHAPTER.VALUE" val="Selenium Base Framework"/>
  <p:tag name="FIELD.DPT.CONTENT" val="RBEI/BSO14"/>
  <p:tag name="FIELD.DPT.VALUE" val="RBEI/BSO14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4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DarkBlue;-2"/>
</p:tagLst>
</file>

<file path=ppt/tags/tag148.xml><?xml version="1.0" encoding="utf-8"?>
<p:tagLst xmlns:a="http://schemas.openxmlformats.org/drawingml/2006/main" xmlns:r="http://schemas.openxmlformats.org/officeDocument/2006/relationships" xmlns:p="http://schemas.openxmlformats.org/presentationml/2006/main">
  <p:tag name="FIELD.CHAPTER.CONTENT" val="Selenium Base Framework"/>
  <p:tag name="FIELD.CHAPTER.VALUE" val="Selenium Base Framework"/>
  <p:tag name="FIELD.DPT.CONTENT" val="RBEI/BSO14"/>
  <p:tag name="FIELD.DPT.VALUE" val="RBEI/BSO14 | "/>
  <p:tag name="FIELDS.INITIALIZED" val="1"/>
  <p:tag name="ML_1" val="RBEI_Ban5"/>
  <p:tag name="ML_2" val="Bosch2.mcr"/>
  <p:tag name="ML_LAYOUT_RESOURCE" val="BOSCH2_4_3.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DarkBlue;-2"/>
</p:tagLst>
</file>

<file path=ppt/tags/tag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1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6.xml><?xml version="1.0" encoding="utf-8"?>
<p:tagLst xmlns:a="http://schemas.openxmlformats.org/drawingml/2006/main" xmlns:r="http://schemas.openxmlformats.org/officeDocument/2006/relationships" xmlns:p="http://schemas.openxmlformats.org/presentationml/2006/main">
  <p:tag name="FIELD.CHAPTER.CONTENT" val="Selenium Base Framework"/>
  <p:tag name="FIELD.CHAPTER.VALUE" val="Selenium Base Framework"/>
  <p:tag name="FIELD.DPT.CONTENT" val="RBEI/BSO14"/>
  <p:tag name="FIELD.DPT.VALUE" val="RBEI/BSO14 | "/>
  <p:tag name="FIELDS.INITIALIZED" val="1"/>
  <p:tag name="ML_1" val="RBEI_Ban5"/>
  <p:tag name="ML_2" val="Bosch2.mcr"/>
  <p:tag name="ML_LAYOUT_RESOURCE" val="BOSCH2_4_3.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7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DarkBlue;-2"/>
</p:tagLst>
</file>

<file path=ppt/tags/tag17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7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8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8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18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2"/>
  <p:tag name="COLORS" val="-2;-2;-2;-2;DarkBlue;-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FIELD.CHAPTER.CONTENT" val="Selenium Base Framework"/>
  <p:tag name="FIELD.CHAPTER.VALUE" val="Selenium Base Framework"/>
  <p:tag name="FIELD.DPT.CONTENT" val="RBEI/BSO14"/>
  <p:tag name="FIELD.DPT.VALUE" val="RBEI/BSO14 | "/>
  <p:tag name="FIELDS.INITIALIZED" val="1"/>
  <p:tag name="ML_1" val="RBEI_Ban5"/>
  <p:tag name="ML_2" val="Bosch2.mcr"/>
  <p:tag name="ML_LAYOUT_RESOURCE" val="BOSCH2_4_3.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DarkBlue;-2"/>
</p:tagLst>
</file>

<file path=ppt/tags/tag18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1.xml><?xml version="1.0" encoding="utf-8"?>
<p:tagLst xmlns:a="http://schemas.openxmlformats.org/drawingml/2006/main" xmlns:r="http://schemas.openxmlformats.org/officeDocument/2006/relationships" xmlns:p="http://schemas.openxmlformats.org/presentationml/2006/main">
  <p:tag name="FIELD.CHAPTER.CONTENT" val="Selenium Base Framework"/>
  <p:tag name="FIELD.CHAPTER.VALUE" val="Selenium Base Framework"/>
  <p:tag name="FIELD.DPT.CONTENT" val="RBEI/BSO14"/>
  <p:tag name="FIELD.DPT.VALUE" val="RBEI/BSO14 | "/>
  <p:tag name="FIELDS.INITIALIZED" val="1"/>
  <p:tag name="ML_1" val="RBEI_Ban5"/>
  <p:tag name="ML_2" val="Bosch2.mcr"/>
  <p:tag name="ML_LAYOUT_RESOURCE" val="BOSCH2_4_3.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DarkBlue;-2"/>
</p:tagLst>
</file>

<file path=ppt/tags/tag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FIELD.CHAPTER.CONTENT" val="Selenium Base Framework"/>
  <p:tag name="FIELD.CHAPTER.VALUE" val="Selenium Base Framework"/>
  <p:tag name="FIELD.DPT.CONTENT" val="RBEI/BSO14"/>
  <p:tag name="FIELD.DPT.VALUE" val="RBEI/BSO14 | "/>
  <p:tag name="FIELDS.INITIALIZED" val="1"/>
  <p:tag name="ML_1" val="RBEI_Ban5"/>
  <p:tag name="ML_2" val="Bosch2.mcr"/>
  <p:tag name="ML_LAYOUT_RESOURCE" val="BOSCH2_4_3.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4-3.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DarkBlue;-2"/>
</p:tagLst>
</file>

<file path=ppt/tags/tag3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3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Selenium Base Framework"/>
  <p:tag name="FIELD.CHAPTER.VALUE" val="Selenium Base Framework"/>
  <p:tag name="FIELD.DPT.CONTENT" val="RBEI/BSO14"/>
  <p:tag name="FIELD.DPT.VALUE" val="RBEI/BSO14 | "/>
  <p:tag name="FIELDS.INITIALIZED" val="1"/>
  <p:tag name="ML_1" val="RBEI_Ban5"/>
  <p:tag name="ML_2" val="Bosch2.mcr"/>
  <p:tag name="ML_LAYOUT_RESOURCE" val="BOSCH2_4_3.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DarkBlue;-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Black;-1;Violet;-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81.xml><?xml version="1.0" encoding="utf-8"?>
<p:tagLst xmlns:a="http://schemas.openxmlformats.org/drawingml/2006/main" xmlns:r="http://schemas.openxmlformats.org/officeDocument/2006/relationships" xmlns:p="http://schemas.openxmlformats.org/presentationml/2006/main">
  <p:tag name="FIELD.CHAPTER.CONTENT" val="Selenium Base Framework"/>
  <p:tag name="FIELD.CHAPTER.VALUE" val="Selenium Base Framework"/>
  <p:tag name="FIELD.DPT.CONTENT" val="RBEI/BSO14"/>
  <p:tag name="FIELD.DPT.VALUE" val="RBEI/BSO14 | "/>
  <p:tag name="FIELDS.INITIALIZED" val="1"/>
  <p:tag name="ML_1" val="RBEI_Ban5"/>
  <p:tag name="ML_2" val="Bosch2.mcr"/>
  <p:tag name="ML_LAYOUT_RESOURCE" val="BOSCH2_4_3.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DarkBlue;-2"/>
</p:tagLst>
</file>

<file path=ppt/tags/tag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DarkGray;-1;Violet;-1;-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docProps/app.xml><?xml version="1.0" encoding="utf-8"?>
<Properties xmlns="http://schemas.openxmlformats.org/officeDocument/2006/extended-properties" xmlns:vt="http://schemas.openxmlformats.org/officeDocument/2006/docPropsVTypes">
  <Template/>
  <TotalTime>0</TotalTime>
  <Words>729</Words>
  <Application>Microsoft Office PowerPoint</Application>
  <PresentationFormat>Custom</PresentationFormat>
  <Paragraphs>168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Bosch Office Sans</vt:lpstr>
      <vt:lpstr>Wingdings 3</vt:lpstr>
      <vt:lpstr>Bosch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Singana Sreenivasulu (RBEI/BSO4)</dc:creator>
  <cp:lastModifiedBy>Singana Sreenivasulu (RBEI/BSO2)</cp:lastModifiedBy>
  <cp:revision>197</cp:revision>
  <dcterms:created xsi:type="dcterms:W3CDTF">2017-11-08T06:11:39Z</dcterms:created>
  <dcterms:modified xsi:type="dcterms:W3CDTF">2018-02-27T08:34:37Z</dcterms:modified>
</cp:coreProperties>
</file>