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8"/>
  </p:notesMasterIdLst>
  <p:sldIdLst>
    <p:sldId id="256" r:id="rId2"/>
    <p:sldId id="257" r:id="rId3"/>
    <p:sldId id="532" r:id="rId4"/>
    <p:sldId id="480" r:id="rId5"/>
    <p:sldId id="481" r:id="rId6"/>
    <p:sldId id="531" r:id="rId7"/>
    <p:sldId id="530" r:id="rId8"/>
    <p:sldId id="259" r:id="rId9"/>
    <p:sldId id="260" r:id="rId10"/>
    <p:sldId id="261" r:id="rId11"/>
    <p:sldId id="262" r:id="rId12"/>
    <p:sldId id="263" r:id="rId13"/>
    <p:sldId id="264" r:id="rId14"/>
    <p:sldId id="267" r:id="rId15"/>
    <p:sldId id="265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87602" autoAdjust="0"/>
  </p:normalViewPr>
  <p:slideViewPr>
    <p:cSldViewPr snapToGrid="0">
      <p:cViewPr>
        <p:scale>
          <a:sx n="90" d="100"/>
          <a:sy n="90" d="100"/>
        </p:scale>
        <p:origin x="138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699E5-5FD7-428F-B9E6-432C32E3B6C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D4BD8-A0F4-4D42-9CE5-8E343EE2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8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6514991cc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6514991cc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6514991cc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6514991cc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6514991c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6514991c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6514991c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6514991cc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6514991cc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6514991cc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Left is renamed; right is original name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6514991cc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6514991cc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6514991cc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6514991cc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414DE-2A0C-42ED-8B97-C0208B5498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98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414DE-2A0C-42ED-8B97-C0208B5498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74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414DE-2A0C-42ED-8B97-C0208B5498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74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414DE-2A0C-42ED-8B97-C0208B5498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74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6514991cc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6514991cc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6514991cc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6514991cc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6514991cc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6514991cc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you can expect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CC93-0931-460B-8512-84623F17322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8FEF-9020-48BC-97A8-DA3E342DB4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90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CC93-0931-460B-8512-84623F17322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8FEF-9020-48BC-97A8-DA3E342D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8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CC93-0931-460B-8512-84623F17322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8FEF-9020-48BC-97A8-DA3E342D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65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605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CC93-0931-460B-8512-84623F17322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8FEF-9020-48BC-97A8-DA3E342D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3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CC93-0931-460B-8512-84623F17322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8FEF-9020-48BC-97A8-DA3E342DB4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30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CC93-0931-460B-8512-84623F17322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8FEF-9020-48BC-97A8-DA3E342D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4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CC93-0931-460B-8512-84623F17322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8FEF-9020-48BC-97A8-DA3E342D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2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CC93-0931-460B-8512-84623F17322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8FEF-9020-48BC-97A8-DA3E342D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6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CC93-0931-460B-8512-84623F17322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8FEF-9020-48BC-97A8-DA3E342D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74CC93-0931-460B-8512-84623F17322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3D8FEF-9020-48BC-97A8-DA3E342D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6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CC93-0931-460B-8512-84623F17322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8FEF-9020-48BC-97A8-DA3E342D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8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74CC93-0931-460B-8512-84623F17322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3D8FEF-9020-48BC-97A8-DA3E342DB4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40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200"/>
              <a:t>GRIDS x CKIDS Project</a:t>
            </a:r>
            <a:endParaRPr sz="3200"/>
          </a:p>
          <a:p>
            <a:pPr algn="l">
              <a:spcBef>
                <a:spcPts val="0"/>
              </a:spcBef>
            </a:pPr>
            <a:r>
              <a:rPr lang="en" sz="5333"/>
              <a:t>Worldwide Survey Estimates of Maternal Bereavement</a:t>
            </a:r>
            <a:endParaRPr sz="5333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/>
              <a:t>Dr. Emily Smith-Greenaway</a:t>
            </a:r>
            <a:endParaRPr/>
          </a:p>
          <a:p>
            <a:pPr algn="l">
              <a:spcBef>
                <a:spcPts val="0"/>
              </a:spcBef>
            </a:pPr>
            <a:r>
              <a:rPr lang="en"/>
              <a:t>Aditi Singh, Asumi Suguro, Madeleine Thompson, and Malika Seth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BFIR43FL.dta (</a:t>
            </a:r>
            <a:r>
              <a:rPr lang="en" sz="2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3951 columns, 12,477 rows</a:t>
            </a:r>
            <a:r>
              <a:rPr lang="en"/>
              <a:t>)</a:t>
            </a:r>
            <a:endParaRPr sz="4933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672067" y="1364733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484" y="494012"/>
            <a:ext cx="9793032" cy="6092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1104947" y="1071367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Data and resources available</a:t>
            </a:r>
            <a:endParaRPr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1104947" y="2058234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06390">
              <a:lnSpc>
                <a:spcPct val="200000"/>
              </a:lnSpc>
              <a:buClr>
                <a:srgbClr val="222222"/>
              </a:buClr>
              <a:buSzPts val="1200"/>
              <a:buFont typeface="Arial"/>
              <a:buChar char="●"/>
            </a:pPr>
            <a:r>
              <a:rPr lang="en" sz="1600" dirty="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Challenges: </a:t>
            </a:r>
            <a:endParaRPr sz="1600" dirty="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lvl="1" indent="-406390">
              <a:lnSpc>
                <a:spcPct val="200000"/>
              </a:lnSpc>
              <a:spcBef>
                <a:spcPts val="0"/>
              </a:spcBef>
              <a:buClr>
                <a:srgbClr val="222222"/>
              </a:buClr>
              <a:buSzPts val="1200"/>
              <a:buFont typeface="Arial"/>
              <a:buChar char="○"/>
            </a:pPr>
            <a:r>
              <a:rPr lang="en" sz="1600" dirty="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Finding target variables (include smm or mm)</a:t>
            </a:r>
            <a:endParaRPr sz="1600" dirty="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lvl="2" indent="-406390">
              <a:lnSpc>
                <a:spcPct val="200000"/>
              </a:lnSpc>
              <a:spcBef>
                <a:spcPts val="0"/>
              </a:spcBef>
              <a:buClr>
                <a:srgbClr val="222222"/>
              </a:buClr>
              <a:buSzPts val="1200"/>
              <a:buFont typeface="Arial"/>
              <a:buChar char="■"/>
            </a:pPr>
            <a:r>
              <a:rPr lang="en-US" sz="1600" dirty="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Women’s</a:t>
            </a:r>
            <a:r>
              <a:rPr lang="en" sz="1600" dirty="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recode data: 182 country-years with target variables / 304 available</a:t>
            </a:r>
            <a:endParaRPr sz="1600" dirty="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lvl="2" indent="-406390">
              <a:lnSpc>
                <a:spcPct val="200000"/>
              </a:lnSpc>
              <a:spcBef>
                <a:spcPts val="0"/>
              </a:spcBef>
              <a:buClr>
                <a:srgbClr val="222222"/>
              </a:buClr>
              <a:buSzPts val="1200"/>
              <a:buFont typeface="Arial"/>
              <a:buChar char="■"/>
            </a:pPr>
            <a:r>
              <a:rPr lang="en" sz="1600" dirty="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Men’s recode data: 10 country-years with target variables / 189 available</a:t>
            </a:r>
            <a:endParaRPr sz="1600" dirty="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lvl="1" indent="-406390">
              <a:lnSpc>
                <a:spcPct val="200000"/>
              </a:lnSpc>
              <a:spcBef>
                <a:spcPts val="0"/>
              </a:spcBef>
              <a:buClr>
                <a:srgbClr val="222222"/>
              </a:buClr>
              <a:buSzPts val="1200"/>
              <a:buFont typeface="Arial"/>
              <a:buChar char="○"/>
            </a:pPr>
            <a:r>
              <a:rPr lang="en-US" sz="1600" dirty="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Linking variables </a:t>
            </a:r>
            <a:r>
              <a:rPr lang="en" sz="1600" dirty="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-  surveys were collected with different questions so they are structured with different variable names </a:t>
            </a:r>
            <a:endParaRPr sz="1600" dirty="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828754" indent="0">
              <a:lnSpc>
                <a:spcPct val="200000"/>
              </a:lnSpc>
              <a:spcBef>
                <a:spcPts val="2133"/>
              </a:spcBef>
              <a:buNone/>
            </a:pPr>
            <a:endParaRPr sz="1600" dirty="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927817" y="1805367"/>
            <a:ext cx="4525600" cy="10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667" dirty="0"/>
              <a:t>Women’s Data</a:t>
            </a:r>
            <a:endParaRPr sz="2533"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4294967295"/>
          </p:nvPr>
        </p:nvSpPr>
        <p:spPr>
          <a:xfrm>
            <a:off x="1127015" y="1048758"/>
            <a:ext cx="5859463" cy="72190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Finding Key Variables</a:t>
            </a:r>
            <a:endParaRPr sz="3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title" idx="4294967295"/>
          </p:nvPr>
        </p:nvSpPr>
        <p:spPr>
          <a:xfrm>
            <a:off x="7666038" y="1789113"/>
            <a:ext cx="4525962" cy="10541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667"/>
              <a:t>Men’s Data</a:t>
            </a:r>
            <a:endParaRPr sz="2533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600" y="2434267"/>
            <a:ext cx="5020400" cy="24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9501" y="2434267"/>
            <a:ext cx="4595564" cy="24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9628" y="4876168"/>
            <a:ext cx="3458233" cy="110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1334" y="4841468"/>
            <a:ext cx="3278567" cy="1172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1104947" y="1071367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Append Datasets and Rename Variables</a:t>
            </a:r>
            <a:br>
              <a:rPr lang="en-US" dirty="0"/>
            </a:br>
            <a:endParaRPr dirty="0"/>
          </a:p>
        </p:txBody>
      </p:sp>
      <p:pic>
        <p:nvPicPr>
          <p:cNvPr id="4" name="Google Shape;155;p23">
            <a:extLst>
              <a:ext uri="{FF2B5EF4-FFF2-40B4-BE49-F238E27FC236}">
                <a16:creationId xmlns:a16="http://schemas.microsoft.com/office/drawing/2014/main" id="{968B9A47-86D3-4989-A883-A9DE1B7246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4166"/>
          <a:stretch/>
        </p:blipFill>
        <p:spPr>
          <a:xfrm>
            <a:off x="902793" y="1825383"/>
            <a:ext cx="7899100" cy="44244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ight Bracket 4">
            <a:extLst>
              <a:ext uri="{FF2B5EF4-FFF2-40B4-BE49-F238E27FC236}">
                <a16:creationId xmlns:a16="http://schemas.microsoft.com/office/drawing/2014/main" id="{DBE19BF7-7991-474A-A911-E2A58A2D1436}"/>
              </a:ext>
            </a:extLst>
          </p:cNvPr>
          <p:cNvSpPr/>
          <p:nvPr/>
        </p:nvSpPr>
        <p:spPr>
          <a:xfrm>
            <a:off x="8519525" y="2850348"/>
            <a:ext cx="88485" cy="1193381"/>
          </a:xfrm>
          <a:prstGeom prst="rightBracket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B4BDC-5CB6-48BB-9C11-5C9D2BB23E53}"/>
              </a:ext>
            </a:extLst>
          </p:cNvPr>
          <p:cNvSpPr txBox="1"/>
          <p:nvPr/>
        </p:nvSpPr>
        <p:spPr>
          <a:xfrm>
            <a:off x="8702004" y="2767280"/>
            <a:ext cx="26545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each file, check if each variable in list exists. If yes, keep column.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Append dataset with desired columns.</a:t>
            </a: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C38024B-9996-4879-BE6D-3DFB44991FB7}"/>
              </a:ext>
            </a:extLst>
          </p:cNvPr>
          <p:cNvSpPr/>
          <p:nvPr/>
        </p:nvSpPr>
        <p:spPr>
          <a:xfrm>
            <a:off x="8562638" y="5471994"/>
            <a:ext cx="86378" cy="777802"/>
          </a:xfrm>
          <a:prstGeom prst="rightBracket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E8F5F-5A6D-4DBD-90F0-191206B58A02}"/>
              </a:ext>
            </a:extLst>
          </p:cNvPr>
          <p:cNvSpPr txBox="1"/>
          <p:nvPr/>
        </p:nvSpPr>
        <p:spPr>
          <a:xfrm>
            <a:off x="8786225" y="5678197"/>
            <a:ext cx="2654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Renaming variables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1104947" y="1000211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Master</a:t>
            </a:r>
            <a:r>
              <a:rPr lang="en" dirty="0"/>
              <a:t> Dataset </a:t>
            </a:r>
            <a:endParaRPr dirty="0"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47" y="1878157"/>
            <a:ext cx="8601103" cy="4279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972600" y="1172632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93131">
              <a:buSzPts val="2500"/>
            </a:pPr>
            <a:r>
              <a:rPr lang="en" sz="3333" dirty="0"/>
              <a:t>Rename</a:t>
            </a:r>
            <a:r>
              <a:rPr lang="en-US" sz="3333" dirty="0"/>
              <a:t>d</a:t>
            </a:r>
            <a:r>
              <a:rPr lang="en" sz="3333" dirty="0"/>
              <a:t> the variables in the Master Dataset</a:t>
            </a:r>
            <a:endParaRPr sz="3333" dirty="0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535" y="1886232"/>
            <a:ext cx="4890465" cy="4200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1129011" y="1035829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Conclusion</a:t>
            </a:r>
            <a:endParaRPr dirty="0"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970200" y="1930182"/>
            <a:ext cx="10251600" cy="4325509"/>
          </a:xfrm>
          <a:prstGeom prst="rect">
            <a:avLst/>
          </a:prstGeom>
        </p:spPr>
        <p:txBody>
          <a:bodyPr spcFirstLastPara="1" vert="horz" wrap="square" lIns="121900" tIns="121900" rIns="121900" bIns="121900" numCol="2" rtlCol="0" anchor="t" anchorCtr="0">
            <a:noAutofit/>
          </a:bodyPr>
          <a:lstStyle/>
          <a:p>
            <a:pPr indent="-423323">
              <a:lnSpc>
                <a:spcPct val="100000"/>
              </a:lnSpc>
              <a:buClr>
                <a:srgbClr val="666666"/>
              </a:buClr>
              <a:buSzPts val="1400"/>
            </a:pPr>
            <a:r>
              <a:rPr lang="en" sz="1800" dirty="0">
                <a:solidFill>
                  <a:srgbClr val="666666"/>
                </a:solidFill>
                <a:highlight>
                  <a:srgbClr val="FFFFFF"/>
                </a:highlight>
              </a:rPr>
              <a:t>Completed:</a:t>
            </a:r>
          </a:p>
          <a:p>
            <a:pPr lvl="1" indent="-423323">
              <a:lnSpc>
                <a:spcPct val="100000"/>
              </a:lnSpc>
              <a:buClr>
                <a:srgbClr val="666666"/>
              </a:buClr>
              <a:buSzPts val="1400"/>
            </a:pPr>
            <a:r>
              <a:rPr lang="en" sz="1400" dirty="0">
                <a:solidFill>
                  <a:srgbClr val="666666"/>
                </a:solidFill>
                <a:highlight>
                  <a:srgbClr val="FFFFFF"/>
                </a:highlight>
              </a:rPr>
              <a:t>downloaded 493 public use datafiles </a:t>
            </a:r>
          </a:p>
          <a:p>
            <a:pPr lvl="1" indent="-423323">
              <a:lnSpc>
                <a:spcPct val="100000"/>
              </a:lnSpc>
              <a:buClr>
                <a:srgbClr val="666666"/>
              </a:buClr>
              <a:buSzPts val="1400"/>
            </a:pPr>
            <a:r>
              <a:rPr lang="en" sz="1400" dirty="0">
                <a:solidFill>
                  <a:srgbClr val="666666"/>
                </a:solidFill>
                <a:highlight>
                  <a:srgbClr val="FFFFFF"/>
                </a:highlight>
              </a:rPr>
              <a:t>weeded through </a:t>
            </a:r>
            <a:r>
              <a:rPr lang="en-US" sz="1400" dirty="0">
                <a:solidFill>
                  <a:srgbClr val="666666"/>
                </a:solidFill>
                <a:highlight>
                  <a:srgbClr val="FFFFFF"/>
                </a:highlight>
              </a:rPr>
              <a:t>files </a:t>
            </a:r>
            <a:r>
              <a:rPr lang="en" sz="1400" dirty="0">
                <a:solidFill>
                  <a:srgbClr val="666666"/>
                </a:solidFill>
                <a:highlight>
                  <a:srgbClr val="FFFFFF"/>
                </a:highlight>
              </a:rPr>
              <a:t>to identify those with needed data </a:t>
            </a:r>
          </a:p>
          <a:p>
            <a:pPr lvl="1" indent="-423323">
              <a:lnSpc>
                <a:spcPct val="100000"/>
              </a:lnSpc>
              <a:buClr>
                <a:srgbClr val="666666"/>
              </a:buClr>
              <a:buSzPts val="1400"/>
            </a:pPr>
            <a:r>
              <a:rPr lang="en" sz="1400" dirty="0">
                <a:solidFill>
                  <a:srgbClr val="666666"/>
                </a:solidFill>
                <a:highlight>
                  <a:srgbClr val="FFFFFF"/>
                </a:highlight>
              </a:rPr>
              <a:t>wrote new code t</a:t>
            </a:r>
            <a:r>
              <a:rPr lang="en-US" sz="1400" dirty="0">
                <a:solidFill>
                  <a:srgbClr val="666666"/>
                </a:solidFill>
                <a:highlight>
                  <a:srgbClr val="FFFFFF"/>
                </a:highlight>
              </a:rPr>
              <a:t>hat</a:t>
            </a:r>
            <a:r>
              <a:rPr lang="en" sz="1400" dirty="0">
                <a:solidFill>
                  <a:srgbClr val="666666"/>
                </a:solidFill>
                <a:highlight>
                  <a:srgbClr val="FFFFFF"/>
                </a:highlight>
              </a:rPr>
              <a:t> more efficiently append</a:t>
            </a:r>
            <a:r>
              <a:rPr lang="en-US" sz="1400" dirty="0">
                <a:solidFill>
                  <a:srgbClr val="666666"/>
                </a:solidFill>
                <a:highlight>
                  <a:srgbClr val="FFFFFF"/>
                </a:highlight>
              </a:rPr>
              <a:t>ed</a:t>
            </a:r>
            <a:r>
              <a:rPr lang="en" sz="1400" dirty="0">
                <a:solidFill>
                  <a:srgbClr val="666666"/>
                </a:solidFill>
                <a:highlight>
                  <a:srgbClr val="FFFFFF"/>
                </a:highlight>
              </a:rPr>
              <a:t> files </a:t>
            </a:r>
            <a:r>
              <a:rPr lang="en-US" sz="1400" dirty="0">
                <a:solidFill>
                  <a:srgbClr val="666666"/>
                </a:solidFill>
                <a:highlight>
                  <a:srgbClr val="FFFFFF"/>
                </a:highlight>
              </a:rPr>
              <a:t>and that can be reused</a:t>
            </a:r>
            <a:endParaRPr lang="en" sz="14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lvl="1" indent="-423323">
              <a:lnSpc>
                <a:spcPct val="100000"/>
              </a:lnSpc>
              <a:buClr>
                <a:srgbClr val="666666"/>
              </a:buClr>
              <a:buSzPts val="1400"/>
            </a:pPr>
            <a:endParaRPr lang="en" sz="14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423323">
              <a:lnSpc>
                <a:spcPct val="100000"/>
              </a:lnSpc>
              <a:buClr>
                <a:srgbClr val="666666"/>
              </a:buClr>
              <a:buSzPts val="1400"/>
            </a:pPr>
            <a:r>
              <a:rPr lang="en" sz="1800" dirty="0">
                <a:solidFill>
                  <a:srgbClr val="666666"/>
                </a:solidFill>
                <a:highlight>
                  <a:srgbClr val="FFFFFF"/>
                </a:highlight>
              </a:rPr>
              <a:t>Next steps: </a:t>
            </a:r>
          </a:p>
          <a:p>
            <a:pPr lvl="1" indent="-423323">
              <a:lnSpc>
                <a:spcPct val="100000"/>
              </a:lnSpc>
              <a:buClr>
                <a:srgbClr val="666666"/>
              </a:buClr>
              <a:buSzPts val="1400"/>
            </a:pPr>
            <a:r>
              <a:rPr lang="en-US" sz="1400" dirty="0">
                <a:solidFill>
                  <a:srgbClr val="666666"/>
                </a:solidFill>
                <a:highlight>
                  <a:srgbClr val="FFFFFF"/>
                </a:highlight>
              </a:rPr>
              <a:t>Perform e</a:t>
            </a:r>
            <a:r>
              <a:rPr lang="en" sz="1400" dirty="0">
                <a:solidFill>
                  <a:srgbClr val="666666"/>
                </a:solidFill>
                <a:highlight>
                  <a:srgbClr val="FFFFFF"/>
                </a:highlight>
              </a:rPr>
              <a:t>xploratory</a:t>
            </a:r>
            <a:r>
              <a:rPr lang="en" sz="1200" dirty="0">
                <a:solidFill>
                  <a:srgbClr val="666666"/>
                </a:solidFill>
                <a:highlight>
                  <a:srgbClr val="FFFFFF"/>
                </a:highlight>
              </a:rPr>
              <a:t> </a:t>
            </a:r>
            <a:r>
              <a:rPr lang="en" sz="1400" dirty="0">
                <a:solidFill>
                  <a:srgbClr val="666666"/>
                </a:solidFill>
                <a:highlight>
                  <a:srgbClr val="FFFFFF"/>
                </a:highlight>
              </a:rPr>
              <a:t>data</a:t>
            </a:r>
            <a:r>
              <a:rPr lang="en" sz="1200" dirty="0">
                <a:solidFill>
                  <a:srgbClr val="666666"/>
                </a:solidFill>
                <a:highlight>
                  <a:srgbClr val="FFFFFF"/>
                </a:highlight>
              </a:rPr>
              <a:t> </a:t>
            </a:r>
            <a:r>
              <a:rPr lang="en" sz="1400" dirty="0">
                <a:solidFill>
                  <a:srgbClr val="666666"/>
                </a:solidFill>
                <a:highlight>
                  <a:srgbClr val="FFFFFF"/>
                </a:highlight>
              </a:rPr>
              <a:t>analys</a:t>
            </a:r>
            <a:r>
              <a:rPr lang="en-US" sz="1200" dirty="0">
                <a:solidFill>
                  <a:srgbClr val="666666"/>
                </a:solidFill>
                <a:highlight>
                  <a:srgbClr val="FFFFFF"/>
                </a:highlight>
              </a:rPr>
              <a:t>is </a:t>
            </a:r>
          </a:p>
          <a:p>
            <a:pPr marL="186262" indent="0">
              <a:lnSpc>
                <a:spcPct val="100000"/>
              </a:lnSpc>
              <a:buClr>
                <a:srgbClr val="666666"/>
              </a:buClr>
              <a:buSzPts val="1400"/>
              <a:buNone/>
            </a:pPr>
            <a:endParaRPr lang="en"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186262" indent="0">
              <a:lnSpc>
                <a:spcPct val="100000"/>
              </a:lnSpc>
              <a:buClr>
                <a:srgbClr val="666666"/>
              </a:buClr>
              <a:buSzPts val="1400"/>
              <a:buNone/>
            </a:pPr>
            <a:endParaRPr lang="en"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186262" indent="0">
              <a:lnSpc>
                <a:spcPct val="100000"/>
              </a:lnSpc>
              <a:buClr>
                <a:srgbClr val="666666"/>
              </a:buClr>
              <a:buSzPts val="1400"/>
              <a:buNone/>
            </a:pPr>
            <a:endParaRPr lang="en"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186262" indent="0">
              <a:lnSpc>
                <a:spcPct val="100000"/>
              </a:lnSpc>
              <a:buClr>
                <a:srgbClr val="666666"/>
              </a:buClr>
              <a:buSzPts val="1400"/>
              <a:buNone/>
            </a:pPr>
            <a:r>
              <a:rPr lang="en" sz="1800" dirty="0">
                <a:solidFill>
                  <a:srgbClr val="666666"/>
                </a:solidFill>
                <a:highlight>
                  <a:srgbClr val="FFFFFF"/>
                </a:highlight>
              </a:rPr>
              <a:t>Take away:</a:t>
            </a:r>
          </a:p>
          <a:p>
            <a:pPr lvl="1" indent="-423323">
              <a:lnSpc>
                <a:spcPct val="100000"/>
              </a:lnSpc>
              <a:buClr>
                <a:srgbClr val="666666"/>
              </a:buClr>
              <a:buSzPts val="1400"/>
            </a:pPr>
            <a:r>
              <a:rPr lang="en" sz="1400" dirty="0">
                <a:solidFill>
                  <a:srgbClr val="666666"/>
                </a:solidFill>
                <a:highlight>
                  <a:srgbClr val="FFFFFF"/>
                </a:highlight>
              </a:rPr>
              <a:t>STATA</a:t>
            </a:r>
          </a:p>
          <a:p>
            <a:pPr lvl="1" indent="-423323">
              <a:lnSpc>
                <a:spcPct val="100000"/>
              </a:lnSpc>
              <a:buClr>
                <a:srgbClr val="666666"/>
              </a:buClr>
              <a:buSzPts val="1400"/>
            </a:pPr>
            <a:r>
              <a:rPr lang="en" sz="1400" dirty="0">
                <a:solidFill>
                  <a:srgbClr val="666666"/>
                </a:solidFill>
                <a:highlight>
                  <a:srgbClr val="FFFFFF"/>
                </a:highlight>
              </a:rPr>
              <a:t>working with DHS data</a:t>
            </a:r>
          </a:p>
          <a:p>
            <a:pPr lvl="1" indent="-423323">
              <a:lnSpc>
                <a:spcPct val="100000"/>
              </a:lnSpc>
              <a:buClr>
                <a:srgbClr val="666666"/>
              </a:buClr>
              <a:buSzPts val="1400"/>
            </a:pPr>
            <a:r>
              <a:rPr lang="en-US" sz="1400" dirty="0">
                <a:solidFill>
                  <a:srgbClr val="666666"/>
                </a:solidFill>
                <a:highlight>
                  <a:srgbClr val="FFFFFF"/>
                </a:highlight>
              </a:rPr>
              <a:t>team-work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1165105" y="1035678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The Team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1068853" y="2013844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133" dirty="0"/>
              <a:t>Mentor: Dr. Emily Smith-Greenaway</a:t>
            </a:r>
            <a:endParaRPr sz="2133" dirty="0"/>
          </a:p>
          <a:p>
            <a:pPr marL="0" indent="0">
              <a:lnSpc>
                <a:spcPct val="100000"/>
              </a:lnSpc>
              <a:buNone/>
            </a:pPr>
            <a:endParaRPr sz="2133" dirty="0"/>
          </a:p>
          <a:p>
            <a:pPr marL="0" indent="0">
              <a:lnSpc>
                <a:spcPct val="100000"/>
              </a:lnSpc>
              <a:buNone/>
            </a:pPr>
            <a:r>
              <a:rPr lang="en" sz="2133" dirty="0"/>
              <a:t>Aditi Singh - Undergrad in Data Science</a:t>
            </a:r>
            <a:endParaRPr sz="2133" dirty="0"/>
          </a:p>
          <a:p>
            <a:pPr marL="0" indent="0">
              <a:lnSpc>
                <a:spcPct val="100000"/>
              </a:lnSpc>
              <a:buNone/>
            </a:pPr>
            <a:r>
              <a:rPr lang="en" sz="2133" dirty="0"/>
              <a:t>Asumi Suguro - 1st year MS in Applied Data Science</a:t>
            </a:r>
            <a:endParaRPr sz="2133" dirty="0"/>
          </a:p>
          <a:p>
            <a:pPr marL="0" indent="0">
              <a:lnSpc>
                <a:spcPct val="100000"/>
              </a:lnSpc>
              <a:buNone/>
            </a:pPr>
            <a:r>
              <a:rPr lang="en" sz="2133" dirty="0"/>
              <a:t>Madeleine Thompson - 1st year MS in Applied Data Science</a:t>
            </a:r>
            <a:endParaRPr sz="2133" dirty="0"/>
          </a:p>
          <a:p>
            <a:pPr marL="0" indent="0">
              <a:lnSpc>
                <a:spcPct val="100000"/>
              </a:lnSpc>
              <a:buNone/>
            </a:pPr>
            <a:r>
              <a:rPr lang="en" sz="2133" dirty="0"/>
              <a:t>Malika Seth - 2nd year MS in Computer Science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1C8B0D-6873-4476-87CE-F4B13991C12C}"/>
              </a:ext>
            </a:extLst>
          </p:cNvPr>
          <p:cNvGrpSpPr/>
          <p:nvPr/>
        </p:nvGrpSpPr>
        <p:grpSpPr>
          <a:xfrm>
            <a:off x="1763864" y="964443"/>
            <a:ext cx="8505246" cy="4929114"/>
            <a:chOff x="3995414" y="868017"/>
            <a:chExt cx="9972656" cy="49465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Shape">
              <a:extLst>
                <a:ext uri="{FF2B5EF4-FFF2-40B4-BE49-F238E27FC236}">
                  <a16:creationId xmlns:a16="http://schemas.microsoft.com/office/drawing/2014/main" id="{03BE3DCF-D63A-49FF-8A17-09BD8D13BD2B}"/>
                </a:ext>
              </a:extLst>
            </p:cNvPr>
            <p:cNvSpPr/>
            <p:nvPr/>
          </p:nvSpPr>
          <p:spPr>
            <a:xfrm>
              <a:off x="7558968" y="890953"/>
              <a:ext cx="51594" cy="19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00" extrusionOk="0">
                  <a:moveTo>
                    <a:pt x="9600" y="16200"/>
                  </a:moveTo>
                  <a:cubicBezTo>
                    <a:pt x="9600" y="16200"/>
                    <a:pt x="2400" y="10800"/>
                    <a:pt x="2400" y="10800"/>
                  </a:cubicBezTo>
                  <a:cubicBezTo>
                    <a:pt x="2400" y="10800"/>
                    <a:pt x="9600" y="10800"/>
                    <a:pt x="12000" y="10800"/>
                  </a:cubicBezTo>
                  <a:cubicBezTo>
                    <a:pt x="7200" y="5400"/>
                    <a:pt x="2400" y="10800"/>
                    <a:pt x="0" y="0"/>
                  </a:cubicBezTo>
                  <a:cubicBezTo>
                    <a:pt x="2400" y="5400"/>
                    <a:pt x="19200" y="0"/>
                    <a:pt x="21600" y="10800"/>
                  </a:cubicBezTo>
                  <a:cubicBezTo>
                    <a:pt x="21600" y="10800"/>
                    <a:pt x="14400" y="10800"/>
                    <a:pt x="12000" y="10800"/>
                  </a:cubicBezTo>
                  <a:cubicBezTo>
                    <a:pt x="12000" y="10800"/>
                    <a:pt x="16800" y="21600"/>
                    <a:pt x="9600" y="16200"/>
                  </a:cubicBezTo>
                  <a:cubicBezTo>
                    <a:pt x="7200" y="16200"/>
                    <a:pt x="14400" y="21600"/>
                    <a:pt x="9600" y="162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4" name="Shape">
              <a:extLst>
                <a:ext uri="{FF2B5EF4-FFF2-40B4-BE49-F238E27FC236}">
                  <a16:creationId xmlns:a16="http://schemas.microsoft.com/office/drawing/2014/main" id="{5B63A529-86B2-4581-9A14-49983A0A4493}"/>
                </a:ext>
              </a:extLst>
            </p:cNvPr>
            <p:cNvSpPr/>
            <p:nvPr/>
          </p:nvSpPr>
          <p:spPr>
            <a:xfrm>
              <a:off x="11783848" y="4371508"/>
              <a:ext cx="1139404" cy="854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600" extrusionOk="0">
                  <a:moveTo>
                    <a:pt x="10694" y="568"/>
                  </a:moveTo>
                  <a:cubicBezTo>
                    <a:pt x="10482" y="568"/>
                    <a:pt x="10376" y="284"/>
                    <a:pt x="10165" y="284"/>
                  </a:cubicBezTo>
                  <a:cubicBezTo>
                    <a:pt x="10059" y="142"/>
                    <a:pt x="10059" y="284"/>
                    <a:pt x="10165" y="426"/>
                  </a:cubicBezTo>
                  <a:cubicBezTo>
                    <a:pt x="10165" y="568"/>
                    <a:pt x="10376" y="426"/>
                    <a:pt x="10376" y="426"/>
                  </a:cubicBezTo>
                  <a:cubicBezTo>
                    <a:pt x="10482" y="568"/>
                    <a:pt x="10376" y="853"/>
                    <a:pt x="10482" y="853"/>
                  </a:cubicBezTo>
                  <a:cubicBezTo>
                    <a:pt x="10482" y="995"/>
                    <a:pt x="10376" y="995"/>
                    <a:pt x="10271" y="995"/>
                  </a:cubicBezTo>
                  <a:cubicBezTo>
                    <a:pt x="10165" y="1137"/>
                    <a:pt x="10059" y="1137"/>
                    <a:pt x="9953" y="1137"/>
                  </a:cubicBezTo>
                  <a:cubicBezTo>
                    <a:pt x="9741" y="995"/>
                    <a:pt x="9741" y="1137"/>
                    <a:pt x="9529" y="1137"/>
                  </a:cubicBezTo>
                  <a:cubicBezTo>
                    <a:pt x="9212" y="1279"/>
                    <a:pt x="9318" y="1705"/>
                    <a:pt x="9106" y="1847"/>
                  </a:cubicBezTo>
                  <a:cubicBezTo>
                    <a:pt x="8894" y="2132"/>
                    <a:pt x="8788" y="2558"/>
                    <a:pt x="8894" y="2842"/>
                  </a:cubicBezTo>
                  <a:cubicBezTo>
                    <a:pt x="9106" y="3268"/>
                    <a:pt x="8576" y="2984"/>
                    <a:pt x="8471" y="2984"/>
                  </a:cubicBezTo>
                  <a:cubicBezTo>
                    <a:pt x="8365" y="2984"/>
                    <a:pt x="8047" y="3411"/>
                    <a:pt x="8047" y="3411"/>
                  </a:cubicBezTo>
                  <a:cubicBezTo>
                    <a:pt x="8047" y="3411"/>
                    <a:pt x="7941" y="2700"/>
                    <a:pt x="7835" y="2558"/>
                  </a:cubicBezTo>
                  <a:cubicBezTo>
                    <a:pt x="7835" y="2416"/>
                    <a:pt x="7729" y="2416"/>
                    <a:pt x="7624" y="2416"/>
                  </a:cubicBezTo>
                  <a:cubicBezTo>
                    <a:pt x="7518" y="2274"/>
                    <a:pt x="7518" y="2274"/>
                    <a:pt x="7518" y="2132"/>
                  </a:cubicBezTo>
                  <a:cubicBezTo>
                    <a:pt x="7412" y="1989"/>
                    <a:pt x="7412" y="2274"/>
                    <a:pt x="7412" y="2416"/>
                  </a:cubicBezTo>
                  <a:cubicBezTo>
                    <a:pt x="7306" y="2416"/>
                    <a:pt x="7200" y="2416"/>
                    <a:pt x="7200" y="2274"/>
                  </a:cubicBezTo>
                  <a:cubicBezTo>
                    <a:pt x="6988" y="2274"/>
                    <a:pt x="7094" y="2842"/>
                    <a:pt x="6882" y="2700"/>
                  </a:cubicBezTo>
                  <a:cubicBezTo>
                    <a:pt x="6882" y="2700"/>
                    <a:pt x="6776" y="2558"/>
                    <a:pt x="6776" y="2558"/>
                  </a:cubicBezTo>
                  <a:cubicBezTo>
                    <a:pt x="6671" y="2700"/>
                    <a:pt x="6671" y="2700"/>
                    <a:pt x="6671" y="2700"/>
                  </a:cubicBezTo>
                  <a:cubicBezTo>
                    <a:pt x="6353" y="2558"/>
                    <a:pt x="6565" y="3126"/>
                    <a:pt x="6565" y="3126"/>
                  </a:cubicBezTo>
                  <a:cubicBezTo>
                    <a:pt x="6565" y="3126"/>
                    <a:pt x="6353" y="3126"/>
                    <a:pt x="6353" y="3126"/>
                  </a:cubicBezTo>
                  <a:cubicBezTo>
                    <a:pt x="6353" y="3268"/>
                    <a:pt x="6459" y="3268"/>
                    <a:pt x="6459" y="3268"/>
                  </a:cubicBezTo>
                  <a:cubicBezTo>
                    <a:pt x="6353" y="3553"/>
                    <a:pt x="6247" y="3268"/>
                    <a:pt x="6247" y="3695"/>
                  </a:cubicBezTo>
                  <a:cubicBezTo>
                    <a:pt x="6247" y="3837"/>
                    <a:pt x="6353" y="3837"/>
                    <a:pt x="6353" y="3979"/>
                  </a:cubicBezTo>
                  <a:cubicBezTo>
                    <a:pt x="6353" y="4263"/>
                    <a:pt x="5612" y="3695"/>
                    <a:pt x="5612" y="4121"/>
                  </a:cubicBezTo>
                  <a:cubicBezTo>
                    <a:pt x="5612" y="4263"/>
                    <a:pt x="6035" y="4547"/>
                    <a:pt x="5824" y="4689"/>
                  </a:cubicBezTo>
                  <a:cubicBezTo>
                    <a:pt x="5718" y="4689"/>
                    <a:pt x="5718" y="4547"/>
                    <a:pt x="5718" y="4689"/>
                  </a:cubicBezTo>
                  <a:cubicBezTo>
                    <a:pt x="5612" y="4832"/>
                    <a:pt x="5612" y="4832"/>
                    <a:pt x="5506" y="4689"/>
                  </a:cubicBezTo>
                  <a:cubicBezTo>
                    <a:pt x="5400" y="4689"/>
                    <a:pt x="5506" y="4405"/>
                    <a:pt x="5400" y="4263"/>
                  </a:cubicBezTo>
                  <a:cubicBezTo>
                    <a:pt x="5294" y="3979"/>
                    <a:pt x="5082" y="4547"/>
                    <a:pt x="4976" y="4689"/>
                  </a:cubicBezTo>
                  <a:cubicBezTo>
                    <a:pt x="4976" y="4832"/>
                    <a:pt x="4871" y="4974"/>
                    <a:pt x="4871" y="5116"/>
                  </a:cubicBezTo>
                  <a:cubicBezTo>
                    <a:pt x="4871" y="5116"/>
                    <a:pt x="4976" y="5258"/>
                    <a:pt x="4976" y="5400"/>
                  </a:cubicBezTo>
                  <a:cubicBezTo>
                    <a:pt x="4976" y="5400"/>
                    <a:pt x="4765" y="5684"/>
                    <a:pt x="4659" y="5826"/>
                  </a:cubicBezTo>
                  <a:cubicBezTo>
                    <a:pt x="4341" y="6253"/>
                    <a:pt x="4024" y="6537"/>
                    <a:pt x="3600" y="6679"/>
                  </a:cubicBezTo>
                  <a:cubicBezTo>
                    <a:pt x="3282" y="6679"/>
                    <a:pt x="2965" y="6963"/>
                    <a:pt x="2541" y="7105"/>
                  </a:cubicBezTo>
                  <a:cubicBezTo>
                    <a:pt x="2224" y="7247"/>
                    <a:pt x="1906" y="7247"/>
                    <a:pt x="1588" y="7532"/>
                  </a:cubicBezTo>
                  <a:cubicBezTo>
                    <a:pt x="1376" y="7816"/>
                    <a:pt x="1271" y="7816"/>
                    <a:pt x="1059" y="7958"/>
                  </a:cubicBezTo>
                  <a:cubicBezTo>
                    <a:pt x="953" y="8100"/>
                    <a:pt x="741" y="8526"/>
                    <a:pt x="741" y="8526"/>
                  </a:cubicBezTo>
                  <a:cubicBezTo>
                    <a:pt x="635" y="8526"/>
                    <a:pt x="741" y="8100"/>
                    <a:pt x="741" y="7958"/>
                  </a:cubicBezTo>
                  <a:cubicBezTo>
                    <a:pt x="529" y="7958"/>
                    <a:pt x="424" y="8668"/>
                    <a:pt x="424" y="8668"/>
                  </a:cubicBezTo>
                  <a:cubicBezTo>
                    <a:pt x="529" y="9095"/>
                    <a:pt x="318" y="9237"/>
                    <a:pt x="318" y="9663"/>
                  </a:cubicBezTo>
                  <a:cubicBezTo>
                    <a:pt x="318" y="9805"/>
                    <a:pt x="847" y="11368"/>
                    <a:pt x="635" y="11511"/>
                  </a:cubicBezTo>
                  <a:cubicBezTo>
                    <a:pt x="635" y="11511"/>
                    <a:pt x="318" y="10942"/>
                    <a:pt x="318" y="10942"/>
                  </a:cubicBezTo>
                  <a:cubicBezTo>
                    <a:pt x="318" y="11084"/>
                    <a:pt x="635" y="11511"/>
                    <a:pt x="424" y="11653"/>
                  </a:cubicBezTo>
                  <a:cubicBezTo>
                    <a:pt x="212" y="11653"/>
                    <a:pt x="212" y="10942"/>
                    <a:pt x="0" y="10942"/>
                  </a:cubicBezTo>
                  <a:cubicBezTo>
                    <a:pt x="0" y="10942"/>
                    <a:pt x="635" y="12079"/>
                    <a:pt x="635" y="12221"/>
                  </a:cubicBezTo>
                  <a:cubicBezTo>
                    <a:pt x="741" y="12363"/>
                    <a:pt x="635" y="12647"/>
                    <a:pt x="741" y="12932"/>
                  </a:cubicBezTo>
                  <a:cubicBezTo>
                    <a:pt x="847" y="13216"/>
                    <a:pt x="953" y="13358"/>
                    <a:pt x="1059" y="13642"/>
                  </a:cubicBezTo>
                  <a:cubicBezTo>
                    <a:pt x="1165" y="13784"/>
                    <a:pt x="1165" y="14211"/>
                    <a:pt x="1165" y="14353"/>
                  </a:cubicBezTo>
                  <a:cubicBezTo>
                    <a:pt x="1165" y="14637"/>
                    <a:pt x="1271" y="14921"/>
                    <a:pt x="1376" y="15063"/>
                  </a:cubicBezTo>
                  <a:cubicBezTo>
                    <a:pt x="1482" y="15489"/>
                    <a:pt x="1482" y="15632"/>
                    <a:pt x="1482" y="16058"/>
                  </a:cubicBezTo>
                  <a:cubicBezTo>
                    <a:pt x="1482" y="16200"/>
                    <a:pt x="1482" y="16911"/>
                    <a:pt x="1482" y="16911"/>
                  </a:cubicBezTo>
                  <a:cubicBezTo>
                    <a:pt x="1376" y="17053"/>
                    <a:pt x="1271" y="17053"/>
                    <a:pt x="1165" y="17195"/>
                  </a:cubicBezTo>
                  <a:cubicBezTo>
                    <a:pt x="1059" y="17621"/>
                    <a:pt x="1271" y="17621"/>
                    <a:pt x="1376" y="17763"/>
                  </a:cubicBezTo>
                  <a:cubicBezTo>
                    <a:pt x="1800" y="18047"/>
                    <a:pt x="2118" y="18332"/>
                    <a:pt x="2647" y="18189"/>
                  </a:cubicBezTo>
                  <a:cubicBezTo>
                    <a:pt x="2859" y="18047"/>
                    <a:pt x="3071" y="17905"/>
                    <a:pt x="3176" y="17763"/>
                  </a:cubicBezTo>
                  <a:cubicBezTo>
                    <a:pt x="3494" y="17621"/>
                    <a:pt x="3388" y="17763"/>
                    <a:pt x="3494" y="17479"/>
                  </a:cubicBezTo>
                  <a:cubicBezTo>
                    <a:pt x="3706" y="17195"/>
                    <a:pt x="4447" y="17195"/>
                    <a:pt x="4659" y="17337"/>
                  </a:cubicBezTo>
                  <a:cubicBezTo>
                    <a:pt x="4976" y="17337"/>
                    <a:pt x="5506" y="17621"/>
                    <a:pt x="5718" y="17195"/>
                  </a:cubicBezTo>
                  <a:cubicBezTo>
                    <a:pt x="5824" y="17053"/>
                    <a:pt x="5824" y="16768"/>
                    <a:pt x="6035" y="16626"/>
                  </a:cubicBezTo>
                  <a:cubicBezTo>
                    <a:pt x="6247" y="16484"/>
                    <a:pt x="6459" y="16342"/>
                    <a:pt x="6671" y="16200"/>
                  </a:cubicBezTo>
                  <a:cubicBezTo>
                    <a:pt x="6988" y="15916"/>
                    <a:pt x="7412" y="16200"/>
                    <a:pt x="7729" y="15916"/>
                  </a:cubicBezTo>
                  <a:cubicBezTo>
                    <a:pt x="8259" y="15632"/>
                    <a:pt x="8682" y="15632"/>
                    <a:pt x="9318" y="15489"/>
                  </a:cubicBezTo>
                  <a:cubicBezTo>
                    <a:pt x="9424" y="15489"/>
                    <a:pt x="9529" y="15347"/>
                    <a:pt x="9741" y="15347"/>
                  </a:cubicBezTo>
                  <a:cubicBezTo>
                    <a:pt x="9847" y="15489"/>
                    <a:pt x="10059" y="15632"/>
                    <a:pt x="10165" y="15774"/>
                  </a:cubicBezTo>
                  <a:cubicBezTo>
                    <a:pt x="10271" y="15774"/>
                    <a:pt x="11329" y="16058"/>
                    <a:pt x="11329" y="16200"/>
                  </a:cubicBezTo>
                  <a:cubicBezTo>
                    <a:pt x="11224" y="16342"/>
                    <a:pt x="11118" y="16768"/>
                    <a:pt x="11329" y="16626"/>
                  </a:cubicBezTo>
                  <a:cubicBezTo>
                    <a:pt x="11435" y="16626"/>
                    <a:pt x="11647" y="17053"/>
                    <a:pt x="11753" y="17195"/>
                  </a:cubicBezTo>
                  <a:cubicBezTo>
                    <a:pt x="11859" y="17337"/>
                    <a:pt x="11859" y="17479"/>
                    <a:pt x="11859" y="17763"/>
                  </a:cubicBezTo>
                  <a:cubicBezTo>
                    <a:pt x="11965" y="17905"/>
                    <a:pt x="12176" y="18189"/>
                    <a:pt x="12176" y="18189"/>
                  </a:cubicBezTo>
                  <a:cubicBezTo>
                    <a:pt x="12176" y="18047"/>
                    <a:pt x="12071" y="17905"/>
                    <a:pt x="12282" y="17763"/>
                  </a:cubicBezTo>
                  <a:cubicBezTo>
                    <a:pt x="12388" y="17621"/>
                    <a:pt x="12494" y="17479"/>
                    <a:pt x="12706" y="17337"/>
                  </a:cubicBezTo>
                  <a:cubicBezTo>
                    <a:pt x="12812" y="17195"/>
                    <a:pt x="13341" y="16484"/>
                    <a:pt x="13235" y="16342"/>
                  </a:cubicBezTo>
                  <a:cubicBezTo>
                    <a:pt x="13341" y="16626"/>
                    <a:pt x="13235" y="16768"/>
                    <a:pt x="13235" y="17053"/>
                  </a:cubicBezTo>
                  <a:cubicBezTo>
                    <a:pt x="13341" y="17195"/>
                    <a:pt x="13129" y="17337"/>
                    <a:pt x="13129" y="17337"/>
                  </a:cubicBezTo>
                  <a:cubicBezTo>
                    <a:pt x="13024" y="17621"/>
                    <a:pt x="13024" y="17763"/>
                    <a:pt x="13024" y="17905"/>
                  </a:cubicBezTo>
                  <a:cubicBezTo>
                    <a:pt x="13024" y="18189"/>
                    <a:pt x="12600" y="18332"/>
                    <a:pt x="12918" y="18332"/>
                  </a:cubicBezTo>
                  <a:cubicBezTo>
                    <a:pt x="13341" y="18332"/>
                    <a:pt x="13129" y="17763"/>
                    <a:pt x="13235" y="17479"/>
                  </a:cubicBezTo>
                  <a:cubicBezTo>
                    <a:pt x="13235" y="17479"/>
                    <a:pt x="13659" y="18047"/>
                    <a:pt x="13553" y="18332"/>
                  </a:cubicBezTo>
                  <a:cubicBezTo>
                    <a:pt x="13235" y="18900"/>
                    <a:pt x="13659" y="18474"/>
                    <a:pt x="13871" y="18758"/>
                  </a:cubicBezTo>
                  <a:cubicBezTo>
                    <a:pt x="14188" y="19184"/>
                    <a:pt x="14188" y="19326"/>
                    <a:pt x="14188" y="19753"/>
                  </a:cubicBezTo>
                  <a:cubicBezTo>
                    <a:pt x="14082" y="20179"/>
                    <a:pt x="14506" y="20605"/>
                    <a:pt x="14718" y="20605"/>
                  </a:cubicBezTo>
                  <a:cubicBezTo>
                    <a:pt x="14929" y="20747"/>
                    <a:pt x="15141" y="20889"/>
                    <a:pt x="15353" y="20889"/>
                  </a:cubicBezTo>
                  <a:cubicBezTo>
                    <a:pt x="15565" y="20889"/>
                    <a:pt x="15988" y="21600"/>
                    <a:pt x="16200" y="21458"/>
                  </a:cubicBezTo>
                  <a:cubicBezTo>
                    <a:pt x="16412" y="21316"/>
                    <a:pt x="16624" y="21174"/>
                    <a:pt x="16729" y="20889"/>
                  </a:cubicBezTo>
                  <a:cubicBezTo>
                    <a:pt x="16729" y="20889"/>
                    <a:pt x="16941" y="20463"/>
                    <a:pt x="17047" y="20605"/>
                  </a:cubicBezTo>
                  <a:cubicBezTo>
                    <a:pt x="17047" y="20747"/>
                    <a:pt x="16835" y="20889"/>
                    <a:pt x="16941" y="21032"/>
                  </a:cubicBezTo>
                  <a:cubicBezTo>
                    <a:pt x="17047" y="21174"/>
                    <a:pt x="17047" y="20747"/>
                    <a:pt x="17153" y="20747"/>
                  </a:cubicBezTo>
                  <a:cubicBezTo>
                    <a:pt x="17153" y="20747"/>
                    <a:pt x="17365" y="21174"/>
                    <a:pt x="17471" y="21174"/>
                  </a:cubicBezTo>
                  <a:cubicBezTo>
                    <a:pt x="17471" y="21316"/>
                    <a:pt x="17682" y="21600"/>
                    <a:pt x="17788" y="21600"/>
                  </a:cubicBezTo>
                  <a:cubicBezTo>
                    <a:pt x="17682" y="21600"/>
                    <a:pt x="18000" y="21174"/>
                    <a:pt x="18000" y="21174"/>
                  </a:cubicBezTo>
                  <a:cubicBezTo>
                    <a:pt x="18212" y="21032"/>
                    <a:pt x="18318" y="20747"/>
                    <a:pt x="18424" y="20605"/>
                  </a:cubicBezTo>
                  <a:cubicBezTo>
                    <a:pt x="18741" y="20463"/>
                    <a:pt x="19588" y="20747"/>
                    <a:pt x="19588" y="20179"/>
                  </a:cubicBezTo>
                  <a:cubicBezTo>
                    <a:pt x="19694" y="19468"/>
                    <a:pt x="19800" y="19042"/>
                    <a:pt x="19906" y="18474"/>
                  </a:cubicBezTo>
                  <a:cubicBezTo>
                    <a:pt x="20118" y="17905"/>
                    <a:pt x="20224" y="17337"/>
                    <a:pt x="20541" y="16768"/>
                  </a:cubicBezTo>
                  <a:cubicBezTo>
                    <a:pt x="20647" y="16626"/>
                    <a:pt x="20859" y="16484"/>
                    <a:pt x="20965" y="16200"/>
                  </a:cubicBezTo>
                  <a:cubicBezTo>
                    <a:pt x="20965" y="16058"/>
                    <a:pt x="20965" y="16058"/>
                    <a:pt x="20965" y="15916"/>
                  </a:cubicBezTo>
                  <a:cubicBezTo>
                    <a:pt x="21071" y="15774"/>
                    <a:pt x="21176" y="15632"/>
                    <a:pt x="21176" y="15347"/>
                  </a:cubicBezTo>
                  <a:cubicBezTo>
                    <a:pt x="21282" y="15063"/>
                    <a:pt x="21176" y="14779"/>
                    <a:pt x="21282" y="14495"/>
                  </a:cubicBezTo>
                  <a:cubicBezTo>
                    <a:pt x="21282" y="14353"/>
                    <a:pt x="21388" y="14211"/>
                    <a:pt x="21388" y="14068"/>
                  </a:cubicBezTo>
                  <a:cubicBezTo>
                    <a:pt x="21494" y="13926"/>
                    <a:pt x="21282" y="13784"/>
                    <a:pt x="21388" y="13642"/>
                  </a:cubicBezTo>
                  <a:cubicBezTo>
                    <a:pt x="21494" y="13500"/>
                    <a:pt x="21600" y="13074"/>
                    <a:pt x="21494" y="12932"/>
                  </a:cubicBezTo>
                  <a:cubicBezTo>
                    <a:pt x="21494" y="12647"/>
                    <a:pt x="21388" y="12505"/>
                    <a:pt x="21388" y="12363"/>
                  </a:cubicBezTo>
                  <a:cubicBezTo>
                    <a:pt x="21282" y="12221"/>
                    <a:pt x="21282" y="11937"/>
                    <a:pt x="21282" y="11795"/>
                  </a:cubicBezTo>
                  <a:cubicBezTo>
                    <a:pt x="21176" y="11226"/>
                    <a:pt x="21494" y="10942"/>
                    <a:pt x="21388" y="10374"/>
                  </a:cubicBezTo>
                  <a:cubicBezTo>
                    <a:pt x="21388" y="10516"/>
                    <a:pt x="21282" y="10800"/>
                    <a:pt x="21176" y="10800"/>
                  </a:cubicBezTo>
                  <a:cubicBezTo>
                    <a:pt x="20965" y="10800"/>
                    <a:pt x="20859" y="10232"/>
                    <a:pt x="20753" y="9947"/>
                  </a:cubicBezTo>
                  <a:cubicBezTo>
                    <a:pt x="20541" y="9521"/>
                    <a:pt x="20118" y="9521"/>
                    <a:pt x="20118" y="8811"/>
                  </a:cubicBezTo>
                  <a:cubicBezTo>
                    <a:pt x="20012" y="8526"/>
                    <a:pt x="19906" y="8526"/>
                    <a:pt x="19800" y="8384"/>
                  </a:cubicBezTo>
                  <a:cubicBezTo>
                    <a:pt x="19588" y="8242"/>
                    <a:pt x="19588" y="8668"/>
                    <a:pt x="19482" y="8384"/>
                  </a:cubicBezTo>
                  <a:cubicBezTo>
                    <a:pt x="19482" y="7958"/>
                    <a:pt x="19376" y="7816"/>
                    <a:pt x="19165" y="7532"/>
                  </a:cubicBezTo>
                  <a:cubicBezTo>
                    <a:pt x="19165" y="7532"/>
                    <a:pt x="19059" y="7389"/>
                    <a:pt x="19059" y="7247"/>
                  </a:cubicBezTo>
                  <a:cubicBezTo>
                    <a:pt x="18953" y="7247"/>
                    <a:pt x="19059" y="6963"/>
                    <a:pt x="19059" y="7105"/>
                  </a:cubicBezTo>
                  <a:cubicBezTo>
                    <a:pt x="18847" y="6821"/>
                    <a:pt x="18635" y="6679"/>
                    <a:pt x="18424" y="6537"/>
                  </a:cubicBezTo>
                  <a:cubicBezTo>
                    <a:pt x="18212" y="6253"/>
                    <a:pt x="17894" y="6395"/>
                    <a:pt x="17788" y="6111"/>
                  </a:cubicBezTo>
                  <a:cubicBezTo>
                    <a:pt x="17576" y="5826"/>
                    <a:pt x="17682" y="5258"/>
                    <a:pt x="17576" y="5116"/>
                  </a:cubicBezTo>
                  <a:cubicBezTo>
                    <a:pt x="17576" y="4832"/>
                    <a:pt x="17576" y="4547"/>
                    <a:pt x="17471" y="4405"/>
                  </a:cubicBezTo>
                  <a:cubicBezTo>
                    <a:pt x="17365" y="4263"/>
                    <a:pt x="17259" y="4263"/>
                    <a:pt x="17259" y="3979"/>
                  </a:cubicBezTo>
                  <a:cubicBezTo>
                    <a:pt x="17259" y="3695"/>
                    <a:pt x="17259" y="3268"/>
                    <a:pt x="17047" y="2842"/>
                  </a:cubicBezTo>
                  <a:cubicBezTo>
                    <a:pt x="16941" y="2842"/>
                    <a:pt x="16729" y="2416"/>
                    <a:pt x="16729" y="2558"/>
                  </a:cubicBezTo>
                  <a:cubicBezTo>
                    <a:pt x="16518" y="2558"/>
                    <a:pt x="16518" y="2700"/>
                    <a:pt x="16412" y="2416"/>
                  </a:cubicBezTo>
                  <a:cubicBezTo>
                    <a:pt x="16200" y="2132"/>
                    <a:pt x="16306" y="1563"/>
                    <a:pt x="16094" y="1137"/>
                  </a:cubicBezTo>
                  <a:cubicBezTo>
                    <a:pt x="16094" y="995"/>
                    <a:pt x="15671" y="0"/>
                    <a:pt x="15671" y="0"/>
                  </a:cubicBezTo>
                  <a:cubicBezTo>
                    <a:pt x="15565" y="0"/>
                    <a:pt x="15565" y="284"/>
                    <a:pt x="15565" y="426"/>
                  </a:cubicBezTo>
                  <a:cubicBezTo>
                    <a:pt x="15565" y="568"/>
                    <a:pt x="15459" y="711"/>
                    <a:pt x="15353" y="853"/>
                  </a:cubicBezTo>
                  <a:cubicBezTo>
                    <a:pt x="15353" y="853"/>
                    <a:pt x="15141" y="1137"/>
                    <a:pt x="15247" y="1279"/>
                  </a:cubicBezTo>
                  <a:cubicBezTo>
                    <a:pt x="15247" y="1279"/>
                    <a:pt x="15459" y="1279"/>
                    <a:pt x="15353" y="1421"/>
                  </a:cubicBezTo>
                  <a:cubicBezTo>
                    <a:pt x="15247" y="1421"/>
                    <a:pt x="15141" y="2132"/>
                    <a:pt x="15141" y="2274"/>
                  </a:cubicBezTo>
                  <a:cubicBezTo>
                    <a:pt x="15247" y="2558"/>
                    <a:pt x="15247" y="2842"/>
                    <a:pt x="15247" y="3126"/>
                  </a:cubicBezTo>
                  <a:cubicBezTo>
                    <a:pt x="15141" y="3695"/>
                    <a:pt x="15141" y="5116"/>
                    <a:pt x="14506" y="5116"/>
                  </a:cubicBezTo>
                  <a:cubicBezTo>
                    <a:pt x="14082" y="5116"/>
                    <a:pt x="14082" y="4547"/>
                    <a:pt x="13765" y="4405"/>
                  </a:cubicBezTo>
                  <a:cubicBezTo>
                    <a:pt x="13553" y="4263"/>
                    <a:pt x="13341" y="4263"/>
                    <a:pt x="13129" y="3979"/>
                  </a:cubicBezTo>
                  <a:cubicBezTo>
                    <a:pt x="13024" y="3837"/>
                    <a:pt x="11859" y="2984"/>
                    <a:pt x="11965" y="2842"/>
                  </a:cubicBezTo>
                  <a:cubicBezTo>
                    <a:pt x="11965" y="2700"/>
                    <a:pt x="12071" y="2558"/>
                    <a:pt x="12176" y="2416"/>
                  </a:cubicBezTo>
                  <a:cubicBezTo>
                    <a:pt x="12176" y="2274"/>
                    <a:pt x="12388" y="2274"/>
                    <a:pt x="12388" y="2132"/>
                  </a:cubicBezTo>
                  <a:cubicBezTo>
                    <a:pt x="12388" y="2132"/>
                    <a:pt x="12282" y="1989"/>
                    <a:pt x="12282" y="1847"/>
                  </a:cubicBezTo>
                  <a:cubicBezTo>
                    <a:pt x="12388" y="1705"/>
                    <a:pt x="12388" y="1705"/>
                    <a:pt x="12494" y="1563"/>
                  </a:cubicBezTo>
                  <a:cubicBezTo>
                    <a:pt x="12494" y="1421"/>
                    <a:pt x="12706" y="1279"/>
                    <a:pt x="12812" y="1137"/>
                  </a:cubicBezTo>
                  <a:cubicBezTo>
                    <a:pt x="12812" y="995"/>
                    <a:pt x="12600" y="711"/>
                    <a:pt x="12494" y="853"/>
                  </a:cubicBezTo>
                  <a:cubicBezTo>
                    <a:pt x="12494" y="853"/>
                    <a:pt x="12388" y="1137"/>
                    <a:pt x="12388" y="1137"/>
                  </a:cubicBezTo>
                  <a:cubicBezTo>
                    <a:pt x="12282" y="995"/>
                    <a:pt x="12282" y="995"/>
                    <a:pt x="12176" y="853"/>
                  </a:cubicBezTo>
                  <a:cubicBezTo>
                    <a:pt x="12176" y="711"/>
                    <a:pt x="11965" y="995"/>
                    <a:pt x="11859" y="995"/>
                  </a:cubicBezTo>
                  <a:cubicBezTo>
                    <a:pt x="11753" y="1137"/>
                    <a:pt x="11647" y="995"/>
                    <a:pt x="11541" y="995"/>
                  </a:cubicBezTo>
                  <a:cubicBezTo>
                    <a:pt x="11329" y="853"/>
                    <a:pt x="11012" y="711"/>
                    <a:pt x="10694" y="568"/>
                  </a:cubicBezTo>
                  <a:cubicBezTo>
                    <a:pt x="10482" y="568"/>
                    <a:pt x="10906" y="711"/>
                    <a:pt x="10694" y="56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2B481314-F715-4513-915E-5E62767F040A}"/>
                </a:ext>
              </a:extLst>
            </p:cNvPr>
            <p:cNvSpPr/>
            <p:nvPr/>
          </p:nvSpPr>
          <p:spPr>
            <a:xfrm>
              <a:off x="8518211" y="2192577"/>
              <a:ext cx="217389" cy="338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3" h="21600" extrusionOk="0">
                  <a:moveTo>
                    <a:pt x="8100" y="0"/>
                  </a:moveTo>
                  <a:cubicBezTo>
                    <a:pt x="6480" y="0"/>
                    <a:pt x="5400" y="360"/>
                    <a:pt x="3780" y="0"/>
                  </a:cubicBezTo>
                  <a:cubicBezTo>
                    <a:pt x="3240" y="0"/>
                    <a:pt x="2700" y="0"/>
                    <a:pt x="2700" y="360"/>
                  </a:cubicBezTo>
                  <a:cubicBezTo>
                    <a:pt x="3240" y="1080"/>
                    <a:pt x="2700" y="720"/>
                    <a:pt x="2160" y="1080"/>
                  </a:cubicBezTo>
                  <a:cubicBezTo>
                    <a:pt x="2700" y="720"/>
                    <a:pt x="2700" y="1440"/>
                    <a:pt x="2700" y="1440"/>
                  </a:cubicBezTo>
                  <a:cubicBezTo>
                    <a:pt x="2160" y="2160"/>
                    <a:pt x="540" y="1800"/>
                    <a:pt x="1080" y="2880"/>
                  </a:cubicBezTo>
                  <a:cubicBezTo>
                    <a:pt x="2160" y="3600"/>
                    <a:pt x="1620" y="3960"/>
                    <a:pt x="1080" y="4680"/>
                  </a:cubicBezTo>
                  <a:cubicBezTo>
                    <a:pt x="1080" y="5400"/>
                    <a:pt x="2160" y="5400"/>
                    <a:pt x="2700" y="5040"/>
                  </a:cubicBezTo>
                  <a:cubicBezTo>
                    <a:pt x="2160" y="5400"/>
                    <a:pt x="2700" y="5400"/>
                    <a:pt x="2700" y="5760"/>
                  </a:cubicBezTo>
                  <a:cubicBezTo>
                    <a:pt x="2700" y="5400"/>
                    <a:pt x="1620" y="6480"/>
                    <a:pt x="1620" y="6480"/>
                  </a:cubicBezTo>
                  <a:cubicBezTo>
                    <a:pt x="1080" y="6480"/>
                    <a:pt x="0" y="6480"/>
                    <a:pt x="0" y="7200"/>
                  </a:cubicBezTo>
                  <a:cubicBezTo>
                    <a:pt x="540" y="7200"/>
                    <a:pt x="1080" y="6480"/>
                    <a:pt x="1620" y="6840"/>
                  </a:cubicBezTo>
                  <a:cubicBezTo>
                    <a:pt x="1620" y="7200"/>
                    <a:pt x="1620" y="7560"/>
                    <a:pt x="1620" y="7560"/>
                  </a:cubicBezTo>
                  <a:cubicBezTo>
                    <a:pt x="1080" y="7920"/>
                    <a:pt x="1080" y="8280"/>
                    <a:pt x="1080" y="8280"/>
                  </a:cubicBezTo>
                  <a:cubicBezTo>
                    <a:pt x="1080" y="8640"/>
                    <a:pt x="1620" y="7920"/>
                    <a:pt x="2160" y="7920"/>
                  </a:cubicBezTo>
                  <a:cubicBezTo>
                    <a:pt x="2160" y="7560"/>
                    <a:pt x="2700" y="8280"/>
                    <a:pt x="2700" y="8280"/>
                  </a:cubicBezTo>
                  <a:cubicBezTo>
                    <a:pt x="3240" y="8280"/>
                    <a:pt x="2700" y="6840"/>
                    <a:pt x="2160" y="6840"/>
                  </a:cubicBezTo>
                  <a:cubicBezTo>
                    <a:pt x="2700" y="6840"/>
                    <a:pt x="3780" y="7200"/>
                    <a:pt x="3780" y="6840"/>
                  </a:cubicBezTo>
                  <a:cubicBezTo>
                    <a:pt x="3780" y="6840"/>
                    <a:pt x="3240" y="7200"/>
                    <a:pt x="3240" y="7200"/>
                  </a:cubicBezTo>
                  <a:cubicBezTo>
                    <a:pt x="3240" y="7560"/>
                    <a:pt x="3780" y="7920"/>
                    <a:pt x="3780" y="8280"/>
                  </a:cubicBezTo>
                  <a:cubicBezTo>
                    <a:pt x="3780" y="8640"/>
                    <a:pt x="2160" y="9720"/>
                    <a:pt x="3780" y="9720"/>
                  </a:cubicBezTo>
                  <a:cubicBezTo>
                    <a:pt x="3780" y="9720"/>
                    <a:pt x="5400" y="9720"/>
                    <a:pt x="5940" y="9720"/>
                  </a:cubicBezTo>
                  <a:cubicBezTo>
                    <a:pt x="6480" y="9360"/>
                    <a:pt x="8100" y="9360"/>
                    <a:pt x="8100" y="9360"/>
                  </a:cubicBezTo>
                  <a:cubicBezTo>
                    <a:pt x="7560" y="10080"/>
                    <a:pt x="7020" y="10080"/>
                    <a:pt x="7560" y="10800"/>
                  </a:cubicBezTo>
                  <a:cubicBezTo>
                    <a:pt x="8100" y="11880"/>
                    <a:pt x="8100" y="11160"/>
                    <a:pt x="8640" y="11520"/>
                  </a:cubicBezTo>
                  <a:cubicBezTo>
                    <a:pt x="8640" y="11880"/>
                    <a:pt x="8100" y="12600"/>
                    <a:pt x="8640" y="12960"/>
                  </a:cubicBezTo>
                  <a:cubicBezTo>
                    <a:pt x="9180" y="13680"/>
                    <a:pt x="7560" y="13680"/>
                    <a:pt x="7020" y="13680"/>
                  </a:cubicBezTo>
                  <a:cubicBezTo>
                    <a:pt x="5940" y="14040"/>
                    <a:pt x="5400" y="13320"/>
                    <a:pt x="4320" y="14040"/>
                  </a:cubicBezTo>
                  <a:cubicBezTo>
                    <a:pt x="3780" y="14760"/>
                    <a:pt x="6480" y="14400"/>
                    <a:pt x="5940" y="14760"/>
                  </a:cubicBezTo>
                  <a:cubicBezTo>
                    <a:pt x="5940" y="14760"/>
                    <a:pt x="4860" y="15120"/>
                    <a:pt x="4860" y="15120"/>
                  </a:cubicBezTo>
                  <a:cubicBezTo>
                    <a:pt x="4860" y="15480"/>
                    <a:pt x="5400" y="15480"/>
                    <a:pt x="4860" y="15840"/>
                  </a:cubicBezTo>
                  <a:cubicBezTo>
                    <a:pt x="4320" y="16200"/>
                    <a:pt x="3780" y="16560"/>
                    <a:pt x="2700" y="16920"/>
                  </a:cubicBezTo>
                  <a:cubicBezTo>
                    <a:pt x="2160" y="17280"/>
                    <a:pt x="3240" y="17640"/>
                    <a:pt x="3240" y="17640"/>
                  </a:cubicBezTo>
                  <a:cubicBezTo>
                    <a:pt x="3780" y="17640"/>
                    <a:pt x="4860" y="17280"/>
                    <a:pt x="4860" y="17280"/>
                  </a:cubicBezTo>
                  <a:cubicBezTo>
                    <a:pt x="4860" y="17640"/>
                    <a:pt x="6480" y="17640"/>
                    <a:pt x="7020" y="18000"/>
                  </a:cubicBezTo>
                  <a:cubicBezTo>
                    <a:pt x="8100" y="18000"/>
                    <a:pt x="9180" y="17280"/>
                    <a:pt x="9720" y="17280"/>
                  </a:cubicBezTo>
                  <a:cubicBezTo>
                    <a:pt x="9720" y="17280"/>
                    <a:pt x="8640" y="19080"/>
                    <a:pt x="7020" y="18720"/>
                  </a:cubicBezTo>
                  <a:cubicBezTo>
                    <a:pt x="6480" y="18360"/>
                    <a:pt x="5940" y="18720"/>
                    <a:pt x="5400" y="18720"/>
                  </a:cubicBezTo>
                  <a:cubicBezTo>
                    <a:pt x="4320" y="18720"/>
                    <a:pt x="4860" y="18360"/>
                    <a:pt x="4320" y="18360"/>
                  </a:cubicBezTo>
                  <a:cubicBezTo>
                    <a:pt x="4320" y="18360"/>
                    <a:pt x="4320" y="19440"/>
                    <a:pt x="3780" y="19800"/>
                  </a:cubicBezTo>
                  <a:cubicBezTo>
                    <a:pt x="3780" y="19800"/>
                    <a:pt x="3240" y="20160"/>
                    <a:pt x="2700" y="20520"/>
                  </a:cubicBezTo>
                  <a:cubicBezTo>
                    <a:pt x="2700" y="20520"/>
                    <a:pt x="1620" y="20880"/>
                    <a:pt x="1620" y="21240"/>
                  </a:cubicBezTo>
                  <a:cubicBezTo>
                    <a:pt x="1620" y="21240"/>
                    <a:pt x="2700" y="21240"/>
                    <a:pt x="2700" y="21240"/>
                  </a:cubicBezTo>
                  <a:cubicBezTo>
                    <a:pt x="2700" y="21240"/>
                    <a:pt x="2160" y="21240"/>
                    <a:pt x="2700" y="21600"/>
                  </a:cubicBezTo>
                  <a:cubicBezTo>
                    <a:pt x="2700" y="21600"/>
                    <a:pt x="3780" y="20520"/>
                    <a:pt x="4320" y="20520"/>
                  </a:cubicBezTo>
                  <a:cubicBezTo>
                    <a:pt x="4860" y="20520"/>
                    <a:pt x="5940" y="20880"/>
                    <a:pt x="6480" y="20520"/>
                  </a:cubicBezTo>
                  <a:cubicBezTo>
                    <a:pt x="7560" y="20520"/>
                    <a:pt x="7020" y="19800"/>
                    <a:pt x="8100" y="19800"/>
                  </a:cubicBezTo>
                  <a:cubicBezTo>
                    <a:pt x="8640" y="19440"/>
                    <a:pt x="9180" y="19800"/>
                    <a:pt x="10260" y="19800"/>
                  </a:cubicBezTo>
                  <a:cubicBezTo>
                    <a:pt x="10800" y="20160"/>
                    <a:pt x="11340" y="19440"/>
                    <a:pt x="12420" y="19800"/>
                  </a:cubicBezTo>
                  <a:cubicBezTo>
                    <a:pt x="12960" y="20160"/>
                    <a:pt x="14040" y="19800"/>
                    <a:pt x="14580" y="19440"/>
                  </a:cubicBezTo>
                  <a:cubicBezTo>
                    <a:pt x="15660" y="19440"/>
                    <a:pt x="17280" y="19440"/>
                    <a:pt x="18360" y="19440"/>
                  </a:cubicBezTo>
                  <a:cubicBezTo>
                    <a:pt x="18360" y="19440"/>
                    <a:pt x="20520" y="18360"/>
                    <a:pt x="20520" y="18360"/>
                  </a:cubicBezTo>
                  <a:cubicBezTo>
                    <a:pt x="19980" y="18000"/>
                    <a:pt x="17820" y="18360"/>
                    <a:pt x="17820" y="18000"/>
                  </a:cubicBezTo>
                  <a:cubicBezTo>
                    <a:pt x="17820" y="17640"/>
                    <a:pt x="19980" y="16560"/>
                    <a:pt x="20520" y="16560"/>
                  </a:cubicBezTo>
                  <a:cubicBezTo>
                    <a:pt x="21060" y="15840"/>
                    <a:pt x="21600" y="14400"/>
                    <a:pt x="19440" y="14400"/>
                  </a:cubicBezTo>
                  <a:cubicBezTo>
                    <a:pt x="18900" y="14400"/>
                    <a:pt x="17820" y="14760"/>
                    <a:pt x="17280" y="14760"/>
                  </a:cubicBezTo>
                  <a:cubicBezTo>
                    <a:pt x="16200" y="14400"/>
                    <a:pt x="17280" y="14400"/>
                    <a:pt x="17280" y="14040"/>
                  </a:cubicBezTo>
                  <a:cubicBezTo>
                    <a:pt x="17280" y="13680"/>
                    <a:pt x="17280" y="13320"/>
                    <a:pt x="16740" y="12960"/>
                  </a:cubicBezTo>
                  <a:cubicBezTo>
                    <a:pt x="16740" y="12960"/>
                    <a:pt x="14580" y="12600"/>
                    <a:pt x="15120" y="12240"/>
                  </a:cubicBezTo>
                  <a:cubicBezTo>
                    <a:pt x="15120" y="12240"/>
                    <a:pt x="16200" y="12600"/>
                    <a:pt x="16200" y="12240"/>
                  </a:cubicBezTo>
                  <a:cubicBezTo>
                    <a:pt x="16740" y="11880"/>
                    <a:pt x="16200" y="11520"/>
                    <a:pt x="15660" y="11160"/>
                  </a:cubicBezTo>
                  <a:cubicBezTo>
                    <a:pt x="14040" y="10440"/>
                    <a:pt x="13500" y="10440"/>
                    <a:pt x="12420" y="9000"/>
                  </a:cubicBezTo>
                  <a:cubicBezTo>
                    <a:pt x="11880" y="8280"/>
                    <a:pt x="11340" y="7560"/>
                    <a:pt x="9720" y="6840"/>
                  </a:cubicBezTo>
                  <a:cubicBezTo>
                    <a:pt x="9180" y="6480"/>
                    <a:pt x="7020" y="7200"/>
                    <a:pt x="6480" y="6480"/>
                  </a:cubicBezTo>
                  <a:cubicBezTo>
                    <a:pt x="6480" y="6480"/>
                    <a:pt x="9720" y="6120"/>
                    <a:pt x="9180" y="5760"/>
                  </a:cubicBezTo>
                  <a:cubicBezTo>
                    <a:pt x="9180" y="5760"/>
                    <a:pt x="8100" y="6120"/>
                    <a:pt x="7560" y="5760"/>
                  </a:cubicBezTo>
                  <a:cubicBezTo>
                    <a:pt x="7560" y="5760"/>
                    <a:pt x="9720" y="5400"/>
                    <a:pt x="9720" y="5400"/>
                  </a:cubicBezTo>
                  <a:cubicBezTo>
                    <a:pt x="10260" y="5040"/>
                    <a:pt x="11880" y="3240"/>
                    <a:pt x="11340" y="2880"/>
                  </a:cubicBezTo>
                  <a:cubicBezTo>
                    <a:pt x="10800" y="2160"/>
                    <a:pt x="9180" y="2160"/>
                    <a:pt x="8100" y="2160"/>
                  </a:cubicBezTo>
                  <a:cubicBezTo>
                    <a:pt x="7560" y="2520"/>
                    <a:pt x="4860" y="2520"/>
                    <a:pt x="4860" y="2520"/>
                  </a:cubicBezTo>
                  <a:cubicBezTo>
                    <a:pt x="4860" y="2520"/>
                    <a:pt x="5940" y="2160"/>
                    <a:pt x="5940" y="2160"/>
                  </a:cubicBezTo>
                  <a:cubicBezTo>
                    <a:pt x="5940" y="2160"/>
                    <a:pt x="4860" y="1800"/>
                    <a:pt x="4860" y="2160"/>
                  </a:cubicBezTo>
                  <a:cubicBezTo>
                    <a:pt x="4860" y="1800"/>
                    <a:pt x="9720" y="360"/>
                    <a:pt x="8100" y="0"/>
                  </a:cubicBezTo>
                  <a:cubicBezTo>
                    <a:pt x="7560" y="0"/>
                    <a:pt x="9180" y="360"/>
                    <a:pt x="810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3B5CDD7B-B359-4978-B2BC-F6F755F7160F}"/>
                </a:ext>
              </a:extLst>
            </p:cNvPr>
            <p:cNvSpPr/>
            <p:nvPr/>
          </p:nvSpPr>
          <p:spPr>
            <a:xfrm>
              <a:off x="8012448" y="1844640"/>
              <a:ext cx="297482" cy="14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0769" extrusionOk="0">
                  <a:moveTo>
                    <a:pt x="20883" y="7477"/>
                  </a:moveTo>
                  <a:cubicBezTo>
                    <a:pt x="20883" y="7477"/>
                    <a:pt x="19283" y="6646"/>
                    <a:pt x="19283" y="6646"/>
                  </a:cubicBezTo>
                  <a:cubicBezTo>
                    <a:pt x="19283" y="6646"/>
                    <a:pt x="19683" y="5815"/>
                    <a:pt x="19683" y="5815"/>
                  </a:cubicBezTo>
                  <a:cubicBezTo>
                    <a:pt x="19283" y="5815"/>
                    <a:pt x="18483" y="5815"/>
                    <a:pt x="18883" y="4984"/>
                  </a:cubicBezTo>
                  <a:cubicBezTo>
                    <a:pt x="18883" y="4984"/>
                    <a:pt x="19283" y="4154"/>
                    <a:pt x="19283" y="4154"/>
                  </a:cubicBezTo>
                  <a:cubicBezTo>
                    <a:pt x="18883" y="3323"/>
                    <a:pt x="18083" y="3323"/>
                    <a:pt x="18083" y="3323"/>
                  </a:cubicBezTo>
                  <a:cubicBezTo>
                    <a:pt x="18083" y="2492"/>
                    <a:pt x="18883" y="1661"/>
                    <a:pt x="18883" y="1661"/>
                  </a:cubicBezTo>
                  <a:cubicBezTo>
                    <a:pt x="18883" y="1661"/>
                    <a:pt x="17283" y="2492"/>
                    <a:pt x="16883" y="1661"/>
                  </a:cubicBezTo>
                  <a:cubicBezTo>
                    <a:pt x="16483" y="831"/>
                    <a:pt x="16083" y="0"/>
                    <a:pt x="15283" y="0"/>
                  </a:cubicBezTo>
                  <a:cubicBezTo>
                    <a:pt x="14883" y="0"/>
                    <a:pt x="15683" y="1661"/>
                    <a:pt x="15283" y="2492"/>
                  </a:cubicBezTo>
                  <a:cubicBezTo>
                    <a:pt x="14883" y="3323"/>
                    <a:pt x="14483" y="2492"/>
                    <a:pt x="14083" y="3323"/>
                  </a:cubicBezTo>
                  <a:cubicBezTo>
                    <a:pt x="13683" y="4154"/>
                    <a:pt x="13283" y="3323"/>
                    <a:pt x="12483" y="3323"/>
                  </a:cubicBezTo>
                  <a:cubicBezTo>
                    <a:pt x="11683" y="2492"/>
                    <a:pt x="12883" y="5815"/>
                    <a:pt x="12483" y="6646"/>
                  </a:cubicBezTo>
                  <a:cubicBezTo>
                    <a:pt x="12483" y="6646"/>
                    <a:pt x="10883" y="831"/>
                    <a:pt x="10083" y="3323"/>
                  </a:cubicBezTo>
                  <a:cubicBezTo>
                    <a:pt x="9683" y="3323"/>
                    <a:pt x="10083" y="4984"/>
                    <a:pt x="9683" y="5815"/>
                  </a:cubicBezTo>
                  <a:cubicBezTo>
                    <a:pt x="9683" y="6646"/>
                    <a:pt x="8483" y="3323"/>
                    <a:pt x="8083" y="3323"/>
                  </a:cubicBezTo>
                  <a:cubicBezTo>
                    <a:pt x="7683" y="3323"/>
                    <a:pt x="8883" y="6646"/>
                    <a:pt x="8083" y="6646"/>
                  </a:cubicBezTo>
                  <a:cubicBezTo>
                    <a:pt x="7683" y="6646"/>
                    <a:pt x="7683" y="6646"/>
                    <a:pt x="7283" y="6646"/>
                  </a:cubicBezTo>
                  <a:cubicBezTo>
                    <a:pt x="6883" y="6646"/>
                    <a:pt x="6483" y="8307"/>
                    <a:pt x="6483" y="9138"/>
                  </a:cubicBezTo>
                  <a:cubicBezTo>
                    <a:pt x="6483" y="8307"/>
                    <a:pt x="5283" y="6646"/>
                    <a:pt x="5283" y="5815"/>
                  </a:cubicBezTo>
                  <a:cubicBezTo>
                    <a:pt x="5283" y="5815"/>
                    <a:pt x="6083" y="5815"/>
                    <a:pt x="6083" y="5815"/>
                  </a:cubicBezTo>
                  <a:cubicBezTo>
                    <a:pt x="6083" y="4984"/>
                    <a:pt x="5283" y="3323"/>
                    <a:pt x="5283" y="3323"/>
                  </a:cubicBezTo>
                  <a:cubicBezTo>
                    <a:pt x="4883" y="3323"/>
                    <a:pt x="2883" y="-831"/>
                    <a:pt x="2483" y="831"/>
                  </a:cubicBezTo>
                  <a:cubicBezTo>
                    <a:pt x="2483" y="1661"/>
                    <a:pt x="3683" y="1661"/>
                    <a:pt x="3283" y="2492"/>
                  </a:cubicBezTo>
                  <a:cubicBezTo>
                    <a:pt x="3283" y="2492"/>
                    <a:pt x="3283" y="2492"/>
                    <a:pt x="2883" y="2492"/>
                  </a:cubicBezTo>
                  <a:cubicBezTo>
                    <a:pt x="3683" y="1661"/>
                    <a:pt x="4083" y="4984"/>
                    <a:pt x="3683" y="5815"/>
                  </a:cubicBezTo>
                  <a:cubicBezTo>
                    <a:pt x="3683" y="5815"/>
                    <a:pt x="483" y="0"/>
                    <a:pt x="1683" y="4154"/>
                  </a:cubicBezTo>
                  <a:cubicBezTo>
                    <a:pt x="1683" y="4154"/>
                    <a:pt x="883" y="4154"/>
                    <a:pt x="883" y="4154"/>
                  </a:cubicBezTo>
                  <a:cubicBezTo>
                    <a:pt x="883" y="4984"/>
                    <a:pt x="1683" y="4984"/>
                    <a:pt x="1683" y="4984"/>
                  </a:cubicBezTo>
                  <a:cubicBezTo>
                    <a:pt x="1683" y="4154"/>
                    <a:pt x="1683" y="5815"/>
                    <a:pt x="1683" y="5815"/>
                  </a:cubicBezTo>
                  <a:cubicBezTo>
                    <a:pt x="1683" y="5815"/>
                    <a:pt x="883" y="4984"/>
                    <a:pt x="483" y="4984"/>
                  </a:cubicBezTo>
                  <a:cubicBezTo>
                    <a:pt x="883" y="4984"/>
                    <a:pt x="-317" y="7477"/>
                    <a:pt x="83" y="6646"/>
                  </a:cubicBezTo>
                  <a:cubicBezTo>
                    <a:pt x="-317" y="8307"/>
                    <a:pt x="2883" y="7477"/>
                    <a:pt x="2883" y="7477"/>
                  </a:cubicBezTo>
                  <a:cubicBezTo>
                    <a:pt x="3283" y="7477"/>
                    <a:pt x="4883" y="8307"/>
                    <a:pt x="4883" y="8307"/>
                  </a:cubicBezTo>
                  <a:cubicBezTo>
                    <a:pt x="4483" y="8307"/>
                    <a:pt x="4083" y="8307"/>
                    <a:pt x="4083" y="9138"/>
                  </a:cubicBezTo>
                  <a:cubicBezTo>
                    <a:pt x="4083" y="9138"/>
                    <a:pt x="4483" y="9969"/>
                    <a:pt x="4483" y="9969"/>
                  </a:cubicBezTo>
                  <a:cubicBezTo>
                    <a:pt x="4083" y="10800"/>
                    <a:pt x="3283" y="10800"/>
                    <a:pt x="2883" y="10800"/>
                  </a:cubicBezTo>
                  <a:cubicBezTo>
                    <a:pt x="2883" y="10800"/>
                    <a:pt x="483" y="11631"/>
                    <a:pt x="883" y="11631"/>
                  </a:cubicBezTo>
                  <a:cubicBezTo>
                    <a:pt x="1683" y="12461"/>
                    <a:pt x="2883" y="11631"/>
                    <a:pt x="3683" y="12461"/>
                  </a:cubicBezTo>
                  <a:cubicBezTo>
                    <a:pt x="4083" y="13292"/>
                    <a:pt x="4083" y="14123"/>
                    <a:pt x="4483" y="14123"/>
                  </a:cubicBezTo>
                  <a:cubicBezTo>
                    <a:pt x="4483" y="14123"/>
                    <a:pt x="5283" y="13292"/>
                    <a:pt x="5683" y="13292"/>
                  </a:cubicBezTo>
                  <a:cubicBezTo>
                    <a:pt x="5283" y="13292"/>
                    <a:pt x="4883" y="14123"/>
                    <a:pt x="4883" y="14123"/>
                  </a:cubicBezTo>
                  <a:cubicBezTo>
                    <a:pt x="4883" y="14954"/>
                    <a:pt x="5683" y="14123"/>
                    <a:pt x="5683" y="14123"/>
                  </a:cubicBezTo>
                  <a:cubicBezTo>
                    <a:pt x="6083" y="14954"/>
                    <a:pt x="2883" y="18277"/>
                    <a:pt x="3683" y="18277"/>
                  </a:cubicBezTo>
                  <a:cubicBezTo>
                    <a:pt x="4483" y="19107"/>
                    <a:pt x="5283" y="18277"/>
                    <a:pt x="5683" y="18277"/>
                  </a:cubicBezTo>
                  <a:cubicBezTo>
                    <a:pt x="6483" y="18277"/>
                    <a:pt x="7283" y="18277"/>
                    <a:pt x="8083" y="19107"/>
                  </a:cubicBezTo>
                  <a:cubicBezTo>
                    <a:pt x="7683" y="18277"/>
                    <a:pt x="7683" y="19107"/>
                    <a:pt x="7683" y="19107"/>
                  </a:cubicBezTo>
                  <a:cubicBezTo>
                    <a:pt x="8083" y="19938"/>
                    <a:pt x="8483" y="19938"/>
                    <a:pt x="8483" y="19938"/>
                  </a:cubicBezTo>
                  <a:cubicBezTo>
                    <a:pt x="9283" y="20769"/>
                    <a:pt x="10483" y="20769"/>
                    <a:pt x="11283" y="20769"/>
                  </a:cubicBezTo>
                  <a:cubicBezTo>
                    <a:pt x="12083" y="20769"/>
                    <a:pt x="12083" y="19938"/>
                    <a:pt x="12883" y="19938"/>
                  </a:cubicBezTo>
                  <a:cubicBezTo>
                    <a:pt x="13683" y="19107"/>
                    <a:pt x="14483" y="19107"/>
                    <a:pt x="15283" y="18277"/>
                  </a:cubicBezTo>
                  <a:cubicBezTo>
                    <a:pt x="16483" y="16615"/>
                    <a:pt x="16883" y="15784"/>
                    <a:pt x="18083" y="14954"/>
                  </a:cubicBezTo>
                  <a:cubicBezTo>
                    <a:pt x="18883" y="14954"/>
                    <a:pt x="19283" y="12461"/>
                    <a:pt x="20483" y="12461"/>
                  </a:cubicBezTo>
                  <a:cubicBezTo>
                    <a:pt x="20483" y="11631"/>
                    <a:pt x="20883" y="11631"/>
                    <a:pt x="20483" y="10800"/>
                  </a:cubicBezTo>
                  <a:cubicBezTo>
                    <a:pt x="20083" y="9969"/>
                    <a:pt x="20883" y="9969"/>
                    <a:pt x="21283" y="9969"/>
                  </a:cubicBezTo>
                  <a:cubicBezTo>
                    <a:pt x="21283" y="9969"/>
                    <a:pt x="20483" y="9138"/>
                    <a:pt x="20483" y="9138"/>
                  </a:cubicBezTo>
                  <a:cubicBezTo>
                    <a:pt x="20483" y="8307"/>
                    <a:pt x="21283" y="7477"/>
                    <a:pt x="20883" y="7477"/>
                  </a:cubicBezTo>
                  <a:cubicBezTo>
                    <a:pt x="20083" y="6646"/>
                    <a:pt x="21283" y="7477"/>
                    <a:pt x="20883" y="747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FAD99FA7-B136-4660-8BB8-D8408476AD24}"/>
                </a:ext>
              </a:extLst>
            </p:cNvPr>
            <p:cNvSpPr/>
            <p:nvPr/>
          </p:nvSpPr>
          <p:spPr>
            <a:xfrm>
              <a:off x="10119499" y="1304189"/>
              <a:ext cx="496309" cy="343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339" extrusionOk="0">
                  <a:moveTo>
                    <a:pt x="20160" y="87"/>
                  </a:moveTo>
                  <a:cubicBezTo>
                    <a:pt x="19440" y="87"/>
                    <a:pt x="19200" y="-261"/>
                    <a:pt x="18480" y="436"/>
                  </a:cubicBezTo>
                  <a:cubicBezTo>
                    <a:pt x="18240" y="436"/>
                    <a:pt x="17280" y="784"/>
                    <a:pt x="17520" y="1133"/>
                  </a:cubicBezTo>
                  <a:cubicBezTo>
                    <a:pt x="17280" y="1133"/>
                    <a:pt x="16320" y="1829"/>
                    <a:pt x="15840" y="1829"/>
                  </a:cubicBezTo>
                  <a:cubicBezTo>
                    <a:pt x="15360" y="1829"/>
                    <a:pt x="14640" y="2178"/>
                    <a:pt x="14160" y="2526"/>
                  </a:cubicBezTo>
                  <a:cubicBezTo>
                    <a:pt x="13440" y="2526"/>
                    <a:pt x="12960" y="2526"/>
                    <a:pt x="12240" y="2526"/>
                  </a:cubicBezTo>
                  <a:cubicBezTo>
                    <a:pt x="12240" y="2526"/>
                    <a:pt x="10800" y="2526"/>
                    <a:pt x="11040" y="2874"/>
                  </a:cubicBezTo>
                  <a:cubicBezTo>
                    <a:pt x="11040" y="2874"/>
                    <a:pt x="11520" y="2874"/>
                    <a:pt x="11520" y="2874"/>
                  </a:cubicBezTo>
                  <a:cubicBezTo>
                    <a:pt x="11280" y="3223"/>
                    <a:pt x="10800" y="3223"/>
                    <a:pt x="10560" y="3571"/>
                  </a:cubicBezTo>
                  <a:cubicBezTo>
                    <a:pt x="10320" y="3571"/>
                    <a:pt x="9840" y="3571"/>
                    <a:pt x="9360" y="3571"/>
                  </a:cubicBezTo>
                  <a:cubicBezTo>
                    <a:pt x="9120" y="3571"/>
                    <a:pt x="9120" y="3571"/>
                    <a:pt x="8640" y="3920"/>
                  </a:cubicBezTo>
                  <a:cubicBezTo>
                    <a:pt x="8400" y="4965"/>
                    <a:pt x="8160" y="4616"/>
                    <a:pt x="7680" y="4616"/>
                  </a:cubicBezTo>
                  <a:cubicBezTo>
                    <a:pt x="7200" y="4965"/>
                    <a:pt x="7440" y="5662"/>
                    <a:pt x="6720" y="5662"/>
                  </a:cubicBezTo>
                  <a:cubicBezTo>
                    <a:pt x="6240" y="5662"/>
                    <a:pt x="6480" y="6358"/>
                    <a:pt x="6240" y="6358"/>
                  </a:cubicBezTo>
                  <a:cubicBezTo>
                    <a:pt x="6000" y="6707"/>
                    <a:pt x="5280" y="6010"/>
                    <a:pt x="5520" y="6358"/>
                  </a:cubicBezTo>
                  <a:cubicBezTo>
                    <a:pt x="5520" y="6707"/>
                    <a:pt x="6240" y="7055"/>
                    <a:pt x="6240" y="7055"/>
                  </a:cubicBezTo>
                  <a:cubicBezTo>
                    <a:pt x="6240" y="7055"/>
                    <a:pt x="5280" y="7404"/>
                    <a:pt x="5280" y="7404"/>
                  </a:cubicBezTo>
                  <a:cubicBezTo>
                    <a:pt x="5280" y="7752"/>
                    <a:pt x="6480" y="7752"/>
                    <a:pt x="6480" y="7752"/>
                  </a:cubicBezTo>
                  <a:cubicBezTo>
                    <a:pt x="6480" y="8100"/>
                    <a:pt x="4800" y="8100"/>
                    <a:pt x="5040" y="8449"/>
                  </a:cubicBezTo>
                  <a:cubicBezTo>
                    <a:pt x="5040" y="8100"/>
                    <a:pt x="5520" y="8449"/>
                    <a:pt x="5520" y="8449"/>
                  </a:cubicBezTo>
                  <a:cubicBezTo>
                    <a:pt x="5040" y="8797"/>
                    <a:pt x="4800" y="8449"/>
                    <a:pt x="4800" y="8797"/>
                  </a:cubicBezTo>
                  <a:cubicBezTo>
                    <a:pt x="4560" y="9145"/>
                    <a:pt x="5040" y="9494"/>
                    <a:pt x="5040" y="9494"/>
                  </a:cubicBezTo>
                  <a:cubicBezTo>
                    <a:pt x="4800" y="9494"/>
                    <a:pt x="4560" y="9494"/>
                    <a:pt x="4320" y="9494"/>
                  </a:cubicBezTo>
                  <a:cubicBezTo>
                    <a:pt x="4320" y="9494"/>
                    <a:pt x="4800" y="9842"/>
                    <a:pt x="5040" y="9842"/>
                  </a:cubicBezTo>
                  <a:cubicBezTo>
                    <a:pt x="4560" y="9842"/>
                    <a:pt x="4320" y="9842"/>
                    <a:pt x="4080" y="10191"/>
                  </a:cubicBezTo>
                  <a:cubicBezTo>
                    <a:pt x="3840" y="10539"/>
                    <a:pt x="3600" y="10539"/>
                    <a:pt x="3360" y="10539"/>
                  </a:cubicBezTo>
                  <a:cubicBezTo>
                    <a:pt x="2880" y="10887"/>
                    <a:pt x="2880" y="11236"/>
                    <a:pt x="3360" y="11236"/>
                  </a:cubicBezTo>
                  <a:cubicBezTo>
                    <a:pt x="3600" y="11236"/>
                    <a:pt x="4320" y="11584"/>
                    <a:pt x="4560" y="11584"/>
                  </a:cubicBezTo>
                  <a:cubicBezTo>
                    <a:pt x="4080" y="11933"/>
                    <a:pt x="3600" y="11236"/>
                    <a:pt x="3600" y="12281"/>
                  </a:cubicBezTo>
                  <a:cubicBezTo>
                    <a:pt x="3600" y="12629"/>
                    <a:pt x="2400" y="12629"/>
                    <a:pt x="2160" y="12978"/>
                  </a:cubicBezTo>
                  <a:cubicBezTo>
                    <a:pt x="1920" y="13326"/>
                    <a:pt x="2160" y="13326"/>
                    <a:pt x="2160" y="13674"/>
                  </a:cubicBezTo>
                  <a:cubicBezTo>
                    <a:pt x="2160" y="13674"/>
                    <a:pt x="1440" y="14023"/>
                    <a:pt x="1440" y="14023"/>
                  </a:cubicBezTo>
                  <a:cubicBezTo>
                    <a:pt x="480" y="14371"/>
                    <a:pt x="1680" y="14371"/>
                    <a:pt x="1680" y="14720"/>
                  </a:cubicBezTo>
                  <a:cubicBezTo>
                    <a:pt x="1920" y="15068"/>
                    <a:pt x="1200" y="16113"/>
                    <a:pt x="1200" y="16113"/>
                  </a:cubicBezTo>
                  <a:cubicBezTo>
                    <a:pt x="720" y="16810"/>
                    <a:pt x="0" y="16113"/>
                    <a:pt x="0" y="17507"/>
                  </a:cubicBezTo>
                  <a:cubicBezTo>
                    <a:pt x="0" y="18900"/>
                    <a:pt x="480" y="18204"/>
                    <a:pt x="960" y="18204"/>
                  </a:cubicBezTo>
                  <a:cubicBezTo>
                    <a:pt x="1440" y="18552"/>
                    <a:pt x="1680" y="18900"/>
                    <a:pt x="2160" y="18552"/>
                  </a:cubicBezTo>
                  <a:cubicBezTo>
                    <a:pt x="2160" y="18552"/>
                    <a:pt x="2640" y="19249"/>
                    <a:pt x="2880" y="18900"/>
                  </a:cubicBezTo>
                  <a:cubicBezTo>
                    <a:pt x="2880" y="18900"/>
                    <a:pt x="2400" y="18900"/>
                    <a:pt x="2400" y="19249"/>
                  </a:cubicBezTo>
                  <a:cubicBezTo>
                    <a:pt x="2640" y="19249"/>
                    <a:pt x="2880" y="19249"/>
                    <a:pt x="2880" y="19249"/>
                  </a:cubicBezTo>
                  <a:cubicBezTo>
                    <a:pt x="2880" y="19249"/>
                    <a:pt x="2400" y="20642"/>
                    <a:pt x="2400" y="20642"/>
                  </a:cubicBezTo>
                  <a:cubicBezTo>
                    <a:pt x="2880" y="20991"/>
                    <a:pt x="3360" y="20991"/>
                    <a:pt x="3840" y="21339"/>
                  </a:cubicBezTo>
                  <a:cubicBezTo>
                    <a:pt x="4560" y="21339"/>
                    <a:pt x="4800" y="21339"/>
                    <a:pt x="5520" y="21339"/>
                  </a:cubicBezTo>
                  <a:cubicBezTo>
                    <a:pt x="5760" y="20991"/>
                    <a:pt x="6000" y="20991"/>
                    <a:pt x="6240" y="20991"/>
                  </a:cubicBezTo>
                  <a:cubicBezTo>
                    <a:pt x="6480" y="21339"/>
                    <a:pt x="6720" y="21339"/>
                    <a:pt x="7200" y="21339"/>
                  </a:cubicBezTo>
                  <a:cubicBezTo>
                    <a:pt x="7440" y="21339"/>
                    <a:pt x="6480" y="20294"/>
                    <a:pt x="6240" y="20294"/>
                  </a:cubicBezTo>
                  <a:cubicBezTo>
                    <a:pt x="5760" y="19597"/>
                    <a:pt x="5520" y="18900"/>
                    <a:pt x="5280" y="18204"/>
                  </a:cubicBezTo>
                  <a:cubicBezTo>
                    <a:pt x="4800" y="17507"/>
                    <a:pt x="5040" y="17158"/>
                    <a:pt x="4800" y="16462"/>
                  </a:cubicBezTo>
                  <a:cubicBezTo>
                    <a:pt x="4560" y="15416"/>
                    <a:pt x="4320" y="15416"/>
                    <a:pt x="4800" y="14720"/>
                  </a:cubicBezTo>
                  <a:cubicBezTo>
                    <a:pt x="5040" y="14720"/>
                    <a:pt x="4800" y="14720"/>
                    <a:pt x="4800" y="14371"/>
                  </a:cubicBezTo>
                  <a:cubicBezTo>
                    <a:pt x="5040" y="14023"/>
                    <a:pt x="5760" y="14371"/>
                    <a:pt x="5760" y="14023"/>
                  </a:cubicBezTo>
                  <a:cubicBezTo>
                    <a:pt x="5760" y="14023"/>
                    <a:pt x="5280" y="13674"/>
                    <a:pt x="5280" y="13674"/>
                  </a:cubicBezTo>
                  <a:cubicBezTo>
                    <a:pt x="5520" y="13326"/>
                    <a:pt x="6240" y="13674"/>
                    <a:pt x="6240" y="13326"/>
                  </a:cubicBezTo>
                  <a:cubicBezTo>
                    <a:pt x="6240" y="12978"/>
                    <a:pt x="5040" y="12629"/>
                    <a:pt x="5040" y="12281"/>
                  </a:cubicBezTo>
                  <a:cubicBezTo>
                    <a:pt x="5040" y="12281"/>
                    <a:pt x="6960" y="12629"/>
                    <a:pt x="6960" y="12629"/>
                  </a:cubicBezTo>
                  <a:cubicBezTo>
                    <a:pt x="6960" y="12281"/>
                    <a:pt x="6480" y="11933"/>
                    <a:pt x="6480" y="11584"/>
                  </a:cubicBezTo>
                  <a:cubicBezTo>
                    <a:pt x="6480" y="11236"/>
                    <a:pt x="7200" y="11933"/>
                    <a:pt x="7440" y="11584"/>
                  </a:cubicBezTo>
                  <a:cubicBezTo>
                    <a:pt x="7440" y="11236"/>
                    <a:pt x="6480" y="10539"/>
                    <a:pt x="6480" y="10887"/>
                  </a:cubicBezTo>
                  <a:cubicBezTo>
                    <a:pt x="6480" y="10539"/>
                    <a:pt x="7440" y="11236"/>
                    <a:pt x="7680" y="10887"/>
                  </a:cubicBezTo>
                  <a:cubicBezTo>
                    <a:pt x="7680" y="10887"/>
                    <a:pt x="7920" y="10539"/>
                    <a:pt x="7680" y="10539"/>
                  </a:cubicBezTo>
                  <a:cubicBezTo>
                    <a:pt x="7680" y="10539"/>
                    <a:pt x="7200" y="9842"/>
                    <a:pt x="7200" y="9842"/>
                  </a:cubicBezTo>
                  <a:cubicBezTo>
                    <a:pt x="7680" y="9842"/>
                    <a:pt x="7920" y="10191"/>
                    <a:pt x="8400" y="9842"/>
                  </a:cubicBezTo>
                  <a:cubicBezTo>
                    <a:pt x="8400" y="9494"/>
                    <a:pt x="8880" y="9145"/>
                    <a:pt x="8880" y="9145"/>
                  </a:cubicBezTo>
                  <a:cubicBezTo>
                    <a:pt x="8880" y="8797"/>
                    <a:pt x="8400" y="8797"/>
                    <a:pt x="8400" y="8797"/>
                  </a:cubicBezTo>
                  <a:cubicBezTo>
                    <a:pt x="8640" y="8797"/>
                    <a:pt x="9360" y="8797"/>
                    <a:pt x="9360" y="8100"/>
                  </a:cubicBezTo>
                  <a:cubicBezTo>
                    <a:pt x="9360" y="7404"/>
                    <a:pt x="9840" y="8449"/>
                    <a:pt x="10080" y="8100"/>
                  </a:cubicBezTo>
                  <a:cubicBezTo>
                    <a:pt x="10080" y="8100"/>
                    <a:pt x="9840" y="7752"/>
                    <a:pt x="9840" y="7752"/>
                  </a:cubicBezTo>
                  <a:cubicBezTo>
                    <a:pt x="10080" y="7404"/>
                    <a:pt x="10800" y="7752"/>
                    <a:pt x="10800" y="7404"/>
                  </a:cubicBezTo>
                  <a:cubicBezTo>
                    <a:pt x="11040" y="7055"/>
                    <a:pt x="10800" y="6707"/>
                    <a:pt x="10560" y="6707"/>
                  </a:cubicBezTo>
                  <a:cubicBezTo>
                    <a:pt x="11760" y="6010"/>
                    <a:pt x="12720" y="5313"/>
                    <a:pt x="13920" y="4965"/>
                  </a:cubicBezTo>
                  <a:cubicBezTo>
                    <a:pt x="14640" y="4616"/>
                    <a:pt x="15600" y="4268"/>
                    <a:pt x="16320" y="3920"/>
                  </a:cubicBezTo>
                  <a:cubicBezTo>
                    <a:pt x="17520" y="3571"/>
                    <a:pt x="18480" y="3223"/>
                    <a:pt x="19440" y="2526"/>
                  </a:cubicBezTo>
                  <a:cubicBezTo>
                    <a:pt x="19920" y="2526"/>
                    <a:pt x="20640" y="1829"/>
                    <a:pt x="21120" y="1133"/>
                  </a:cubicBezTo>
                  <a:cubicBezTo>
                    <a:pt x="21600" y="436"/>
                    <a:pt x="20640" y="87"/>
                    <a:pt x="20160" y="87"/>
                  </a:cubicBezTo>
                  <a:cubicBezTo>
                    <a:pt x="19680" y="87"/>
                    <a:pt x="20640" y="87"/>
                    <a:pt x="20160" y="8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1F5B302D-A13E-4D83-95E5-565C0C7D2788}"/>
                </a:ext>
              </a:extLst>
            </p:cNvPr>
            <p:cNvSpPr/>
            <p:nvPr/>
          </p:nvSpPr>
          <p:spPr>
            <a:xfrm>
              <a:off x="11417862" y="1154719"/>
              <a:ext cx="166649" cy="88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40" h="21263" extrusionOk="0">
                  <a:moveTo>
                    <a:pt x="10232" y="8100"/>
                  </a:moveTo>
                  <a:cubicBezTo>
                    <a:pt x="10232" y="8100"/>
                    <a:pt x="12257" y="2700"/>
                    <a:pt x="12257" y="1350"/>
                  </a:cubicBezTo>
                  <a:cubicBezTo>
                    <a:pt x="11582" y="0"/>
                    <a:pt x="10907" y="0"/>
                    <a:pt x="10232" y="0"/>
                  </a:cubicBezTo>
                  <a:cubicBezTo>
                    <a:pt x="9557" y="0"/>
                    <a:pt x="9557" y="2700"/>
                    <a:pt x="9557" y="2700"/>
                  </a:cubicBezTo>
                  <a:cubicBezTo>
                    <a:pt x="8207" y="2700"/>
                    <a:pt x="7532" y="0"/>
                    <a:pt x="6182" y="2700"/>
                  </a:cubicBezTo>
                  <a:cubicBezTo>
                    <a:pt x="6182" y="2700"/>
                    <a:pt x="4832" y="4050"/>
                    <a:pt x="5507" y="5400"/>
                  </a:cubicBezTo>
                  <a:cubicBezTo>
                    <a:pt x="6182" y="5400"/>
                    <a:pt x="6857" y="6750"/>
                    <a:pt x="7532" y="5400"/>
                  </a:cubicBezTo>
                  <a:cubicBezTo>
                    <a:pt x="6182" y="6750"/>
                    <a:pt x="2807" y="8100"/>
                    <a:pt x="6182" y="10800"/>
                  </a:cubicBezTo>
                  <a:cubicBezTo>
                    <a:pt x="4157" y="9450"/>
                    <a:pt x="3482" y="10800"/>
                    <a:pt x="2807" y="13500"/>
                  </a:cubicBezTo>
                  <a:cubicBezTo>
                    <a:pt x="2132" y="14850"/>
                    <a:pt x="-568" y="20250"/>
                    <a:pt x="107" y="20250"/>
                  </a:cubicBezTo>
                  <a:cubicBezTo>
                    <a:pt x="1457" y="21600"/>
                    <a:pt x="3482" y="21600"/>
                    <a:pt x="4832" y="20250"/>
                  </a:cubicBezTo>
                  <a:cubicBezTo>
                    <a:pt x="6857" y="17550"/>
                    <a:pt x="8882" y="17550"/>
                    <a:pt x="10907" y="18900"/>
                  </a:cubicBezTo>
                  <a:cubicBezTo>
                    <a:pt x="13607" y="18900"/>
                    <a:pt x="15632" y="17550"/>
                    <a:pt x="18332" y="16200"/>
                  </a:cubicBezTo>
                  <a:cubicBezTo>
                    <a:pt x="19682" y="14850"/>
                    <a:pt x="21032" y="10800"/>
                    <a:pt x="19007" y="9450"/>
                  </a:cubicBezTo>
                  <a:cubicBezTo>
                    <a:pt x="17657" y="8100"/>
                    <a:pt x="15632" y="2700"/>
                    <a:pt x="14282" y="4050"/>
                  </a:cubicBezTo>
                  <a:cubicBezTo>
                    <a:pt x="12932" y="4050"/>
                    <a:pt x="11582" y="8100"/>
                    <a:pt x="10232" y="8100"/>
                  </a:cubicBezTo>
                  <a:cubicBezTo>
                    <a:pt x="9557" y="8100"/>
                    <a:pt x="10907" y="8100"/>
                    <a:pt x="10232" y="81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777436D4-84BB-4B40-B07B-857EB64DE7DE}"/>
                </a:ext>
              </a:extLst>
            </p:cNvPr>
            <p:cNvSpPr/>
            <p:nvPr/>
          </p:nvSpPr>
          <p:spPr>
            <a:xfrm>
              <a:off x="11267919" y="1106232"/>
              <a:ext cx="162551" cy="86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0" h="20850" extrusionOk="0">
                  <a:moveTo>
                    <a:pt x="18720" y="12750"/>
                  </a:moveTo>
                  <a:cubicBezTo>
                    <a:pt x="20880" y="14100"/>
                    <a:pt x="19440" y="11400"/>
                    <a:pt x="20160" y="8700"/>
                  </a:cubicBezTo>
                  <a:cubicBezTo>
                    <a:pt x="20160" y="7350"/>
                    <a:pt x="20880" y="7350"/>
                    <a:pt x="20880" y="6000"/>
                  </a:cubicBezTo>
                  <a:cubicBezTo>
                    <a:pt x="20880" y="4650"/>
                    <a:pt x="19440" y="3300"/>
                    <a:pt x="18720" y="3300"/>
                  </a:cubicBezTo>
                  <a:cubicBezTo>
                    <a:pt x="18000" y="1950"/>
                    <a:pt x="16560" y="1950"/>
                    <a:pt x="15840" y="3300"/>
                  </a:cubicBezTo>
                  <a:cubicBezTo>
                    <a:pt x="15840" y="3300"/>
                    <a:pt x="12240" y="4650"/>
                    <a:pt x="12240" y="4650"/>
                  </a:cubicBezTo>
                  <a:cubicBezTo>
                    <a:pt x="12240" y="4650"/>
                    <a:pt x="15120" y="1950"/>
                    <a:pt x="12960" y="600"/>
                  </a:cubicBezTo>
                  <a:cubicBezTo>
                    <a:pt x="11520" y="-750"/>
                    <a:pt x="10080" y="600"/>
                    <a:pt x="8640" y="600"/>
                  </a:cubicBezTo>
                  <a:cubicBezTo>
                    <a:pt x="7920" y="600"/>
                    <a:pt x="4320" y="1950"/>
                    <a:pt x="3600" y="4650"/>
                  </a:cubicBezTo>
                  <a:cubicBezTo>
                    <a:pt x="3600" y="4650"/>
                    <a:pt x="5040" y="4650"/>
                    <a:pt x="5040" y="4650"/>
                  </a:cubicBezTo>
                  <a:cubicBezTo>
                    <a:pt x="5040" y="4650"/>
                    <a:pt x="0" y="8700"/>
                    <a:pt x="0" y="10050"/>
                  </a:cubicBezTo>
                  <a:cubicBezTo>
                    <a:pt x="0" y="10050"/>
                    <a:pt x="2880" y="11400"/>
                    <a:pt x="2880" y="11400"/>
                  </a:cubicBezTo>
                  <a:cubicBezTo>
                    <a:pt x="3600" y="11400"/>
                    <a:pt x="4320" y="14100"/>
                    <a:pt x="5040" y="15450"/>
                  </a:cubicBezTo>
                  <a:cubicBezTo>
                    <a:pt x="6480" y="16800"/>
                    <a:pt x="7200" y="16800"/>
                    <a:pt x="8640" y="16800"/>
                  </a:cubicBezTo>
                  <a:cubicBezTo>
                    <a:pt x="10080" y="18150"/>
                    <a:pt x="12240" y="20850"/>
                    <a:pt x="13680" y="20850"/>
                  </a:cubicBezTo>
                  <a:cubicBezTo>
                    <a:pt x="15840" y="20850"/>
                    <a:pt x="18000" y="20850"/>
                    <a:pt x="20160" y="19500"/>
                  </a:cubicBezTo>
                  <a:cubicBezTo>
                    <a:pt x="21600" y="19500"/>
                    <a:pt x="18720" y="12750"/>
                    <a:pt x="18720" y="12750"/>
                  </a:cubicBezTo>
                  <a:cubicBezTo>
                    <a:pt x="19440" y="12750"/>
                    <a:pt x="18000" y="12750"/>
                    <a:pt x="18720" y="1275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10CE3D9-2AF2-4673-8942-824F99075655}"/>
                </a:ext>
              </a:extLst>
            </p:cNvPr>
            <p:cNvSpPr/>
            <p:nvPr/>
          </p:nvSpPr>
          <p:spPr>
            <a:xfrm>
              <a:off x="11218235" y="1112032"/>
              <a:ext cx="63783" cy="25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86" h="19200" extrusionOk="0">
                  <a:moveTo>
                    <a:pt x="12960" y="1920"/>
                  </a:moveTo>
                  <a:cubicBezTo>
                    <a:pt x="11520" y="1920"/>
                    <a:pt x="8640" y="1920"/>
                    <a:pt x="5760" y="1920"/>
                  </a:cubicBezTo>
                  <a:cubicBezTo>
                    <a:pt x="4320" y="1920"/>
                    <a:pt x="1440" y="-2400"/>
                    <a:pt x="0" y="1920"/>
                  </a:cubicBezTo>
                  <a:cubicBezTo>
                    <a:pt x="0" y="1920"/>
                    <a:pt x="0" y="10560"/>
                    <a:pt x="1440" y="10560"/>
                  </a:cubicBezTo>
                  <a:cubicBezTo>
                    <a:pt x="4320" y="14880"/>
                    <a:pt x="5760" y="19200"/>
                    <a:pt x="8640" y="19200"/>
                  </a:cubicBezTo>
                  <a:cubicBezTo>
                    <a:pt x="11520" y="19200"/>
                    <a:pt x="21600" y="6240"/>
                    <a:pt x="12960" y="1920"/>
                  </a:cubicBezTo>
                  <a:cubicBezTo>
                    <a:pt x="11520" y="1920"/>
                    <a:pt x="14400" y="6240"/>
                    <a:pt x="12960" y="192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208665E7-ED38-47F2-BD9B-57A8CB41A986}"/>
                </a:ext>
              </a:extLst>
            </p:cNvPr>
            <p:cNvSpPr/>
            <p:nvPr/>
          </p:nvSpPr>
          <p:spPr>
            <a:xfrm>
              <a:off x="11233524" y="1030482"/>
              <a:ext cx="141402" cy="85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40" extrusionOk="0">
                  <a:moveTo>
                    <a:pt x="6048" y="20250"/>
                  </a:moveTo>
                  <a:cubicBezTo>
                    <a:pt x="5184" y="18900"/>
                    <a:pt x="3456" y="18900"/>
                    <a:pt x="2592" y="17550"/>
                  </a:cubicBezTo>
                  <a:cubicBezTo>
                    <a:pt x="1728" y="16200"/>
                    <a:pt x="3456" y="16200"/>
                    <a:pt x="3456" y="16200"/>
                  </a:cubicBezTo>
                  <a:cubicBezTo>
                    <a:pt x="3456" y="16200"/>
                    <a:pt x="0" y="17550"/>
                    <a:pt x="0" y="16200"/>
                  </a:cubicBezTo>
                  <a:cubicBezTo>
                    <a:pt x="0" y="13500"/>
                    <a:pt x="2592" y="14850"/>
                    <a:pt x="2592" y="14850"/>
                  </a:cubicBezTo>
                  <a:cubicBezTo>
                    <a:pt x="2592" y="13500"/>
                    <a:pt x="1728" y="13500"/>
                    <a:pt x="1728" y="13500"/>
                  </a:cubicBezTo>
                  <a:cubicBezTo>
                    <a:pt x="1728" y="13500"/>
                    <a:pt x="6048" y="9450"/>
                    <a:pt x="5184" y="8100"/>
                  </a:cubicBezTo>
                  <a:cubicBezTo>
                    <a:pt x="5184" y="8100"/>
                    <a:pt x="4320" y="8100"/>
                    <a:pt x="4320" y="8100"/>
                  </a:cubicBezTo>
                  <a:cubicBezTo>
                    <a:pt x="5184" y="5400"/>
                    <a:pt x="7776" y="5400"/>
                    <a:pt x="9504" y="4050"/>
                  </a:cubicBezTo>
                  <a:cubicBezTo>
                    <a:pt x="11232" y="2700"/>
                    <a:pt x="13824" y="1350"/>
                    <a:pt x="15552" y="0"/>
                  </a:cubicBezTo>
                  <a:cubicBezTo>
                    <a:pt x="15552" y="0"/>
                    <a:pt x="16416" y="4050"/>
                    <a:pt x="17280" y="5400"/>
                  </a:cubicBezTo>
                  <a:cubicBezTo>
                    <a:pt x="17280" y="5400"/>
                    <a:pt x="21600" y="8100"/>
                    <a:pt x="21600" y="9450"/>
                  </a:cubicBezTo>
                  <a:cubicBezTo>
                    <a:pt x="21600" y="10800"/>
                    <a:pt x="17280" y="9450"/>
                    <a:pt x="18144" y="12150"/>
                  </a:cubicBezTo>
                  <a:cubicBezTo>
                    <a:pt x="18144" y="12150"/>
                    <a:pt x="19872" y="13500"/>
                    <a:pt x="19872" y="16200"/>
                  </a:cubicBezTo>
                  <a:cubicBezTo>
                    <a:pt x="19008" y="16200"/>
                    <a:pt x="17280" y="16200"/>
                    <a:pt x="16416" y="17550"/>
                  </a:cubicBezTo>
                  <a:cubicBezTo>
                    <a:pt x="13824" y="18900"/>
                    <a:pt x="8640" y="21600"/>
                    <a:pt x="6048" y="20250"/>
                  </a:cubicBezTo>
                  <a:cubicBezTo>
                    <a:pt x="5184" y="18900"/>
                    <a:pt x="7776" y="21600"/>
                    <a:pt x="6048" y="2025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77F23721-F8B6-40D6-84CD-F2639C127D82}"/>
                </a:ext>
              </a:extLst>
            </p:cNvPr>
            <p:cNvSpPr/>
            <p:nvPr/>
          </p:nvSpPr>
          <p:spPr>
            <a:xfrm>
              <a:off x="12727296" y="1388207"/>
              <a:ext cx="132921" cy="41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4" h="19656" extrusionOk="0">
                  <a:moveTo>
                    <a:pt x="3814" y="6156"/>
                  </a:moveTo>
                  <a:cubicBezTo>
                    <a:pt x="2950" y="6156"/>
                    <a:pt x="2950" y="756"/>
                    <a:pt x="2086" y="756"/>
                  </a:cubicBezTo>
                  <a:cubicBezTo>
                    <a:pt x="2086" y="-1944"/>
                    <a:pt x="358" y="3456"/>
                    <a:pt x="358" y="3456"/>
                  </a:cubicBezTo>
                  <a:cubicBezTo>
                    <a:pt x="-506" y="8856"/>
                    <a:pt x="358" y="8856"/>
                    <a:pt x="1222" y="8856"/>
                  </a:cubicBezTo>
                  <a:cubicBezTo>
                    <a:pt x="2086" y="8856"/>
                    <a:pt x="2950" y="14256"/>
                    <a:pt x="3814" y="14256"/>
                  </a:cubicBezTo>
                  <a:cubicBezTo>
                    <a:pt x="7270" y="16956"/>
                    <a:pt x="9862" y="19656"/>
                    <a:pt x="13318" y="19656"/>
                  </a:cubicBezTo>
                  <a:cubicBezTo>
                    <a:pt x="14182" y="19656"/>
                    <a:pt x="21094" y="16956"/>
                    <a:pt x="20230" y="11556"/>
                  </a:cubicBezTo>
                  <a:cubicBezTo>
                    <a:pt x="19366" y="11556"/>
                    <a:pt x="19366" y="14256"/>
                    <a:pt x="19366" y="14256"/>
                  </a:cubicBezTo>
                  <a:cubicBezTo>
                    <a:pt x="18502" y="14256"/>
                    <a:pt x="17638" y="11556"/>
                    <a:pt x="16774" y="8856"/>
                  </a:cubicBezTo>
                  <a:cubicBezTo>
                    <a:pt x="15910" y="8856"/>
                    <a:pt x="14182" y="6156"/>
                    <a:pt x="12454" y="8856"/>
                  </a:cubicBezTo>
                  <a:cubicBezTo>
                    <a:pt x="11590" y="8856"/>
                    <a:pt x="9862" y="3456"/>
                    <a:pt x="8134" y="3456"/>
                  </a:cubicBezTo>
                  <a:cubicBezTo>
                    <a:pt x="6406" y="3456"/>
                    <a:pt x="5542" y="6156"/>
                    <a:pt x="3814" y="615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3FE7D17F-2104-4B7E-8326-107A8D8ACEC1}"/>
                </a:ext>
              </a:extLst>
            </p:cNvPr>
            <p:cNvSpPr/>
            <p:nvPr/>
          </p:nvSpPr>
          <p:spPr>
            <a:xfrm>
              <a:off x="12551851" y="1480629"/>
              <a:ext cx="103499" cy="39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70" h="18437" extrusionOk="0">
                  <a:moveTo>
                    <a:pt x="692" y="13037"/>
                  </a:moveTo>
                  <a:cubicBezTo>
                    <a:pt x="3778" y="13037"/>
                    <a:pt x="4806" y="13037"/>
                    <a:pt x="6864" y="13037"/>
                  </a:cubicBezTo>
                  <a:cubicBezTo>
                    <a:pt x="8921" y="15737"/>
                    <a:pt x="10978" y="15737"/>
                    <a:pt x="13035" y="18437"/>
                  </a:cubicBezTo>
                  <a:cubicBezTo>
                    <a:pt x="15092" y="18437"/>
                    <a:pt x="17149" y="18437"/>
                    <a:pt x="18178" y="15737"/>
                  </a:cubicBezTo>
                  <a:cubicBezTo>
                    <a:pt x="20235" y="13037"/>
                    <a:pt x="17149" y="10337"/>
                    <a:pt x="16121" y="7637"/>
                  </a:cubicBezTo>
                  <a:cubicBezTo>
                    <a:pt x="13035" y="2237"/>
                    <a:pt x="9949" y="-3163"/>
                    <a:pt x="5835" y="2237"/>
                  </a:cubicBezTo>
                  <a:cubicBezTo>
                    <a:pt x="3778" y="4937"/>
                    <a:pt x="3778" y="7637"/>
                    <a:pt x="2749" y="10337"/>
                  </a:cubicBezTo>
                  <a:cubicBezTo>
                    <a:pt x="1721" y="10337"/>
                    <a:pt x="-1365" y="13037"/>
                    <a:pt x="692" y="130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FE3F071D-E367-4FF7-B929-D8F3910BD113}"/>
                </a:ext>
              </a:extLst>
            </p:cNvPr>
            <p:cNvSpPr/>
            <p:nvPr/>
          </p:nvSpPr>
          <p:spPr>
            <a:xfrm>
              <a:off x="12556910" y="1457534"/>
              <a:ext cx="28958" cy="22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639" h="17851" extrusionOk="0">
                  <a:moveTo>
                    <a:pt x="4891" y="17851"/>
                  </a:moveTo>
                  <a:cubicBezTo>
                    <a:pt x="-3209" y="17851"/>
                    <a:pt x="-509" y="-3749"/>
                    <a:pt x="7591" y="571"/>
                  </a:cubicBezTo>
                  <a:cubicBezTo>
                    <a:pt x="18391" y="4891"/>
                    <a:pt x="12991" y="13531"/>
                    <a:pt x="4891" y="17851"/>
                  </a:cubicBezTo>
                  <a:cubicBezTo>
                    <a:pt x="-509" y="17851"/>
                    <a:pt x="10291" y="17851"/>
                    <a:pt x="4891" y="1785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947131E3-3F1D-4BB7-8DB8-9595A189DC06}"/>
                </a:ext>
              </a:extLst>
            </p:cNvPr>
            <p:cNvSpPr/>
            <p:nvPr/>
          </p:nvSpPr>
          <p:spPr>
            <a:xfrm>
              <a:off x="12430984" y="1376783"/>
              <a:ext cx="14014" cy="24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00" h="18457" extrusionOk="0">
                  <a:moveTo>
                    <a:pt x="3200" y="9817"/>
                  </a:moveTo>
                  <a:cubicBezTo>
                    <a:pt x="-4000" y="5497"/>
                    <a:pt x="10400" y="-3143"/>
                    <a:pt x="17600" y="1177"/>
                  </a:cubicBezTo>
                  <a:cubicBezTo>
                    <a:pt x="17600" y="5497"/>
                    <a:pt x="10400" y="18457"/>
                    <a:pt x="3200" y="18457"/>
                  </a:cubicBezTo>
                  <a:cubicBezTo>
                    <a:pt x="3200" y="18457"/>
                    <a:pt x="3200" y="9817"/>
                    <a:pt x="3200" y="9817"/>
                  </a:cubicBezTo>
                  <a:cubicBezTo>
                    <a:pt x="-4000" y="5497"/>
                    <a:pt x="3200" y="9817"/>
                    <a:pt x="3200" y="981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5FAC30E4-8DE1-44FD-B6F1-A27918956E5B}"/>
                </a:ext>
              </a:extLst>
            </p:cNvPr>
            <p:cNvSpPr/>
            <p:nvPr/>
          </p:nvSpPr>
          <p:spPr>
            <a:xfrm>
              <a:off x="12427801" y="1461290"/>
              <a:ext cx="22931" cy="19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523" extrusionOk="0">
                  <a:moveTo>
                    <a:pt x="21600" y="13829"/>
                  </a:moveTo>
                  <a:cubicBezTo>
                    <a:pt x="21600" y="9509"/>
                    <a:pt x="5400" y="-3451"/>
                    <a:pt x="0" y="869"/>
                  </a:cubicBezTo>
                  <a:cubicBezTo>
                    <a:pt x="0" y="869"/>
                    <a:pt x="16200" y="18149"/>
                    <a:pt x="21600" y="1382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0F77724D-24B9-4783-AB42-38E62C62C8C2}"/>
                </a:ext>
              </a:extLst>
            </p:cNvPr>
            <p:cNvSpPr/>
            <p:nvPr/>
          </p:nvSpPr>
          <p:spPr>
            <a:xfrm>
              <a:off x="12470491" y="1351587"/>
              <a:ext cx="232472" cy="86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0809" extrusionOk="0">
                  <a:moveTo>
                    <a:pt x="17078" y="5400"/>
                  </a:moveTo>
                  <a:cubicBezTo>
                    <a:pt x="16049" y="4050"/>
                    <a:pt x="15535" y="5400"/>
                    <a:pt x="14506" y="4050"/>
                  </a:cubicBezTo>
                  <a:cubicBezTo>
                    <a:pt x="14506" y="4050"/>
                    <a:pt x="11935" y="0"/>
                    <a:pt x="11421" y="0"/>
                  </a:cubicBezTo>
                  <a:cubicBezTo>
                    <a:pt x="11421" y="0"/>
                    <a:pt x="11935" y="1350"/>
                    <a:pt x="10906" y="2700"/>
                  </a:cubicBezTo>
                  <a:cubicBezTo>
                    <a:pt x="9878" y="2700"/>
                    <a:pt x="10906" y="6750"/>
                    <a:pt x="9878" y="8100"/>
                  </a:cubicBezTo>
                  <a:cubicBezTo>
                    <a:pt x="9363" y="8100"/>
                    <a:pt x="5763" y="1350"/>
                    <a:pt x="5249" y="1350"/>
                  </a:cubicBezTo>
                  <a:cubicBezTo>
                    <a:pt x="4221" y="0"/>
                    <a:pt x="1649" y="1350"/>
                    <a:pt x="1649" y="4050"/>
                  </a:cubicBezTo>
                  <a:cubicBezTo>
                    <a:pt x="1649" y="6750"/>
                    <a:pt x="-408" y="5400"/>
                    <a:pt x="621" y="8100"/>
                  </a:cubicBezTo>
                  <a:cubicBezTo>
                    <a:pt x="1135" y="9450"/>
                    <a:pt x="-408" y="12150"/>
                    <a:pt x="106" y="13500"/>
                  </a:cubicBezTo>
                  <a:cubicBezTo>
                    <a:pt x="1135" y="16200"/>
                    <a:pt x="2678" y="17550"/>
                    <a:pt x="4221" y="18900"/>
                  </a:cubicBezTo>
                  <a:cubicBezTo>
                    <a:pt x="4735" y="20250"/>
                    <a:pt x="5763" y="21600"/>
                    <a:pt x="6278" y="20250"/>
                  </a:cubicBezTo>
                  <a:cubicBezTo>
                    <a:pt x="6792" y="20250"/>
                    <a:pt x="6792" y="16200"/>
                    <a:pt x="7306" y="17550"/>
                  </a:cubicBezTo>
                  <a:cubicBezTo>
                    <a:pt x="7306" y="17550"/>
                    <a:pt x="7306" y="18900"/>
                    <a:pt x="7821" y="18900"/>
                  </a:cubicBezTo>
                  <a:cubicBezTo>
                    <a:pt x="8335" y="18900"/>
                    <a:pt x="8849" y="18900"/>
                    <a:pt x="8849" y="18900"/>
                  </a:cubicBezTo>
                  <a:cubicBezTo>
                    <a:pt x="9878" y="17550"/>
                    <a:pt x="10906" y="17550"/>
                    <a:pt x="12449" y="16200"/>
                  </a:cubicBezTo>
                  <a:cubicBezTo>
                    <a:pt x="13478" y="16200"/>
                    <a:pt x="13478" y="18900"/>
                    <a:pt x="13992" y="18900"/>
                  </a:cubicBezTo>
                  <a:cubicBezTo>
                    <a:pt x="14506" y="18900"/>
                    <a:pt x="17078" y="17550"/>
                    <a:pt x="17078" y="17550"/>
                  </a:cubicBezTo>
                  <a:cubicBezTo>
                    <a:pt x="17078" y="17550"/>
                    <a:pt x="16563" y="16200"/>
                    <a:pt x="16563" y="16200"/>
                  </a:cubicBezTo>
                  <a:cubicBezTo>
                    <a:pt x="16563" y="14850"/>
                    <a:pt x="18106" y="16200"/>
                    <a:pt x="18621" y="16200"/>
                  </a:cubicBezTo>
                  <a:cubicBezTo>
                    <a:pt x="18621" y="16200"/>
                    <a:pt x="19649" y="16200"/>
                    <a:pt x="19649" y="14850"/>
                  </a:cubicBezTo>
                  <a:cubicBezTo>
                    <a:pt x="19649" y="13500"/>
                    <a:pt x="20163" y="12150"/>
                    <a:pt x="20163" y="12150"/>
                  </a:cubicBezTo>
                  <a:cubicBezTo>
                    <a:pt x="20163" y="12150"/>
                    <a:pt x="20163" y="12150"/>
                    <a:pt x="19649" y="12150"/>
                  </a:cubicBezTo>
                  <a:cubicBezTo>
                    <a:pt x="19649" y="10800"/>
                    <a:pt x="21192" y="9450"/>
                    <a:pt x="21192" y="8100"/>
                  </a:cubicBezTo>
                  <a:cubicBezTo>
                    <a:pt x="20678" y="6750"/>
                    <a:pt x="18106" y="5400"/>
                    <a:pt x="17078" y="5400"/>
                  </a:cubicBezTo>
                  <a:cubicBezTo>
                    <a:pt x="16049" y="4050"/>
                    <a:pt x="18106" y="5400"/>
                    <a:pt x="17078" y="54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ED376C33-4F14-4696-8E30-B92162BF966F}"/>
                </a:ext>
              </a:extLst>
            </p:cNvPr>
            <p:cNvSpPr/>
            <p:nvPr/>
          </p:nvSpPr>
          <p:spPr>
            <a:xfrm>
              <a:off x="12616194" y="1378346"/>
              <a:ext cx="23952" cy="38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1772" h="18101" extrusionOk="0">
                  <a:moveTo>
                    <a:pt x="11772" y="16200"/>
                  </a:moveTo>
                  <a:cubicBezTo>
                    <a:pt x="9072" y="18900"/>
                    <a:pt x="-7128" y="2700"/>
                    <a:pt x="3672" y="0"/>
                  </a:cubicBezTo>
                  <a:cubicBezTo>
                    <a:pt x="6372" y="0"/>
                    <a:pt x="14472" y="0"/>
                    <a:pt x="9072" y="5400"/>
                  </a:cubicBezTo>
                  <a:cubicBezTo>
                    <a:pt x="972" y="10800"/>
                    <a:pt x="11772" y="10800"/>
                    <a:pt x="11772" y="16200"/>
                  </a:cubicBezTo>
                  <a:cubicBezTo>
                    <a:pt x="9072" y="21600"/>
                    <a:pt x="11772" y="13500"/>
                    <a:pt x="11772" y="162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38AA602D-6D46-4B0E-B621-3B9600028565}"/>
                </a:ext>
              </a:extLst>
            </p:cNvPr>
            <p:cNvSpPr/>
            <p:nvPr/>
          </p:nvSpPr>
          <p:spPr>
            <a:xfrm>
              <a:off x="13338832" y="1685434"/>
              <a:ext cx="41786" cy="22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761" h="14388" extrusionOk="0">
                  <a:moveTo>
                    <a:pt x="4698" y="12400"/>
                  </a:moveTo>
                  <a:cubicBezTo>
                    <a:pt x="771" y="8800"/>
                    <a:pt x="-1193" y="8800"/>
                    <a:pt x="771" y="1600"/>
                  </a:cubicBezTo>
                  <a:cubicBezTo>
                    <a:pt x="2734" y="-2000"/>
                    <a:pt x="6662" y="1600"/>
                    <a:pt x="10589" y="1600"/>
                  </a:cubicBezTo>
                  <a:cubicBezTo>
                    <a:pt x="20407" y="5200"/>
                    <a:pt x="10589" y="19600"/>
                    <a:pt x="4698" y="12400"/>
                  </a:cubicBezTo>
                  <a:cubicBezTo>
                    <a:pt x="2734" y="8800"/>
                    <a:pt x="6662" y="16000"/>
                    <a:pt x="4698" y="124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FB9C2966-0D5E-4773-968A-F26AE6453CA8}"/>
                </a:ext>
              </a:extLst>
            </p:cNvPr>
            <p:cNvSpPr/>
            <p:nvPr/>
          </p:nvSpPr>
          <p:spPr>
            <a:xfrm>
              <a:off x="13216980" y="2178562"/>
              <a:ext cx="31210" cy="21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00" h="16090" extrusionOk="0">
                  <a:moveTo>
                    <a:pt x="18000" y="6240"/>
                  </a:moveTo>
                  <a:cubicBezTo>
                    <a:pt x="21600" y="6240"/>
                    <a:pt x="18000" y="1920"/>
                    <a:pt x="18000" y="1920"/>
                  </a:cubicBezTo>
                  <a:cubicBezTo>
                    <a:pt x="14400" y="-2400"/>
                    <a:pt x="10800" y="1920"/>
                    <a:pt x="7200" y="1920"/>
                  </a:cubicBezTo>
                  <a:cubicBezTo>
                    <a:pt x="3600" y="1920"/>
                    <a:pt x="0" y="6240"/>
                    <a:pt x="3600" y="10560"/>
                  </a:cubicBezTo>
                  <a:cubicBezTo>
                    <a:pt x="3600" y="10560"/>
                    <a:pt x="0" y="19200"/>
                    <a:pt x="0" y="14880"/>
                  </a:cubicBezTo>
                  <a:cubicBezTo>
                    <a:pt x="0" y="14880"/>
                    <a:pt x="18000" y="6240"/>
                    <a:pt x="18000" y="6240"/>
                  </a:cubicBezTo>
                  <a:cubicBezTo>
                    <a:pt x="21600" y="6240"/>
                    <a:pt x="10800" y="10560"/>
                    <a:pt x="18000" y="624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7B0D68EE-AF24-41A1-A83C-81D32C0CEAE9}"/>
                </a:ext>
              </a:extLst>
            </p:cNvPr>
            <p:cNvSpPr/>
            <p:nvPr/>
          </p:nvSpPr>
          <p:spPr>
            <a:xfrm>
              <a:off x="12478094" y="2339752"/>
              <a:ext cx="17474" cy="15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168" h="21600" extrusionOk="0">
                  <a:moveTo>
                    <a:pt x="8179" y="21600"/>
                  </a:moveTo>
                  <a:cubicBezTo>
                    <a:pt x="-461" y="21600"/>
                    <a:pt x="-4781" y="7200"/>
                    <a:pt x="8179" y="0"/>
                  </a:cubicBezTo>
                  <a:cubicBezTo>
                    <a:pt x="16819" y="0"/>
                    <a:pt x="12499" y="21600"/>
                    <a:pt x="8179" y="216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A86B9C5C-DC29-441F-8186-41DB09ADD45B}"/>
                </a:ext>
              </a:extLst>
            </p:cNvPr>
            <p:cNvSpPr/>
            <p:nvPr/>
          </p:nvSpPr>
          <p:spPr>
            <a:xfrm>
              <a:off x="12981187" y="2511841"/>
              <a:ext cx="23689" cy="22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51" h="18457" extrusionOk="0">
                  <a:moveTo>
                    <a:pt x="17851" y="1177"/>
                  </a:moveTo>
                  <a:cubicBezTo>
                    <a:pt x="17851" y="1177"/>
                    <a:pt x="-3749" y="18457"/>
                    <a:pt x="571" y="18457"/>
                  </a:cubicBezTo>
                  <a:cubicBezTo>
                    <a:pt x="4891" y="18457"/>
                    <a:pt x="13531" y="9817"/>
                    <a:pt x="13531" y="9817"/>
                  </a:cubicBezTo>
                  <a:cubicBezTo>
                    <a:pt x="17851" y="5497"/>
                    <a:pt x="17851" y="-3143"/>
                    <a:pt x="17851" y="117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3" name="Shape">
              <a:extLst>
                <a:ext uri="{FF2B5EF4-FFF2-40B4-BE49-F238E27FC236}">
                  <a16:creationId xmlns:a16="http://schemas.microsoft.com/office/drawing/2014/main" id="{57C87B1F-FD2D-4DE1-B8C9-302F6C281DA7}"/>
                </a:ext>
              </a:extLst>
            </p:cNvPr>
            <p:cNvSpPr/>
            <p:nvPr/>
          </p:nvSpPr>
          <p:spPr>
            <a:xfrm>
              <a:off x="12962201" y="2551909"/>
              <a:ext cx="5097" cy="5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600" h="21600" extrusionOk="0">
                  <a:moveTo>
                    <a:pt x="4800" y="0"/>
                  </a:moveTo>
                  <a:cubicBezTo>
                    <a:pt x="4800" y="0"/>
                    <a:pt x="-6000" y="21600"/>
                    <a:pt x="4800" y="21600"/>
                  </a:cubicBezTo>
                  <a:cubicBezTo>
                    <a:pt x="4800" y="21600"/>
                    <a:pt x="15600" y="0"/>
                    <a:pt x="480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4" name="Shape">
              <a:extLst>
                <a:ext uri="{FF2B5EF4-FFF2-40B4-BE49-F238E27FC236}">
                  <a16:creationId xmlns:a16="http://schemas.microsoft.com/office/drawing/2014/main" id="{DE912D35-F7AD-4A43-A9A9-3BA8599B7EAB}"/>
                </a:ext>
              </a:extLst>
            </p:cNvPr>
            <p:cNvSpPr/>
            <p:nvPr/>
          </p:nvSpPr>
          <p:spPr>
            <a:xfrm>
              <a:off x="12884800" y="2641742"/>
              <a:ext cx="8943" cy="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1232" h="21600" extrusionOk="0">
                  <a:moveTo>
                    <a:pt x="9216" y="0"/>
                  </a:moveTo>
                  <a:cubicBezTo>
                    <a:pt x="9216" y="0"/>
                    <a:pt x="-5184" y="21600"/>
                    <a:pt x="2016" y="21600"/>
                  </a:cubicBezTo>
                  <a:cubicBezTo>
                    <a:pt x="2016" y="21600"/>
                    <a:pt x="16416" y="0"/>
                    <a:pt x="9216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5" name="Shape">
              <a:extLst>
                <a:ext uri="{FF2B5EF4-FFF2-40B4-BE49-F238E27FC236}">
                  <a16:creationId xmlns:a16="http://schemas.microsoft.com/office/drawing/2014/main" id="{B9E3AD56-93A9-4B2D-B79A-38712BE6A04C}"/>
                </a:ext>
              </a:extLst>
            </p:cNvPr>
            <p:cNvSpPr/>
            <p:nvPr/>
          </p:nvSpPr>
          <p:spPr>
            <a:xfrm>
              <a:off x="12818770" y="2670413"/>
              <a:ext cx="30171" cy="18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0" h="17067" extrusionOk="0">
                  <a:moveTo>
                    <a:pt x="15834" y="0"/>
                  </a:moveTo>
                  <a:cubicBezTo>
                    <a:pt x="12749" y="0"/>
                    <a:pt x="-2680" y="10800"/>
                    <a:pt x="406" y="16200"/>
                  </a:cubicBezTo>
                  <a:cubicBezTo>
                    <a:pt x="3491" y="21600"/>
                    <a:pt x="18920" y="0"/>
                    <a:pt x="15834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6" name="Shape">
              <a:extLst>
                <a:ext uri="{FF2B5EF4-FFF2-40B4-BE49-F238E27FC236}">
                  <a16:creationId xmlns:a16="http://schemas.microsoft.com/office/drawing/2014/main" id="{16F4808B-C35E-467A-9CBF-F8FC11E384BC}"/>
                </a:ext>
              </a:extLst>
            </p:cNvPr>
            <p:cNvSpPr/>
            <p:nvPr/>
          </p:nvSpPr>
          <p:spPr>
            <a:xfrm>
              <a:off x="12774541" y="2693349"/>
              <a:ext cx="24779" cy="16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476" h="17067" extrusionOk="0">
                  <a:moveTo>
                    <a:pt x="14876" y="0"/>
                  </a:moveTo>
                  <a:cubicBezTo>
                    <a:pt x="14876" y="0"/>
                    <a:pt x="-3124" y="10800"/>
                    <a:pt x="476" y="16200"/>
                  </a:cubicBezTo>
                  <a:cubicBezTo>
                    <a:pt x="4076" y="21600"/>
                    <a:pt x="14876" y="0"/>
                    <a:pt x="14876" y="0"/>
                  </a:cubicBezTo>
                  <a:cubicBezTo>
                    <a:pt x="14876" y="0"/>
                    <a:pt x="18476" y="0"/>
                    <a:pt x="14876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7" name="Shape">
              <a:extLst>
                <a:ext uri="{FF2B5EF4-FFF2-40B4-BE49-F238E27FC236}">
                  <a16:creationId xmlns:a16="http://schemas.microsoft.com/office/drawing/2014/main" id="{EE656E32-2898-4D1D-A436-6257A5B17A9D}"/>
                </a:ext>
              </a:extLst>
            </p:cNvPr>
            <p:cNvSpPr/>
            <p:nvPr/>
          </p:nvSpPr>
          <p:spPr>
            <a:xfrm>
              <a:off x="12741179" y="2710550"/>
              <a:ext cx="25478" cy="22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0" h="17851" extrusionOk="0">
                  <a:moveTo>
                    <a:pt x="17280" y="0"/>
                  </a:moveTo>
                  <a:cubicBezTo>
                    <a:pt x="17280" y="0"/>
                    <a:pt x="0" y="17280"/>
                    <a:pt x="0" y="17280"/>
                  </a:cubicBezTo>
                  <a:cubicBezTo>
                    <a:pt x="8640" y="21600"/>
                    <a:pt x="17280" y="0"/>
                    <a:pt x="17280" y="0"/>
                  </a:cubicBezTo>
                  <a:cubicBezTo>
                    <a:pt x="17280" y="0"/>
                    <a:pt x="21600" y="0"/>
                    <a:pt x="1728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8" name="Shape">
              <a:extLst>
                <a:ext uri="{FF2B5EF4-FFF2-40B4-BE49-F238E27FC236}">
                  <a16:creationId xmlns:a16="http://schemas.microsoft.com/office/drawing/2014/main" id="{24022F66-7CFB-44A5-AFE2-2942D70A3F54}"/>
                </a:ext>
              </a:extLst>
            </p:cNvPr>
            <p:cNvSpPr/>
            <p:nvPr/>
          </p:nvSpPr>
          <p:spPr>
            <a:xfrm>
              <a:off x="12736880" y="2748777"/>
              <a:ext cx="4300" cy="5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16200" y="0"/>
                  </a:moveTo>
                  <a:cubicBezTo>
                    <a:pt x="-5400" y="0"/>
                    <a:pt x="-5400" y="21600"/>
                    <a:pt x="16200" y="21600"/>
                  </a:cubicBezTo>
                  <a:cubicBezTo>
                    <a:pt x="16200" y="21600"/>
                    <a:pt x="16200" y="0"/>
                    <a:pt x="1620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9" name="Shape">
              <a:extLst>
                <a:ext uri="{FF2B5EF4-FFF2-40B4-BE49-F238E27FC236}">
                  <a16:creationId xmlns:a16="http://schemas.microsoft.com/office/drawing/2014/main" id="{1B081B61-EDA4-4984-9ED6-ECF059CA394C}"/>
                </a:ext>
              </a:extLst>
            </p:cNvPr>
            <p:cNvSpPr/>
            <p:nvPr/>
          </p:nvSpPr>
          <p:spPr>
            <a:xfrm>
              <a:off x="12706784" y="2729026"/>
              <a:ext cx="24585" cy="19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27" h="18600" extrusionOk="0">
                  <a:moveTo>
                    <a:pt x="17280" y="2400"/>
                  </a:moveTo>
                  <a:cubicBezTo>
                    <a:pt x="8640" y="7800"/>
                    <a:pt x="0" y="13200"/>
                    <a:pt x="0" y="18600"/>
                  </a:cubicBezTo>
                  <a:cubicBezTo>
                    <a:pt x="0" y="18600"/>
                    <a:pt x="17280" y="2400"/>
                    <a:pt x="17280" y="2400"/>
                  </a:cubicBezTo>
                  <a:cubicBezTo>
                    <a:pt x="12960" y="2400"/>
                    <a:pt x="21600" y="-3000"/>
                    <a:pt x="17280" y="24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2BEA9A0A-61C7-4CCD-86FD-D21DFC97FF0B}"/>
                </a:ext>
              </a:extLst>
            </p:cNvPr>
            <p:cNvSpPr/>
            <p:nvPr/>
          </p:nvSpPr>
          <p:spPr>
            <a:xfrm>
              <a:off x="12503597" y="2934177"/>
              <a:ext cx="6849" cy="17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2900" h="21600" extrusionOk="0">
                  <a:moveTo>
                    <a:pt x="4800" y="0"/>
                  </a:moveTo>
                  <a:cubicBezTo>
                    <a:pt x="4800" y="0"/>
                    <a:pt x="-6000" y="21600"/>
                    <a:pt x="4800" y="21600"/>
                  </a:cubicBezTo>
                  <a:cubicBezTo>
                    <a:pt x="15600" y="21600"/>
                    <a:pt x="15600" y="0"/>
                    <a:pt x="480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5AF137BE-E097-4796-B74F-C7D1052ED119}"/>
                </a:ext>
              </a:extLst>
            </p:cNvPr>
            <p:cNvSpPr/>
            <p:nvPr/>
          </p:nvSpPr>
          <p:spPr>
            <a:xfrm>
              <a:off x="12544940" y="2698046"/>
              <a:ext cx="167577" cy="136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0297" extrusionOk="0">
                  <a:moveTo>
                    <a:pt x="18958" y="7609"/>
                  </a:moveTo>
                  <a:cubicBezTo>
                    <a:pt x="18958" y="7609"/>
                    <a:pt x="19654" y="5947"/>
                    <a:pt x="19654" y="5116"/>
                  </a:cubicBezTo>
                  <a:cubicBezTo>
                    <a:pt x="19654" y="5947"/>
                    <a:pt x="18261" y="7609"/>
                    <a:pt x="18261" y="7609"/>
                  </a:cubicBezTo>
                  <a:cubicBezTo>
                    <a:pt x="16867" y="7609"/>
                    <a:pt x="14080" y="6778"/>
                    <a:pt x="13383" y="5947"/>
                  </a:cubicBezTo>
                  <a:cubicBezTo>
                    <a:pt x="11293" y="5116"/>
                    <a:pt x="9900" y="963"/>
                    <a:pt x="7113" y="132"/>
                  </a:cubicBezTo>
                  <a:cubicBezTo>
                    <a:pt x="5719" y="-699"/>
                    <a:pt x="6416" y="2624"/>
                    <a:pt x="7113" y="3455"/>
                  </a:cubicBezTo>
                  <a:cubicBezTo>
                    <a:pt x="7113" y="5116"/>
                    <a:pt x="6416" y="6778"/>
                    <a:pt x="5719" y="8439"/>
                  </a:cubicBezTo>
                  <a:cubicBezTo>
                    <a:pt x="5022" y="9270"/>
                    <a:pt x="6416" y="11763"/>
                    <a:pt x="4325" y="10932"/>
                  </a:cubicBezTo>
                  <a:cubicBezTo>
                    <a:pt x="4325" y="10932"/>
                    <a:pt x="2932" y="10101"/>
                    <a:pt x="2235" y="10932"/>
                  </a:cubicBezTo>
                  <a:cubicBezTo>
                    <a:pt x="2235" y="11763"/>
                    <a:pt x="2932" y="12593"/>
                    <a:pt x="2932" y="12593"/>
                  </a:cubicBezTo>
                  <a:cubicBezTo>
                    <a:pt x="2932" y="12593"/>
                    <a:pt x="842" y="14255"/>
                    <a:pt x="145" y="14255"/>
                  </a:cubicBezTo>
                  <a:cubicBezTo>
                    <a:pt x="-552" y="15916"/>
                    <a:pt x="1538" y="16747"/>
                    <a:pt x="842" y="18409"/>
                  </a:cubicBezTo>
                  <a:cubicBezTo>
                    <a:pt x="145" y="19239"/>
                    <a:pt x="1538" y="20901"/>
                    <a:pt x="2235" y="20070"/>
                  </a:cubicBezTo>
                  <a:cubicBezTo>
                    <a:pt x="2932" y="19239"/>
                    <a:pt x="2932" y="18409"/>
                    <a:pt x="3629" y="18409"/>
                  </a:cubicBezTo>
                  <a:cubicBezTo>
                    <a:pt x="3629" y="18409"/>
                    <a:pt x="4325" y="19239"/>
                    <a:pt x="4325" y="18409"/>
                  </a:cubicBezTo>
                  <a:cubicBezTo>
                    <a:pt x="4325" y="17578"/>
                    <a:pt x="2932" y="16747"/>
                    <a:pt x="2235" y="15916"/>
                  </a:cubicBezTo>
                  <a:cubicBezTo>
                    <a:pt x="1538" y="14255"/>
                    <a:pt x="4325" y="15086"/>
                    <a:pt x="4325" y="15086"/>
                  </a:cubicBezTo>
                  <a:cubicBezTo>
                    <a:pt x="5719" y="15086"/>
                    <a:pt x="6416" y="13424"/>
                    <a:pt x="7809" y="14255"/>
                  </a:cubicBezTo>
                  <a:cubicBezTo>
                    <a:pt x="9203" y="15086"/>
                    <a:pt x="9900" y="15916"/>
                    <a:pt x="11293" y="16747"/>
                  </a:cubicBezTo>
                  <a:cubicBezTo>
                    <a:pt x="13383" y="18409"/>
                    <a:pt x="12687" y="13424"/>
                    <a:pt x="14080" y="12593"/>
                  </a:cubicBezTo>
                  <a:cubicBezTo>
                    <a:pt x="14080" y="12593"/>
                    <a:pt x="21048" y="12593"/>
                    <a:pt x="21048" y="10932"/>
                  </a:cubicBezTo>
                  <a:cubicBezTo>
                    <a:pt x="20351" y="10101"/>
                    <a:pt x="18261" y="11763"/>
                    <a:pt x="19654" y="9270"/>
                  </a:cubicBezTo>
                  <a:cubicBezTo>
                    <a:pt x="20351" y="8439"/>
                    <a:pt x="18261" y="9270"/>
                    <a:pt x="18958" y="7609"/>
                  </a:cubicBezTo>
                  <a:cubicBezTo>
                    <a:pt x="19654" y="5116"/>
                    <a:pt x="18958" y="8439"/>
                    <a:pt x="18958" y="760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1943E60F-7A9B-4480-8195-4D6D679AFBC0}"/>
                </a:ext>
              </a:extLst>
            </p:cNvPr>
            <p:cNvSpPr/>
            <p:nvPr/>
          </p:nvSpPr>
          <p:spPr>
            <a:xfrm>
              <a:off x="12295964" y="2830260"/>
              <a:ext cx="310060" cy="260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345" extrusionOk="0">
                  <a:moveTo>
                    <a:pt x="19925" y="205"/>
                  </a:moveTo>
                  <a:cubicBezTo>
                    <a:pt x="19539" y="205"/>
                    <a:pt x="19539" y="-255"/>
                    <a:pt x="19539" y="205"/>
                  </a:cubicBezTo>
                  <a:cubicBezTo>
                    <a:pt x="18768" y="664"/>
                    <a:pt x="19539" y="664"/>
                    <a:pt x="19925" y="1124"/>
                  </a:cubicBezTo>
                  <a:cubicBezTo>
                    <a:pt x="20311" y="1583"/>
                    <a:pt x="19154" y="2043"/>
                    <a:pt x="18768" y="1124"/>
                  </a:cubicBezTo>
                  <a:cubicBezTo>
                    <a:pt x="18382" y="205"/>
                    <a:pt x="17997" y="1583"/>
                    <a:pt x="17997" y="2043"/>
                  </a:cubicBezTo>
                  <a:cubicBezTo>
                    <a:pt x="17611" y="2043"/>
                    <a:pt x="17225" y="2502"/>
                    <a:pt x="17225" y="2502"/>
                  </a:cubicBezTo>
                  <a:cubicBezTo>
                    <a:pt x="17225" y="3422"/>
                    <a:pt x="17611" y="2962"/>
                    <a:pt x="17611" y="2962"/>
                  </a:cubicBezTo>
                  <a:cubicBezTo>
                    <a:pt x="17611" y="3422"/>
                    <a:pt x="17611" y="3881"/>
                    <a:pt x="17611" y="4341"/>
                  </a:cubicBezTo>
                  <a:cubicBezTo>
                    <a:pt x="17611" y="4800"/>
                    <a:pt x="17997" y="4800"/>
                    <a:pt x="17611" y="5719"/>
                  </a:cubicBezTo>
                  <a:cubicBezTo>
                    <a:pt x="16839" y="7098"/>
                    <a:pt x="16454" y="8477"/>
                    <a:pt x="15682" y="9856"/>
                  </a:cubicBezTo>
                  <a:cubicBezTo>
                    <a:pt x="15297" y="10315"/>
                    <a:pt x="14139" y="12154"/>
                    <a:pt x="13754" y="12154"/>
                  </a:cubicBezTo>
                  <a:cubicBezTo>
                    <a:pt x="12982" y="12154"/>
                    <a:pt x="12211" y="12613"/>
                    <a:pt x="11825" y="12154"/>
                  </a:cubicBezTo>
                  <a:cubicBezTo>
                    <a:pt x="11439" y="11694"/>
                    <a:pt x="12211" y="11234"/>
                    <a:pt x="12211" y="10775"/>
                  </a:cubicBezTo>
                  <a:cubicBezTo>
                    <a:pt x="12597" y="10315"/>
                    <a:pt x="11439" y="11234"/>
                    <a:pt x="11439" y="11234"/>
                  </a:cubicBezTo>
                  <a:cubicBezTo>
                    <a:pt x="11054" y="11694"/>
                    <a:pt x="11054" y="11694"/>
                    <a:pt x="11054" y="12154"/>
                  </a:cubicBezTo>
                  <a:cubicBezTo>
                    <a:pt x="11054" y="13532"/>
                    <a:pt x="9897" y="13992"/>
                    <a:pt x="9511" y="14911"/>
                  </a:cubicBezTo>
                  <a:cubicBezTo>
                    <a:pt x="9511" y="14911"/>
                    <a:pt x="9511" y="15371"/>
                    <a:pt x="9511" y="15371"/>
                  </a:cubicBezTo>
                  <a:cubicBezTo>
                    <a:pt x="9511" y="15830"/>
                    <a:pt x="8739" y="16290"/>
                    <a:pt x="8739" y="16290"/>
                  </a:cubicBezTo>
                  <a:cubicBezTo>
                    <a:pt x="8354" y="16290"/>
                    <a:pt x="8739" y="15830"/>
                    <a:pt x="7968" y="15830"/>
                  </a:cubicBezTo>
                  <a:cubicBezTo>
                    <a:pt x="7582" y="15830"/>
                    <a:pt x="7197" y="15830"/>
                    <a:pt x="6425" y="15830"/>
                  </a:cubicBezTo>
                  <a:cubicBezTo>
                    <a:pt x="5268" y="16290"/>
                    <a:pt x="4497" y="15830"/>
                    <a:pt x="3339" y="16290"/>
                  </a:cubicBezTo>
                  <a:cubicBezTo>
                    <a:pt x="2568" y="17209"/>
                    <a:pt x="1411" y="18128"/>
                    <a:pt x="639" y="19047"/>
                  </a:cubicBezTo>
                  <a:cubicBezTo>
                    <a:pt x="-132" y="19047"/>
                    <a:pt x="-132" y="20426"/>
                    <a:pt x="254" y="19966"/>
                  </a:cubicBezTo>
                  <a:cubicBezTo>
                    <a:pt x="639" y="19966"/>
                    <a:pt x="639" y="19507"/>
                    <a:pt x="1025" y="19507"/>
                  </a:cubicBezTo>
                  <a:cubicBezTo>
                    <a:pt x="1411" y="19966"/>
                    <a:pt x="1797" y="20426"/>
                    <a:pt x="1797" y="19966"/>
                  </a:cubicBezTo>
                  <a:cubicBezTo>
                    <a:pt x="3725" y="19507"/>
                    <a:pt x="6425" y="17668"/>
                    <a:pt x="8354" y="18128"/>
                  </a:cubicBezTo>
                  <a:cubicBezTo>
                    <a:pt x="8739" y="18588"/>
                    <a:pt x="7968" y="19507"/>
                    <a:pt x="7968" y="19507"/>
                  </a:cubicBezTo>
                  <a:cubicBezTo>
                    <a:pt x="8354" y="19966"/>
                    <a:pt x="8739" y="21345"/>
                    <a:pt x="9125" y="21345"/>
                  </a:cubicBezTo>
                  <a:cubicBezTo>
                    <a:pt x="9511" y="20885"/>
                    <a:pt x="9897" y="20426"/>
                    <a:pt x="10282" y="19966"/>
                  </a:cubicBezTo>
                  <a:cubicBezTo>
                    <a:pt x="10668" y="19047"/>
                    <a:pt x="10668" y="19507"/>
                    <a:pt x="11439" y="19507"/>
                  </a:cubicBezTo>
                  <a:cubicBezTo>
                    <a:pt x="11054" y="19507"/>
                    <a:pt x="10668" y="15830"/>
                    <a:pt x="11825" y="18128"/>
                  </a:cubicBezTo>
                  <a:cubicBezTo>
                    <a:pt x="12211" y="19047"/>
                    <a:pt x="14139" y="18128"/>
                    <a:pt x="14525" y="17668"/>
                  </a:cubicBezTo>
                  <a:cubicBezTo>
                    <a:pt x="15297" y="16290"/>
                    <a:pt x="15297" y="19047"/>
                    <a:pt x="15682" y="18128"/>
                  </a:cubicBezTo>
                  <a:cubicBezTo>
                    <a:pt x="15682" y="17668"/>
                    <a:pt x="16068" y="16749"/>
                    <a:pt x="16454" y="16749"/>
                  </a:cubicBezTo>
                  <a:cubicBezTo>
                    <a:pt x="16839" y="16290"/>
                    <a:pt x="16839" y="16749"/>
                    <a:pt x="17225" y="15830"/>
                  </a:cubicBezTo>
                  <a:cubicBezTo>
                    <a:pt x="17225" y="15830"/>
                    <a:pt x="17225" y="17668"/>
                    <a:pt x="17611" y="17209"/>
                  </a:cubicBezTo>
                  <a:cubicBezTo>
                    <a:pt x="17611" y="17209"/>
                    <a:pt x="17997" y="17209"/>
                    <a:pt x="18382" y="16749"/>
                  </a:cubicBezTo>
                  <a:cubicBezTo>
                    <a:pt x="18768" y="16749"/>
                    <a:pt x="18382" y="16290"/>
                    <a:pt x="18768" y="15830"/>
                  </a:cubicBezTo>
                  <a:cubicBezTo>
                    <a:pt x="19539" y="15371"/>
                    <a:pt x="19539" y="15371"/>
                    <a:pt x="18768" y="14451"/>
                  </a:cubicBezTo>
                  <a:cubicBezTo>
                    <a:pt x="18382" y="13992"/>
                    <a:pt x="19539" y="12613"/>
                    <a:pt x="19539" y="11694"/>
                  </a:cubicBezTo>
                  <a:cubicBezTo>
                    <a:pt x="19925" y="10775"/>
                    <a:pt x="19154" y="9396"/>
                    <a:pt x="19539" y="8477"/>
                  </a:cubicBezTo>
                  <a:cubicBezTo>
                    <a:pt x="19925" y="8017"/>
                    <a:pt x="19925" y="8477"/>
                    <a:pt x="20311" y="8477"/>
                  </a:cubicBezTo>
                  <a:cubicBezTo>
                    <a:pt x="20697" y="8477"/>
                    <a:pt x="21082" y="7558"/>
                    <a:pt x="21082" y="7558"/>
                  </a:cubicBezTo>
                  <a:cubicBezTo>
                    <a:pt x="21468" y="6179"/>
                    <a:pt x="21468" y="4800"/>
                    <a:pt x="21082" y="3881"/>
                  </a:cubicBezTo>
                  <a:cubicBezTo>
                    <a:pt x="21082" y="3422"/>
                    <a:pt x="19925" y="205"/>
                    <a:pt x="19925" y="205"/>
                  </a:cubicBezTo>
                  <a:cubicBezTo>
                    <a:pt x="19925" y="205"/>
                    <a:pt x="19925" y="205"/>
                    <a:pt x="19925" y="20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5412BB18-4A93-4A90-87D8-3014A8BF261A}"/>
                </a:ext>
              </a:extLst>
            </p:cNvPr>
            <p:cNvSpPr/>
            <p:nvPr/>
          </p:nvSpPr>
          <p:spPr>
            <a:xfrm>
              <a:off x="12399137" y="3058415"/>
              <a:ext cx="11466" cy="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361" extrusionOk="0">
                  <a:moveTo>
                    <a:pt x="21600" y="0"/>
                  </a:moveTo>
                  <a:cubicBezTo>
                    <a:pt x="21600" y="0"/>
                    <a:pt x="0" y="7200"/>
                    <a:pt x="0" y="7200"/>
                  </a:cubicBezTo>
                  <a:cubicBezTo>
                    <a:pt x="10800" y="21600"/>
                    <a:pt x="21600" y="7200"/>
                    <a:pt x="2160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EB60E3F5-5CA3-4289-8A32-9C15D94ADAFD}"/>
                </a:ext>
              </a:extLst>
            </p:cNvPr>
            <p:cNvSpPr/>
            <p:nvPr/>
          </p:nvSpPr>
          <p:spPr>
            <a:xfrm>
              <a:off x="12332257" y="3064574"/>
              <a:ext cx="66220" cy="44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9" h="17387" extrusionOk="0">
                  <a:moveTo>
                    <a:pt x="18277" y="1920"/>
                  </a:moveTo>
                  <a:cubicBezTo>
                    <a:pt x="14954" y="1920"/>
                    <a:pt x="14954" y="-2400"/>
                    <a:pt x="11631" y="1920"/>
                  </a:cubicBezTo>
                  <a:cubicBezTo>
                    <a:pt x="9969" y="1920"/>
                    <a:pt x="8308" y="6240"/>
                    <a:pt x="8308" y="4080"/>
                  </a:cubicBezTo>
                  <a:cubicBezTo>
                    <a:pt x="6646" y="1920"/>
                    <a:pt x="4985" y="6240"/>
                    <a:pt x="4985" y="6240"/>
                  </a:cubicBezTo>
                  <a:cubicBezTo>
                    <a:pt x="3323" y="10560"/>
                    <a:pt x="1662" y="8400"/>
                    <a:pt x="0" y="10560"/>
                  </a:cubicBezTo>
                  <a:cubicBezTo>
                    <a:pt x="0" y="8400"/>
                    <a:pt x="3323" y="17040"/>
                    <a:pt x="4985" y="17040"/>
                  </a:cubicBezTo>
                  <a:cubicBezTo>
                    <a:pt x="4985" y="19200"/>
                    <a:pt x="8308" y="10560"/>
                    <a:pt x="9969" y="10560"/>
                  </a:cubicBezTo>
                  <a:cubicBezTo>
                    <a:pt x="11631" y="10560"/>
                    <a:pt x="14954" y="12720"/>
                    <a:pt x="16615" y="10560"/>
                  </a:cubicBezTo>
                  <a:cubicBezTo>
                    <a:pt x="18277" y="10560"/>
                    <a:pt x="21600" y="4080"/>
                    <a:pt x="18277" y="1920"/>
                  </a:cubicBezTo>
                  <a:cubicBezTo>
                    <a:pt x="16615" y="1920"/>
                    <a:pt x="18277" y="1920"/>
                    <a:pt x="18277" y="192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81124973-0FB8-4BDE-AD53-FC9D4724E594}"/>
                </a:ext>
              </a:extLst>
            </p:cNvPr>
            <p:cNvSpPr/>
            <p:nvPr/>
          </p:nvSpPr>
          <p:spPr>
            <a:xfrm>
              <a:off x="12259646" y="3079440"/>
              <a:ext cx="61147" cy="85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2" extrusionOk="0">
                  <a:moveTo>
                    <a:pt x="13745" y="0"/>
                  </a:moveTo>
                  <a:cubicBezTo>
                    <a:pt x="9818" y="0"/>
                    <a:pt x="5891" y="1350"/>
                    <a:pt x="3927" y="2700"/>
                  </a:cubicBezTo>
                  <a:cubicBezTo>
                    <a:pt x="0" y="4050"/>
                    <a:pt x="0" y="5400"/>
                    <a:pt x="0" y="8100"/>
                  </a:cubicBezTo>
                  <a:cubicBezTo>
                    <a:pt x="0" y="6750"/>
                    <a:pt x="5891" y="6750"/>
                    <a:pt x="3927" y="8100"/>
                  </a:cubicBezTo>
                  <a:cubicBezTo>
                    <a:pt x="5891" y="6750"/>
                    <a:pt x="3927" y="5400"/>
                    <a:pt x="5891" y="5400"/>
                  </a:cubicBezTo>
                  <a:cubicBezTo>
                    <a:pt x="5891" y="5400"/>
                    <a:pt x="7855" y="5400"/>
                    <a:pt x="7855" y="6750"/>
                  </a:cubicBezTo>
                  <a:cubicBezTo>
                    <a:pt x="7855" y="9450"/>
                    <a:pt x="7855" y="10800"/>
                    <a:pt x="5891" y="13500"/>
                  </a:cubicBezTo>
                  <a:cubicBezTo>
                    <a:pt x="3927" y="14850"/>
                    <a:pt x="5891" y="14850"/>
                    <a:pt x="5891" y="14850"/>
                  </a:cubicBezTo>
                  <a:cubicBezTo>
                    <a:pt x="5891" y="16200"/>
                    <a:pt x="5891" y="17550"/>
                    <a:pt x="5891" y="17550"/>
                  </a:cubicBezTo>
                  <a:cubicBezTo>
                    <a:pt x="5891" y="21600"/>
                    <a:pt x="9818" y="16200"/>
                    <a:pt x="9818" y="16200"/>
                  </a:cubicBezTo>
                  <a:cubicBezTo>
                    <a:pt x="9818" y="16200"/>
                    <a:pt x="9818" y="20250"/>
                    <a:pt x="11782" y="20250"/>
                  </a:cubicBezTo>
                  <a:cubicBezTo>
                    <a:pt x="11782" y="21600"/>
                    <a:pt x="15709" y="17550"/>
                    <a:pt x="15709" y="16200"/>
                  </a:cubicBezTo>
                  <a:cubicBezTo>
                    <a:pt x="19636" y="13500"/>
                    <a:pt x="19636" y="10800"/>
                    <a:pt x="21600" y="9450"/>
                  </a:cubicBezTo>
                  <a:cubicBezTo>
                    <a:pt x="21600" y="6750"/>
                    <a:pt x="19636" y="5400"/>
                    <a:pt x="19636" y="2700"/>
                  </a:cubicBezTo>
                  <a:cubicBezTo>
                    <a:pt x="19636" y="0"/>
                    <a:pt x="13745" y="2700"/>
                    <a:pt x="13745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5280B76C-5732-4108-9E19-9A5EC76AEF99}"/>
                </a:ext>
              </a:extLst>
            </p:cNvPr>
            <p:cNvSpPr/>
            <p:nvPr/>
          </p:nvSpPr>
          <p:spPr>
            <a:xfrm>
              <a:off x="12202696" y="3299246"/>
              <a:ext cx="16823" cy="17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87" h="21600" extrusionOk="0">
                  <a:moveTo>
                    <a:pt x="17287" y="0"/>
                  </a:moveTo>
                  <a:cubicBezTo>
                    <a:pt x="11887" y="0"/>
                    <a:pt x="-4313" y="7200"/>
                    <a:pt x="1087" y="21600"/>
                  </a:cubicBezTo>
                  <a:cubicBezTo>
                    <a:pt x="1087" y="21600"/>
                    <a:pt x="17287" y="0"/>
                    <a:pt x="1728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7" name="Shape">
              <a:extLst>
                <a:ext uri="{FF2B5EF4-FFF2-40B4-BE49-F238E27FC236}">
                  <a16:creationId xmlns:a16="http://schemas.microsoft.com/office/drawing/2014/main" id="{DC7CC1F3-82A6-44BC-8583-2F6D2A1409F9}"/>
                </a:ext>
              </a:extLst>
            </p:cNvPr>
            <p:cNvSpPr/>
            <p:nvPr/>
          </p:nvSpPr>
          <p:spPr>
            <a:xfrm>
              <a:off x="12248181" y="3243817"/>
              <a:ext cx="11466" cy="6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824" extrusionOk="0">
                  <a:moveTo>
                    <a:pt x="21600" y="0"/>
                  </a:moveTo>
                  <a:cubicBezTo>
                    <a:pt x="10800" y="0"/>
                    <a:pt x="0" y="10800"/>
                    <a:pt x="0" y="10800"/>
                  </a:cubicBezTo>
                  <a:cubicBezTo>
                    <a:pt x="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8" name="Shape">
              <a:extLst>
                <a:ext uri="{FF2B5EF4-FFF2-40B4-BE49-F238E27FC236}">
                  <a16:creationId xmlns:a16="http://schemas.microsoft.com/office/drawing/2014/main" id="{22A38C4F-35EC-42A5-8CDE-832E173785E3}"/>
                </a:ext>
              </a:extLst>
            </p:cNvPr>
            <p:cNvSpPr/>
            <p:nvPr/>
          </p:nvSpPr>
          <p:spPr>
            <a:xfrm>
              <a:off x="12100584" y="3360408"/>
              <a:ext cx="8108" cy="5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274" h="21600" extrusionOk="0">
                  <a:moveTo>
                    <a:pt x="15274" y="0"/>
                  </a:moveTo>
                  <a:cubicBezTo>
                    <a:pt x="4474" y="0"/>
                    <a:pt x="-6326" y="21600"/>
                    <a:pt x="4474" y="21600"/>
                  </a:cubicBezTo>
                  <a:cubicBezTo>
                    <a:pt x="15274" y="21600"/>
                    <a:pt x="15274" y="0"/>
                    <a:pt x="15274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9" name="Shape">
              <a:extLst>
                <a:ext uri="{FF2B5EF4-FFF2-40B4-BE49-F238E27FC236}">
                  <a16:creationId xmlns:a16="http://schemas.microsoft.com/office/drawing/2014/main" id="{95D8C1CF-5A22-4998-A689-50C501EDE9D9}"/>
                </a:ext>
              </a:extLst>
            </p:cNvPr>
            <p:cNvSpPr/>
            <p:nvPr/>
          </p:nvSpPr>
          <p:spPr>
            <a:xfrm>
              <a:off x="11990220" y="3344279"/>
              <a:ext cx="50785" cy="88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402" h="20471" extrusionOk="0">
                  <a:moveTo>
                    <a:pt x="14400" y="142"/>
                  </a:moveTo>
                  <a:cubicBezTo>
                    <a:pt x="9000" y="-1129"/>
                    <a:pt x="1800" y="6495"/>
                    <a:pt x="0" y="9036"/>
                  </a:cubicBezTo>
                  <a:cubicBezTo>
                    <a:pt x="0" y="11577"/>
                    <a:pt x="0" y="14118"/>
                    <a:pt x="1800" y="16659"/>
                  </a:cubicBezTo>
                  <a:cubicBezTo>
                    <a:pt x="1800" y="16659"/>
                    <a:pt x="5400" y="20471"/>
                    <a:pt x="5400" y="20471"/>
                  </a:cubicBezTo>
                  <a:cubicBezTo>
                    <a:pt x="7200" y="17930"/>
                    <a:pt x="21600" y="1412"/>
                    <a:pt x="14400" y="142"/>
                  </a:cubicBezTo>
                  <a:cubicBezTo>
                    <a:pt x="12600" y="142"/>
                    <a:pt x="16200" y="142"/>
                    <a:pt x="14400" y="14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40" name="Shape">
              <a:extLst>
                <a:ext uri="{FF2B5EF4-FFF2-40B4-BE49-F238E27FC236}">
                  <a16:creationId xmlns:a16="http://schemas.microsoft.com/office/drawing/2014/main" id="{D77788E1-CC0E-4771-9AF4-D6737E2B8684}"/>
                </a:ext>
              </a:extLst>
            </p:cNvPr>
            <p:cNvSpPr/>
            <p:nvPr/>
          </p:nvSpPr>
          <p:spPr>
            <a:xfrm>
              <a:off x="11669102" y="3496114"/>
              <a:ext cx="64431" cy="51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64" h="20015" extrusionOk="0">
                  <a:moveTo>
                    <a:pt x="17449" y="2160"/>
                  </a:moveTo>
                  <a:cubicBezTo>
                    <a:pt x="15906" y="2160"/>
                    <a:pt x="14363" y="0"/>
                    <a:pt x="11278" y="0"/>
                  </a:cubicBezTo>
                  <a:cubicBezTo>
                    <a:pt x="8192" y="0"/>
                    <a:pt x="6649" y="2160"/>
                    <a:pt x="3563" y="4320"/>
                  </a:cubicBezTo>
                  <a:cubicBezTo>
                    <a:pt x="478" y="8640"/>
                    <a:pt x="-2608" y="15120"/>
                    <a:pt x="3563" y="19440"/>
                  </a:cubicBezTo>
                  <a:cubicBezTo>
                    <a:pt x="6649" y="21600"/>
                    <a:pt x="12821" y="17280"/>
                    <a:pt x="14363" y="12960"/>
                  </a:cubicBezTo>
                  <a:cubicBezTo>
                    <a:pt x="14363" y="10800"/>
                    <a:pt x="18992" y="2160"/>
                    <a:pt x="17449" y="216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41" name="Shape">
              <a:extLst>
                <a:ext uri="{FF2B5EF4-FFF2-40B4-BE49-F238E27FC236}">
                  <a16:creationId xmlns:a16="http://schemas.microsoft.com/office/drawing/2014/main" id="{3D897C45-65A6-48C9-B7A1-BA28DD3591CC}"/>
                </a:ext>
              </a:extLst>
            </p:cNvPr>
            <p:cNvSpPr/>
            <p:nvPr/>
          </p:nvSpPr>
          <p:spPr>
            <a:xfrm>
              <a:off x="11978753" y="3539495"/>
              <a:ext cx="100074" cy="153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73" h="20898" extrusionOk="0">
                  <a:moveTo>
                    <a:pt x="12960" y="841"/>
                  </a:moveTo>
                  <a:cubicBezTo>
                    <a:pt x="10800" y="69"/>
                    <a:pt x="11880" y="3155"/>
                    <a:pt x="9720" y="841"/>
                  </a:cubicBezTo>
                  <a:cubicBezTo>
                    <a:pt x="8640" y="-702"/>
                    <a:pt x="4320" y="69"/>
                    <a:pt x="4320" y="1612"/>
                  </a:cubicBezTo>
                  <a:cubicBezTo>
                    <a:pt x="3240" y="3927"/>
                    <a:pt x="4320" y="5469"/>
                    <a:pt x="3240" y="7784"/>
                  </a:cubicBezTo>
                  <a:cubicBezTo>
                    <a:pt x="3240" y="8555"/>
                    <a:pt x="3240" y="9327"/>
                    <a:pt x="3240" y="9327"/>
                  </a:cubicBezTo>
                  <a:cubicBezTo>
                    <a:pt x="2160" y="10098"/>
                    <a:pt x="0" y="9327"/>
                    <a:pt x="0" y="9327"/>
                  </a:cubicBezTo>
                  <a:cubicBezTo>
                    <a:pt x="0" y="9327"/>
                    <a:pt x="2160" y="16269"/>
                    <a:pt x="3240" y="16269"/>
                  </a:cubicBezTo>
                  <a:cubicBezTo>
                    <a:pt x="3240" y="16269"/>
                    <a:pt x="4320" y="13955"/>
                    <a:pt x="5400" y="14727"/>
                  </a:cubicBezTo>
                  <a:cubicBezTo>
                    <a:pt x="5400" y="14727"/>
                    <a:pt x="7560" y="15498"/>
                    <a:pt x="7560" y="16269"/>
                  </a:cubicBezTo>
                  <a:cubicBezTo>
                    <a:pt x="7560" y="17041"/>
                    <a:pt x="4320" y="15498"/>
                    <a:pt x="4320" y="17041"/>
                  </a:cubicBezTo>
                  <a:cubicBezTo>
                    <a:pt x="4320" y="18584"/>
                    <a:pt x="6480" y="20127"/>
                    <a:pt x="8640" y="19355"/>
                  </a:cubicBezTo>
                  <a:cubicBezTo>
                    <a:pt x="9720" y="19355"/>
                    <a:pt x="10800" y="17812"/>
                    <a:pt x="11880" y="18584"/>
                  </a:cubicBezTo>
                  <a:cubicBezTo>
                    <a:pt x="11880" y="18584"/>
                    <a:pt x="16200" y="20898"/>
                    <a:pt x="16200" y="20898"/>
                  </a:cubicBezTo>
                  <a:cubicBezTo>
                    <a:pt x="17280" y="20127"/>
                    <a:pt x="14040" y="19355"/>
                    <a:pt x="15120" y="18584"/>
                  </a:cubicBezTo>
                  <a:cubicBezTo>
                    <a:pt x="14040" y="19355"/>
                    <a:pt x="21600" y="20898"/>
                    <a:pt x="18360" y="17812"/>
                  </a:cubicBezTo>
                  <a:cubicBezTo>
                    <a:pt x="16200" y="16269"/>
                    <a:pt x="11880" y="18584"/>
                    <a:pt x="10800" y="16269"/>
                  </a:cubicBezTo>
                  <a:cubicBezTo>
                    <a:pt x="9720" y="14727"/>
                    <a:pt x="9720" y="13955"/>
                    <a:pt x="9720" y="11641"/>
                  </a:cubicBezTo>
                  <a:cubicBezTo>
                    <a:pt x="9720" y="10098"/>
                    <a:pt x="11880" y="10098"/>
                    <a:pt x="12960" y="8555"/>
                  </a:cubicBezTo>
                  <a:cubicBezTo>
                    <a:pt x="15120" y="7012"/>
                    <a:pt x="15120" y="6241"/>
                    <a:pt x="14040" y="4698"/>
                  </a:cubicBezTo>
                  <a:cubicBezTo>
                    <a:pt x="14040" y="4698"/>
                    <a:pt x="14040" y="841"/>
                    <a:pt x="12960" y="841"/>
                  </a:cubicBezTo>
                  <a:cubicBezTo>
                    <a:pt x="11880" y="841"/>
                    <a:pt x="14040" y="841"/>
                    <a:pt x="12960" y="841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EF0564A2-9E57-4086-B867-E3055DB349D8}"/>
                </a:ext>
              </a:extLst>
            </p:cNvPr>
            <p:cNvSpPr/>
            <p:nvPr/>
          </p:nvSpPr>
          <p:spPr>
            <a:xfrm>
              <a:off x="12074295" y="3673098"/>
              <a:ext cx="29583" cy="36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78" h="18156" extrusionOk="0">
                  <a:moveTo>
                    <a:pt x="10800" y="1200"/>
                  </a:moveTo>
                  <a:cubicBezTo>
                    <a:pt x="10800" y="1200"/>
                    <a:pt x="7200" y="-1500"/>
                    <a:pt x="3600" y="1200"/>
                  </a:cubicBezTo>
                  <a:cubicBezTo>
                    <a:pt x="3600" y="3900"/>
                    <a:pt x="0" y="3900"/>
                    <a:pt x="0" y="6600"/>
                  </a:cubicBezTo>
                  <a:cubicBezTo>
                    <a:pt x="3600" y="9300"/>
                    <a:pt x="0" y="12000"/>
                    <a:pt x="7200" y="14700"/>
                  </a:cubicBezTo>
                  <a:cubicBezTo>
                    <a:pt x="7200" y="14700"/>
                    <a:pt x="21600" y="20100"/>
                    <a:pt x="18000" y="17400"/>
                  </a:cubicBezTo>
                  <a:cubicBezTo>
                    <a:pt x="18000" y="14700"/>
                    <a:pt x="18000" y="12000"/>
                    <a:pt x="14400" y="9300"/>
                  </a:cubicBezTo>
                  <a:cubicBezTo>
                    <a:pt x="7200" y="9300"/>
                    <a:pt x="7200" y="1200"/>
                    <a:pt x="10800" y="1200"/>
                  </a:cubicBezTo>
                  <a:cubicBezTo>
                    <a:pt x="7200" y="1200"/>
                    <a:pt x="14400" y="1200"/>
                    <a:pt x="10800" y="1200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43" name="Shape">
              <a:extLst>
                <a:ext uri="{FF2B5EF4-FFF2-40B4-BE49-F238E27FC236}">
                  <a16:creationId xmlns:a16="http://schemas.microsoft.com/office/drawing/2014/main" id="{F0E66578-4157-45AC-A328-ED8316373FAA}"/>
                </a:ext>
              </a:extLst>
            </p:cNvPr>
            <p:cNvSpPr/>
            <p:nvPr/>
          </p:nvSpPr>
          <p:spPr>
            <a:xfrm>
              <a:off x="12106797" y="3708273"/>
              <a:ext cx="41852" cy="7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13" h="21600" extrusionOk="0">
                  <a:moveTo>
                    <a:pt x="4909" y="0"/>
                  </a:moveTo>
                  <a:cubicBezTo>
                    <a:pt x="2749" y="0"/>
                    <a:pt x="4909" y="0"/>
                    <a:pt x="589" y="1662"/>
                  </a:cubicBezTo>
                  <a:cubicBezTo>
                    <a:pt x="-1571" y="3323"/>
                    <a:pt x="2749" y="4985"/>
                    <a:pt x="4909" y="6646"/>
                  </a:cubicBezTo>
                  <a:cubicBezTo>
                    <a:pt x="7069" y="9969"/>
                    <a:pt x="-3731" y="11631"/>
                    <a:pt x="4909" y="14954"/>
                  </a:cubicBezTo>
                  <a:cubicBezTo>
                    <a:pt x="7069" y="16615"/>
                    <a:pt x="2749" y="19938"/>
                    <a:pt x="7069" y="21600"/>
                  </a:cubicBezTo>
                  <a:cubicBezTo>
                    <a:pt x="9229" y="21600"/>
                    <a:pt x="9229" y="19938"/>
                    <a:pt x="7069" y="18277"/>
                  </a:cubicBezTo>
                  <a:cubicBezTo>
                    <a:pt x="2749" y="8308"/>
                    <a:pt x="15709" y="16615"/>
                    <a:pt x="15709" y="13292"/>
                  </a:cubicBezTo>
                  <a:cubicBezTo>
                    <a:pt x="15709" y="11631"/>
                    <a:pt x="11389" y="9969"/>
                    <a:pt x="13549" y="9969"/>
                  </a:cubicBezTo>
                  <a:cubicBezTo>
                    <a:pt x="13549" y="8308"/>
                    <a:pt x="17869" y="9969"/>
                    <a:pt x="15709" y="8308"/>
                  </a:cubicBezTo>
                  <a:cubicBezTo>
                    <a:pt x="13549" y="6646"/>
                    <a:pt x="9229" y="4985"/>
                    <a:pt x="11389" y="1662"/>
                  </a:cubicBezTo>
                  <a:cubicBezTo>
                    <a:pt x="11389" y="0"/>
                    <a:pt x="7069" y="0"/>
                    <a:pt x="4909" y="0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97FB34F1-58E3-4F51-8F3E-9FA4D4CA634D}"/>
                </a:ext>
              </a:extLst>
            </p:cNvPr>
            <p:cNvSpPr/>
            <p:nvPr/>
          </p:nvSpPr>
          <p:spPr>
            <a:xfrm>
              <a:off x="11995949" y="3683736"/>
              <a:ext cx="34395" cy="32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055" extrusionOk="0">
                  <a:moveTo>
                    <a:pt x="21600" y="9591"/>
                  </a:moveTo>
                  <a:cubicBezTo>
                    <a:pt x="18000" y="6891"/>
                    <a:pt x="10800" y="-3909"/>
                    <a:pt x="0" y="1491"/>
                  </a:cubicBezTo>
                  <a:cubicBezTo>
                    <a:pt x="0" y="1491"/>
                    <a:pt x="10800" y="9591"/>
                    <a:pt x="10800" y="12291"/>
                  </a:cubicBezTo>
                  <a:cubicBezTo>
                    <a:pt x="10800" y="17691"/>
                    <a:pt x="21600" y="17691"/>
                    <a:pt x="21600" y="9591"/>
                  </a:cubicBezTo>
                  <a:cubicBezTo>
                    <a:pt x="21600" y="9591"/>
                    <a:pt x="21600" y="12291"/>
                    <a:pt x="21600" y="9591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A9C82D7E-22AA-44DB-B4B3-954A9D203F9F}"/>
                </a:ext>
              </a:extLst>
            </p:cNvPr>
            <p:cNvSpPr/>
            <p:nvPr/>
          </p:nvSpPr>
          <p:spPr>
            <a:xfrm>
              <a:off x="12036078" y="3726112"/>
              <a:ext cx="37759" cy="46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416" h="17387" extrusionOk="0">
                  <a:moveTo>
                    <a:pt x="7200" y="1920"/>
                  </a:moveTo>
                  <a:cubicBezTo>
                    <a:pt x="4800" y="-240"/>
                    <a:pt x="2400" y="-240"/>
                    <a:pt x="0" y="1920"/>
                  </a:cubicBezTo>
                  <a:cubicBezTo>
                    <a:pt x="0" y="4080"/>
                    <a:pt x="4800" y="4080"/>
                    <a:pt x="4800" y="6240"/>
                  </a:cubicBezTo>
                  <a:cubicBezTo>
                    <a:pt x="7200" y="8400"/>
                    <a:pt x="0" y="14880"/>
                    <a:pt x="2400" y="17040"/>
                  </a:cubicBezTo>
                  <a:cubicBezTo>
                    <a:pt x="2400" y="19200"/>
                    <a:pt x="12000" y="10560"/>
                    <a:pt x="14400" y="10560"/>
                  </a:cubicBezTo>
                  <a:cubicBezTo>
                    <a:pt x="21600" y="10560"/>
                    <a:pt x="7200" y="1920"/>
                    <a:pt x="7200" y="1920"/>
                  </a:cubicBezTo>
                  <a:cubicBezTo>
                    <a:pt x="2400" y="-2400"/>
                    <a:pt x="7200" y="1920"/>
                    <a:pt x="7200" y="1920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8602D6FE-FF45-48E3-BD6A-F2F9E44C7FEC}"/>
                </a:ext>
              </a:extLst>
            </p:cNvPr>
            <p:cNvSpPr/>
            <p:nvPr/>
          </p:nvSpPr>
          <p:spPr>
            <a:xfrm>
              <a:off x="12053584" y="3757233"/>
              <a:ext cx="28246" cy="50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964" h="17877" extrusionOk="0">
                  <a:moveTo>
                    <a:pt x="15099" y="873"/>
                  </a:moveTo>
                  <a:cubicBezTo>
                    <a:pt x="5842" y="873"/>
                    <a:pt x="8928" y="6764"/>
                    <a:pt x="5842" y="8727"/>
                  </a:cubicBezTo>
                  <a:cubicBezTo>
                    <a:pt x="-3415" y="12654"/>
                    <a:pt x="-329" y="12654"/>
                    <a:pt x="5842" y="16582"/>
                  </a:cubicBezTo>
                  <a:cubicBezTo>
                    <a:pt x="15099" y="20509"/>
                    <a:pt x="8928" y="14618"/>
                    <a:pt x="12014" y="10691"/>
                  </a:cubicBezTo>
                  <a:cubicBezTo>
                    <a:pt x="12014" y="10691"/>
                    <a:pt x="18185" y="-1091"/>
                    <a:pt x="15099" y="873"/>
                  </a:cubicBezTo>
                  <a:cubicBezTo>
                    <a:pt x="12014" y="873"/>
                    <a:pt x="15099" y="-1091"/>
                    <a:pt x="15099" y="873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47" name="Shape">
              <a:extLst>
                <a:ext uri="{FF2B5EF4-FFF2-40B4-BE49-F238E27FC236}">
                  <a16:creationId xmlns:a16="http://schemas.microsoft.com/office/drawing/2014/main" id="{B1398B6F-D38C-44BC-AB4A-B02ACEAE9ABB}"/>
                </a:ext>
              </a:extLst>
            </p:cNvPr>
            <p:cNvSpPr/>
            <p:nvPr/>
          </p:nvSpPr>
          <p:spPr>
            <a:xfrm>
              <a:off x="12080026" y="3753180"/>
              <a:ext cx="19747" cy="39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00" h="19257" extrusionOk="0">
                  <a:moveTo>
                    <a:pt x="16200" y="357"/>
                  </a:moveTo>
                  <a:cubicBezTo>
                    <a:pt x="10800" y="357"/>
                    <a:pt x="0" y="16557"/>
                    <a:pt x="0" y="19257"/>
                  </a:cubicBezTo>
                  <a:cubicBezTo>
                    <a:pt x="0" y="19257"/>
                    <a:pt x="10800" y="13857"/>
                    <a:pt x="16200" y="11157"/>
                  </a:cubicBezTo>
                  <a:cubicBezTo>
                    <a:pt x="16200" y="11157"/>
                    <a:pt x="21600" y="-2343"/>
                    <a:pt x="16200" y="357"/>
                  </a:cubicBezTo>
                  <a:cubicBezTo>
                    <a:pt x="10800" y="357"/>
                    <a:pt x="16200" y="357"/>
                    <a:pt x="16200" y="357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48" name="Shape">
              <a:extLst>
                <a:ext uri="{FF2B5EF4-FFF2-40B4-BE49-F238E27FC236}">
                  <a16:creationId xmlns:a16="http://schemas.microsoft.com/office/drawing/2014/main" id="{9A9BDC88-C67B-4982-B709-17CE8429A489}"/>
                </a:ext>
              </a:extLst>
            </p:cNvPr>
            <p:cNvSpPr/>
            <p:nvPr/>
          </p:nvSpPr>
          <p:spPr>
            <a:xfrm>
              <a:off x="12094976" y="3781266"/>
              <a:ext cx="19999" cy="13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2559" h="14020" extrusionOk="0">
                  <a:moveTo>
                    <a:pt x="1412" y="1102"/>
                  </a:moveTo>
                  <a:cubicBezTo>
                    <a:pt x="-2188" y="11902"/>
                    <a:pt x="1412" y="17302"/>
                    <a:pt x="8612" y="11902"/>
                  </a:cubicBezTo>
                  <a:cubicBezTo>
                    <a:pt x="19412" y="11902"/>
                    <a:pt x="5012" y="-4298"/>
                    <a:pt x="1412" y="1102"/>
                  </a:cubicBezTo>
                  <a:cubicBezTo>
                    <a:pt x="1412" y="6502"/>
                    <a:pt x="5012" y="1102"/>
                    <a:pt x="1412" y="1102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49" name="Shape">
              <a:extLst>
                <a:ext uri="{FF2B5EF4-FFF2-40B4-BE49-F238E27FC236}">
                  <a16:creationId xmlns:a16="http://schemas.microsoft.com/office/drawing/2014/main" id="{687866F2-FD87-43C9-9074-D756D05173C1}"/>
                </a:ext>
              </a:extLst>
            </p:cNvPr>
            <p:cNvSpPr/>
            <p:nvPr/>
          </p:nvSpPr>
          <p:spPr>
            <a:xfrm>
              <a:off x="12096584" y="3792372"/>
              <a:ext cx="71855" cy="110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11" h="20221" extrusionOk="0">
                  <a:moveTo>
                    <a:pt x="14025" y="0"/>
                  </a:moveTo>
                  <a:cubicBezTo>
                    <a:pt x="12482" y="0"/>
                    <a:pt x="12482" y="1029"/>
                    <a:pt x="12482" y="2057"/>
                  </a:cubicBezTo>
                  <a:cubicBezTo>
                    <a:pt x="12482" y="3086"/>
                    <a:pt x="12482" y="3086"/>
                    <a:pt x="9396" y="4114"/>
                  </a:cubicBezTo>
                  <a:cubicBezTo>
                    <a:pt x="7853" y="4114"/>
                    <a:pt x="4767" y="6171"/>
                    <a:pt x="3225" y="6171"/>
                  </a:cubicBezTo>
                  <a:cubicBezTo>
                    <a:pt x="139" y="9257"/>
                    <a:pt x="-1404" y="9257"/>
                    <a:pt x="1682" y="11314"/>
                  </a:cubicBezTo>
                  <a:cubicBezTo>
                    <a:pt x="3225" y="12343"/>
                    <a:pt x="1682" y="13371"/>
                    <a:pt x="1682" y="14400"/>
                  </a:cubicBezTo>
                  <a:cubicBezTo>
                    <a:pt x="139" y="16457"/>
                    <a:pt x="1682" y="17486"/>
                    <a:pt x="3225" y="18514"/>
                  </a:cubicBezTo>
                  <a:cubicBezTo>
                    <a:pt x="6310" y="19543"/>
                    <a:pt x="9396" y="19543"/>
                    <a:pt x="10939" y="19543"/>
                  </a:cubicBezTo>
                  <a:cubicBezTo>
                    <a:pt x="15567" y="21600"/>
                    <a:pt x="12482" y="18514"/>
                    <a:pt x="10939" y="16457"/>
                  </a:cubicBezTo>
                  <a:cubicBezTo>
                    <a:pt x="10939" y="16457"/>
                    <a:pt x="10939" y="12343"/>
                    <a:pt x="14025" y="12343"/>
                  </a:cubicBezTo>
                  <a:cubicBezTo>
                    <a:pt x="15567" y="12343"/>
                    <a:pt x="15567" y="17486"/>
                    <a:pt x="17110" y="17486"/>
                  </a:cubicBezTo>
                  <a:cubicBezTo>
                    <a:pt x="17110" y="17486"/>
                    <a:pt x="18653" y="14400"/>
                    <a:pt x="18653" y="14400"/>
                  </a:cubicBezTo>
                  <a:cubicBezTo>
                    <a:pt x="20196" y="12343"/>
                    <a:pt x="20196" y="11314"/>
                    <a:pt x="18653" y="10286"/>
                  </a:cubicBezTo>
                  <a:cubicBezTo>
                    <a:pt x="18653" y="7200"/>
                    <a:pt x="18653" y="1029"/>
                    <a:pt x="14025" y="0"/>
                  </a:cubicBezTo>
                  <a:cubicBezTo>
                    <a:pt x="12482" y="0"/>
                    <a:pt x="14025" y="1029"/>
                    <a:pt x="14025" y="0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50" name="Shape">
              <a:extLst>
                <a:ext uri="{FF2B5EF4-FFF2-40B4-BE49-F238E27FC236}">
                  <a16:creationId xmlns:a16="http://schemas.microsoft.com/office/drawing/2014/main" id="{929CF1FC-F57B-42F6-98C6-E682CA646D48}"/>
                </a:ext>
              </a:extLst>
            </p:cNvPr>
            <p:cNvSpPr/>
            <p:nvPr/>
          </p:nvSpPr>
          <p:spPr>
            <a:xfrm>
              <a:off x="12041811" y="3820121"/>
              <a:ext cx="53418" cy="52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52" h="19787" extrusionOk="0">
                  <a:moveTo>
                    <a:pt x="14400" y="347"/>
                  </a:moveTo>
                  <a:cubicBezTo>
                    <a:pt x="10800" y="-1813"/>
                    <a:pt x="9000" y="6827"/>
                    <a:pt x="3600" y="6827"/>
                  </a:cubicBezTo>
                  <a:cubicBezTo>
                    <a:pt x="0" y="8987"/>
                    <a:pt x="0" y="17627"/>
                    <a:pt x="0" y="19787"/>
                  </a:cubicBezTo>
                  <a:cubicBezTo>
                    <a:pt x="1800" y="17627"/>
                    <a:pt x="1800" y="13307"/>
                    <a:pt x="3600" y="11147"/>
                  </a:cubicBezTo>
                  <a:cubicBezTo>
                    <a:pt x="3600" y="11147"/>
                    <a:pt x="7200" y="8987"/>
                    <a:pt x="7200" y="11147"/>
                  </a:cubicBezTo>
                  <a:cubicBezTo>
                    <a:pt x="7200" y="13307"/>
                    <a:pt x="10800" y="13307"/>
                    <a:pt x="10800" y="13307"/>
                  </a:cubicBezTo>
                  <a:cubicBezTo>
                    <a:pt x="12600" y="13307"/>
                    <a:pt x="12600" y="15467"/>
                    <a:pt x="14400" y="13307"/>
                  </a:cubicBezTo>
                  <a:cubicBezTo>
                    <a:pt x="14400" y="13307"/>
                    <a:pt x="14400" y="8987"/>
                    <a:pt x="14400" y="8987"/>
                  </a:cubicBezTo>
                  <a:cubicBezTo>
                    <a:pt x="16200" y="4667"/>
                    <a:pt x="19800" y="2507"/>
                    <a:pt x="14400" y="347"/>
                  </a:cubicBezTo>
                  <a:cubicBezTo>
                    <a:pt x="12600" y="347"/>
                    <a:pt x="21600" y="4667"/>
                    <a:pt x="14400" y="347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51" name="Shape">
              <a:extLst>
                <a:ext uri="{FF2B5EF4-FFF2-40B4-BE49-F238E27FC236}">
                  <a16:creationId xmlns:a16="http://schemas.microsoft.com/office/drawing/2014/main" id="{60B2F079-8058-48D8-B90E-468E292886B2}"/>
                </a:ext>
              </a:extLst>
            </p:cNvPr>
            <p:cNvSpPr/>
            <p:nvPr/>
          </p:nvSpPr>
          <p:spPr>
            <a:xfrm>
              <a:off x="11906141" y="3759879"/>
              <a:ext cx="63615" cy="66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6" h="21600" extrusionOk="0">
                  <a:moveTo>
                    <a:pt x="19800" y="0"/>
                  </a:moveTo>
                  <a:cubicBezTo>
                    <a:pt x="16200" y="1800"/>
                    <a:pt x="12600" y="7200"/>
                    <a:pt x="10800" y="10800"/>
                  </a:cubicBezTo>
                  <a:cubicBezTo>
                    <a:pt x="9000" y="12600"/>
                    <a:pt x="0" y="18000"/>
                    <a:pt x="0" y="21600"/>
                  </a:cubicBezTo>
                  <a:cubicBezTo>
                    <a:pt x="0" y="21600"/>
                    <a:pt x="5400" y="19800"/>
                    <a:pt x="7200" y="18000"/>
                  </a:cubicBezTo>
                  <a:cubicBezTo>
                    <a:pt x="9000" y="18000"/>
                    <a:pt x="12600" y="14400"/>
                    <a:pt x="14400" y="12600"/>
                  </a:cubicBezTo>
                  <a:cubicBezTo>
                    <a:pt x="14400" y="9000"/>
                    <a:pt x="16200" y="7200"/>
                    <a:pt x="18000" y="5400"/>
                  </a:cubicBezTo>
                  <a:cubicBezTo>
                    <a:pt x="19800" y="5400"/>
                    <a:pt x="21600" y="0"/>
                    <a:pt x="1980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52" name="Shape">
              <a:extLst>
                <a:ext uri="{FF2B5EF4-FFF2-40B4-BE49-F238E27FC236}">
                  <a16:creationId xmlns:a16="http://schemas.microsoft.com/office/drawing/2014/main" id="{24CA58C1-1A48-4331-A5AF-89661F80E7F5}"/>
                </a:ext>
              </a:extLst>
            </p:cNvPr>
            <p:cNvSpPr/>
            <p:nvPr/>
          </p:nvSpPr>
          <p:spPr>
            <a:xfrm>
              <a:off x="12102959" y="3675780"/>
              <a:ext cx="8109" cy="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274" h="21600" extrusionOk="0">
                  <a:moveTo>
                    <a:pt x="0" y="21600"/>
                  </a:moveTo>
                  <a:cubicBezTo>
                    <a:pt x="10800" y="21600"/>
                    <a:pt x="21600" y="0"/>
                    <a:pt x="10800" y="0"/>
                  </a:cubicBez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53" name="Shape">
              <a:extLst>
                <a:ext uri="{FF2B5EF4-FFF2-40B4-BE49-F238E27FC236}">
                  <a16:creationId xmlns:a16="http://schemas.microsoft.com/office/drawing/2014/main" id="{16A64926-80A0-4204-B789-E0360CEC67B6}"/>
                </a:ext>
              </a:extLst>
            </p:cNvPr>
            <p:cNvSpPr/>
            <p:nvPr/>
          </p:nvSpPr>
          <p:spPr>
            <a:xfrm>
              <a:off x="11297405" y="3910776"/>
              <a:ext cx="302794" cy="318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0" h="21021" extrusionOk="0">
                  <a:moveTo>
                    <a:pt x="4177" y="745"/>
                  </a:moveTo>
                  <a:cubicBezTo>
                    <a:pt x="3019" y="745"/>
                    <a:pt x="2248" y="745"/>
                    <a:pt x="1091" y="373"/>
                  </a:cubicBezTo>
                  <a:cubicBezTo>
                    <a:pt x="319" y="0"/>
                    <a:pt x="-452" y="-372"/>
                    <a:pt x="319" y="745"/>
                  </a:cubicBezTo>
                  <a:cubicBezTo>
                    <a:pt x="705" y="1490"/>
                    <a:pt x="1091" y="2607"/>
                    <a:pt x="1862" y="2980"/>
                  </a:cubicBezTo>
                  <a:cubicBezTo>
                    <a:pt x="2634" y="3352"/>
                    <a:pt x="3405" y="3725"/>
                    <a:pt x="3791" y="4469"/>
                  </a:cubicBezTo>
                  <a:cubicBezTo>
                    <a:pt x="4177" y="4842"/>
                    <a:pt x="4177" y="5587"/>
                    <a:pt x="4562" y="5959"/>
                  </a:cubicBezTo>
                  <a:cubicBezTo>
                    <a:pt x="5334" y="6331"/>
                    <a:pt x="5719" y="6331"/>
                    <a:pt x="6105" y="6704"/>
                  </a:cubicBezTo>
                  <a:cubicBezTo>
                    <a:pt x="6877" y="7449"/>
                    <a:pt x="6877" y="8566"/>
                    <a:pt x="7262" y="9311"/>
                  </a:cubicBezTo>
                  <a:cubicBezTo>
                    <a:pt x="7648" y="9683"/>
                    <a:pt x="8034" y="10056"/>
                    <a:pt x="8034" y="10056"/>
                  </a:cubicBezTo>
                  <a:cubicBezTo>
                    <a:pt x="8805" y="10800"/>
                    <a:pt x="9191" y="11173"/>
                    <a:pt x="9577" y="11918"/>
                  </a:cubicBezTo>
                  <a:cubicBezTo>
                    <a:pt x="10348" y="13035"/>
                    <a:pt x="10348" y="14152"/>
                    <a:pt x="11119" y="15269"/>
                  </a:cubicBezTo>
                  <a:cubicBezTo>
                    <a:pt x="12662" y="16387"/>
                    <a:pt x="13819" y="17876"/>
                    <a:pt x="15362" y="18994"/>
                  </a:cubicBezTo>
                  <a:cubicBezTo>
                    <a:pt x="16134" y="19738"/>
                    <a:pt x="16519" y="20111"/>
                    <a:pt x="17291" y="20856"/>
                  </a:cubicBezTo>
                  <a:cubicBezTo>
                    <a:pt x="17677" y="20856"/>
                    <a:pt x="19991" y="21228"/>
                    <a:pt x="20377" y="20856"/>
                  </a:cubicBezTo>
                  <a:cubicBezTo>
                    <a:pt x="20762" y="20483"/>
                    <a:pt x="19991" y="17504"/>
                    <a:pt x="20377" y="16759"/>
                  </a:cubicBezTo>
                  <a:cubicBezTo>
                    <a:pt x="20377" y="16387"/>
                    <a:pt x="21148" y="16387"/>
                    <a:pt x="20762" y="16014"/>
                  </a:cubicBezTo>
                  <a:cubicBezTo>
                    <a:pt x="20377" y="15642"/>
                    <a:pt x="19991" y="15269"/>
                    <a:pt x="19605" y="14897"/>
                  </a:cubicBezTo>
                  <a:cubicBezTo>
                    <a:pt x="19605" y="14897"/>
                    <a:pt x="19219" y="14525"/>
                    <a:pt x="18834" y="14525"/>
                  </a:cubicBezTo>
                  <a:cubicBezTo>
                    <a:pt x="18448" y="14525"/>
                    <a:pt x="18448" y="15269"/>
                    <a:pt x="18062" y="15269"/>
                  </a:cubicBezTo>
                  <a:cubicBezTo>
                    <a:pt x="18448" y="15269"/>
                    <a:pt x="18062" y="13780"/>
                    <a:pt x="18062" y="13780"/>
                  </a:cubicBezTo>
                  <a:cubicBezTo>
                    <a:pt x="17677" y="13407"/>
                    <a:pt x="17677" y="13407"/>
                    <a:pt x="17677" y="13035"/>
                  </a:cubicBezTo>
                  <a:cubicBezTo>
                    <a:pt x="17677" y="12662"/>
                    <a:pt x="16905" y="12290"/>
                    <a:pt x="16519" y="12290"/>
                  </a:cubicBezTo>
                  <a:cubicBezTo>
                    <a:pt x="16134" y="11918"/>
                    <a:pt x="15362" y="11545"/>
                    <a:pt x="15748" y="10800"/>
                  </a:cubicBezTo>
                  <a:cubicBezTo>
                    <a:pt x="15748" y="10800"/>
                    <a:pt x="15362" y="10428"/>
                    <a:pt x="15748" y="10428"/>
                  </a:cubicBezTo>
                  <a:cubicBezTo>
                    <a:pt x="15748" y="10056"/>
                    <a:pt x="16134" y="10428"/>
                    <a:pt x="16134" y="10056"/>
                  </a:cubicBezTo>
                  <a:cubicBezTo>
                    <a:pt x="16519" y="9311"/>
                    <a:pt x="14205" y="9311"/>
                    <a:pt x="14205" y="9683"/>
                  </a:cubicBezTo>
                  <a:cubicBezTo>
                    <a:pt x="14205" y="9311"/>
                    <a:pt x="15748" y="8938"/>
                    <a:pt x="14205" y="8938"/>
                  </a:cubicBezTo>
                  <a:cubicBezTo>
                    <a:pt x="13819" y="8938"/>
                    <a:pt x="13434" y="8566"/>
                    <a:pt x="13434" y="8566"/>
                  </a:cubicBezTo>
                  <a:cubicBezTo>
                    <a:pt x="13434" y="8194"/>
                    <a:pt x="13819" y="8194"/>
                    <a:pt x="13819" y="8194"/>
                  </a:cubicBezTo>
                  <a:cubicBezTo>
                    <a:pt x="13819" y="7821"/>
                    <a:pt x="13048" y="7821"/>
                    <a:pt x="13048" y="7821"/>
                  </a:cubicBezTo>
                  <a:cubicBezTo>
                    <a:pt x="13048" y="7821"/>
                    <a:pt x="13434" y="7449"/>
                    <a:pt x="12662" y="7449"/>
                  </a:cubicBezTo>
                  <a:cubicBezTo>
                    <a:pt x="12277" y="7076"/>
                    <a:pt x="11891" y="7076"/>
                    <a:pt x="11505" y="6704"/>
                  </a:cubicBezTo>
                  <a:cubicBezTo>
                    <a:pt x="10348" y="5214"/>
                    <a:pt x="11119" y="6704"/>
                    <a:pt x="11119" y="6704"/>
                  </a:cubicBezTo>
                  <a:cubicBezTo>
                    <a:pt x="10734" y="6704"/>
                    <a:pt x="9577" y="5587"/>
                    <a:pt x="9191" y="5587"/>
                  </a:cubicBezTo>
                  <a:cubicBezTo>
                    <a:pt x="8805" y="4842"/>
                    <a:pt x="8419" y="4097"/>
                    <a:pt x="7648" y="3725"/>
                  </a:cubicBezTo>
                  <a:cubicBezTo>
                    <a:pt x="6877" y="3352"/>
                    <a:pt x="6491" y="2980"/>
                    <a:pt x="5719" y="2235"/>
                  </a:cubicBezTo>
                  <a:cubicBezTo>
                    <a:pt x="5334" y="1862"/>
                    <a:pt x="4948" y="745"/>
                    <a:pt x="4177" y="745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54" name="Shape">
              <a:extLst>
                <a:ext uri="{FF2B5EF4-FFF2-40B4-BE49-F238E27FC236}">
                  <a16:creationId xmlns:a16="http://schemas.microsoft.com/office/drawing/2014/main" id="{4D3AD114-9AB7-43C4-8B08-2C9B3B8A6A33}"/>
                </a:ext>
              </a:extLst>
            </p:cNvPr>
            <p:cNvSpPr/>
            <p:nvPr/>
          </p:nvSpPr>
          <p:spPr>
            <a:xfrm>
              <a:off x="11350839" y="4023646"/>
              <a:ext cx="19505" cy="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699" h="17968" extrusionOk="0">
                  <a:moveTo>
                    <a:pt x="13829" y="17280"/>
                  </a:moveTo>
                  <a:cubicBezTo>
                    <a:pt x="18149" y="12960"/>
                    <a:pt x="5189" y="0"/>
                    <a:pt x="869" y="0"/>
                  </a:cubicBezTo>
                  <a:cubicBezTo>
                    <a:pt x="-3451" y="4320"/>
                    <a:pt x="9509" y="21600"/>
                    <a:pt x="13829" y="1728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55" name="Shape">
              <a:extLst>
                <a:ext uri="{FF2B5EF4-FFF2-40B4-BE49-F238E27FC236}">
                  <a16:creationId xmlns:a16="http://schemas.microsoft.com/office/drawing/2014/main" id="{9CA02AB7-2130-49BF-A682-13BA307CF71A}"/>
                </a:ext>
              </a:extLst>
            </p:cNvPr>
            <p:cNvSpPr/>
            <p:nvPr/>
          </p:nvSpPr>
          <p:spPr>
            <a:xfrm>
              <a:off x="11390664" y="4090543"/>
              <a:ext cx="18205" cy="23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699" h="17968" extrusionOk="0">
                  <a:moveTo>
                    <a:pt x="13829" y="17280"/>
                  </a:moveTo>
                  <a:cubicBezTo>
                    <a:pt x="18149" y="12960"/>
                    <a:pt x="5189" y="0"/>
                    <a:pt x="869" y="0"/>
                  </a:cubicBezTo>
                  <a:cubicBezTo>
                    <a:pt x="-3451" y="4320"/>
                    <a:pt x="9509" y="21600"/>
                    <a:pt x="13829" y="1728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56" name="Shape">
              <a:extLst>
                <a:ext uri="{FF2B5EF4-FFF2-40B4-BE49-F238E27FC236}">
                  <a16:creationId xmlns:a16="http://schemas.microsoft.com/office/drawing/2014/main" id="{15259DD5-46AA-47EF-B626-343231CBF6D2}"/>
                </a:ext>
              </a:extLst>
            </p:cNvPr>
            <p:cNvSpPr/>
            <p:nvPr/>
          </p:nvSpPr>
          <p:spPr>
            <a:xfrm>
              <a:off x="11575564" y="4111227"/>
              <a:ext cx="40129" cy="36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25" extrusionOk="0">
                  <a:moveTo>
                    <a:pt x="21600" y="19725"/>
                  </a:moveTo>
                  <a:cubicBezTo>
                    <a:pt x="21600" y="13554"/>
                    <a:pt x="15429" y="13554"/>
                    <a:pt x="15429" y="7382"/>
                  </a:cubicBezTo>
                  <a:cubicBezTo>
                    <a:pt x="15429" y="1211"/>
                    <a:pt x="6171" y="-1875"/>
                    <a:pt x="0" y="1211"/>
                  </a:cubicBezTo>
                  <a:cubicBezTo>
                    <a:pt x="0" y="4296"/>
                    <a:pt x="0" y="7382"/>
                    <a:pt x="3086" y="7382"/>
                  </a:cubicBezTo>
                  <a:cubicBezTo>
                    <a:pt x="9257" y="7382"/>
                    <a:pt x="6171" y="10468"/>
                    <a:pt x="9257" y="13554"/>
                  </a:cubicBezTo>
                  <a:cubicBezTo>
                    <a:pt x="9257" y="16639"/>
                    <a:pt x="21600" y="19725"/>
                    <a:pt x="21600" y="1972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57" name="Shape">
              <a:extLst>
                <a:ext uri="{FF2B5EF4-FFF2-40B4-BE49-F238E27FC236}">
                  <a16:creationId xmlns:a16="http://schemas.microsoft.com/office/drawing/2014/main" id="{509954E1-97B5-4124-B3A3-5E909BB0AECE}"/>
                </a:ext>
              </a:extLst>
            </p:cNvPr>
            <p:cNvSpPr/>
            <p:nvPr/>
          </p:nvSpPr>
          <p:spPr>
            <a:xfrm>
              <a:off x="11641251" y="4136413"/>
              <a:ext cx="15766" cy="1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18600" extrusionOk="0">
                  <a:moveTo>
                    <a:pt x="8100" y="16200"/>
                  </a:moveTo>
                  <a:cubicBezTo>
                    <a:pt x="-2700" y="21600"/>
                    <a:pt x="-2700" y="5400"/>
                    <a:pt x="8100" y="0"/>
                  </a:cubicBezTo>
                  <a:cubicBezTo>
                    <a:pt x="18900" y="0"/>
                    <a:pt x="18900" y="16200"/>
                    <a:pt x="8100" y="16200"/>
                  </a:cubicBezTo>
                  <a:cubicBezTo>
                    <a:pt x="2700" y="21600"/>
                    <a:pt x="13500" y="16200"/>
                    <a:pt x="8100" y="162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58" name="Shape">
              <a:extLst>
                <a:ext uri="{FF2B5EF4-FFF2-40B4-BE49-F238E27FC236}">
                  <a16:creationId xmlns:a16="http://schemas.microsoft.com/office/drawing/2014/main" id="{C20229AB-21EA-4A25-8C65-37FD5BEC14A0}"/>
                </a:ext>
              </a:extLst>
            </p:cNvPr>
            <p:cNvSpPr/>
            <p:nvPr/>
          </p:nvSpPr>
          <p:spPr>
            <a:xfrm>
              <a:off x="11581296" y="4231981"/>
              <a:ext cx="253886" cy="77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0000" extrusionOk="0">
                  <a:moveTo>
                    <a:pt x="4226" y="0"/>
                  </a:moveTo>
                  <a:cubicBezTo>
                    <a:pt x="3287" y="1440"/>
                    <a:pt x="2817" y="0"/>
                    <a:pt x="1409" y="0"/>
                  </a:cubicBezTo>
                  <a:cubicBezTo>
                    <a:pt x="1409" y="0"/>
                    <a:pt x="0" y="4320"/>
                    <a:pt x="0" y="5760"/>
                  </a:cubicBezTo>
                  <a:cubicBezTo>
                    <a:pt x="0" y="7200"/>
                    <a:pt x="1878" y="5760"/>
                    <a:pt x="2348" y="8640"/>
                  </a:cubicBezTo>
                  <a:cubicBezTo>
                    <a:pt x="2817" y="11520"/>
                    <a:pt x="4226" y="11520"/>
                    <a:pt x="5165" y="12960"/>
                  </a:cubicBezTo>
                  <a:cubicBezTo>
                    <a:pt x="6104" y="12960"/>
                    <a:pt x="6574" y="12960"/>
                    <a:pt x="7043" y="12960"/>
                  </a:cubicBezTo>
                  <a:cubicBezTo>
                    <a:pt x="8452" y="12960"/>
                    <a:pt x="9861" y="14400"/>
                    <a:pt x="11270" y="15840"/>
                  </a:cubicBezTo>
                  <a:cubicBezTo>
                    <a:pt x="13617" y="17280"/>
                    <a:pt x="16435" y="15840"/>
                    <a:pt x="18783" y="18720"/>
                  </a:cubicBezTo>
                  <a:cubicBezTo>
                    <a:pt x="19252" y="18720"/>
                    <a:pt x="20661" y="21600"/>
                    <a:pt x="21130" y="18720"/>
                  </a:cubicBezTo>
                  <a:cubicBezTo>
                    <a:pt x="21600" y="18720"/>
                    <a:pt x="20661" y="12960"/>
                    <a:pt x="20191" y="12960"/>
                  </a:cubicBezTo>
                  <a:cubicBezTo>
                    <a:pt x="19722" y="11520"/>
                    <a:pt x="19722" y="12960"/>
                    <a:pt x="19252" y="12960"/>
                  </a:cubicBezTo>
                  <a:cubicBezTo>
                    <a:pt x="18313" y="14400"/>
                    <a:pt x="17843" y="12960"/>
                    <a:pt x="17374" y="12960"/>
                  </a:cubicBezTo>
                  <a:cubicBezTo>
                    <a:pt x="16904" y="11520"/>
                    <a:pt x="16904" y="10080"/>
                    <a:pt x="16435" y="8640"/>
                  </a:cubicBezTo>
                  <a:cubicBezTo>
                    <a:pt x="16435" y="7200"/>
                    <a:pt x="15496" y="7200"/>
                    <a:pt x="15026" y="5760"/>
                  </a:cubicBezTo>
                  <a:cubicBezTo>
                    <a:pt x="14557" y="5760"/>
                    <a:pt x="13148" y="4320"/>
                    <a:pt x="12678" y="4320"/>
                  </a:cubicBezTo>
                  <a:cubicBezTo>
                    <a:pt x="12209" y="4320"/>
                    <a:pt x="11739" y="5760"/>
                    <a:pt x="11739" y="5760"/>
                  </a:cubicBezTo>
                  <a:cubicBezTo>
                    <a:pt x="11270" y="7200"/>
                    <a:pt x="10800" y="7200"/>
                    <a:pt x="9861" y="7200"/>
                  </a:cubicBezTo>
                  <a:cubicBezTo>
                    <a:pt x="8922" y="7200"/>
                    <a:pt x="7983" y="5760"/>
                    <a:pt x="7043" y="4320"/>
                  </a:cubicBezTo>
                  <a:cubicBezTo>
                    <a:pt x="6574" y="2880"/>
                    <a:pt x="5635" y="2880"/>
                    <a:pt x="5165" y="2880"/>
                  </a:cubicBezTo>
                  <a:cubicBezTo>
                    <a:pt x="5165" y="2880"/>
                    <a:pt x="4696" y="0"/>
                    <a:pt x="4226" y="0"/>
                  </a:cubicBezTo>
                  <a:cubicBezTo>
                    <a:pt x="3757" y="1440"/>
                    <a:pt x="4696" y="0"/>
                    <a:pt x="4226" y="0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59" name="Shape">
              <a:extLst>
                <a:ext uri="{FF2B5EF4-FFF2-40B4-BE49-F238E27FC236}">
                  <a16:creationId xmlns:a16="http://schemas.microsoft.com/office/drawing/2014/main" id="{8DBD33E9-5112-4FD2-B0C5-92AC29886979}"/>
                </a:ext>
              </a:extLst>
            </p:cNvPr>
            <p:cNvSpPr/>
            <p:nvPr/>
          </p:nvSpPr>
          <p:spPr>
            <a:xfrm>
              <a:off x="11784785" y="4257175"/>
              <a:ext cx="31545" cy="13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03" h="16362" extrusionOk="0">
                  <a:moveTo>
                    <a:pt x="2003" y="16362"/>
                  </a:moveTo>
                  <a:cubicBezTo>
                    <a:pt x="-6097" y="9162"/>
                    <a:pt x="12803" y="-5238"/>
                    <a:pt x="15503" y="1962"/>
                  </a:cubicBezTo>
                  <a:cubicBezTo>
                    <a:pt x="15503" y="9162"/>
                    <a:pt x="4703" y="16362"/>
                    <a:pt x="2003" y="16362"/>
                  </a:cubicBezTo>
                  <a:cubicBezTo>
                    <a:pt x="-697" y="16362"/>
                    <a:pt x="4703" y="16362"/>
                    <a:pt x="2003" y="16362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60" name="Shape">
              <a:extLst>
                <a:ext uri="{FF2B5EF4-FFF2-40B4-BE49-F238E27FC236}">
                  <a16:creationId xmlns:a16="http://schemas.microsoft.com/office/drawing/2014/main" id="{2D18C1C5-375F-49C4-918D-8F28566C682A}"/>
                </a:ext>
              </a:extLst>
            </p:cNvPr>
            <p:cNvSpPr/>
            <p:nvPr/>
          </p:nvSpPr>
          <p:spPr>
            <a:xfrm>
              <a:off x="11837698" y="4293143"/>
              <a:ext cx="23881" cy="22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997" h="21600" extrusionOk="0">
                  <a:moveTo>
                    <a:pt x="8181" y="0"/>
                  </a:moveTo>
                  <a:cubicBezTo>
                    <a:pt x="4581" y="0"/>
                    <a:pt x="-2619" y="0"/>
                    <a:pt x="981" y="5400"/>
                  </a:cubicBezTo>
                  <a:cubicBezTo>
                    <a:pt x="981" y="5400"/>
                    <a:pt x="8181" y="21600"/>
                    <a:pt x="8181" y="21600"/>
                  </a:cubicBezTo>
                  <a:cubicBezTo>
                    <a:pt x="15381" y="21600"/>
                    <a:pt x="18981" y="0"/>
                    <a:pt x="8181" y="0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61" name="Shape">
              <a:extLst>
                <a:ext uri="{FF2B5EF4-FFF2-40B4-BE49-F238E27FC236}">
                  <a16:creationId xmlns:a16="http://schemas.microsoft.com/office/drawing/2014/main" id="{47710284-9241-4CF6-A7E2-2DBC4965A127}"/>
                </a:ext>
              </a:extLst>
            </p:cNvPr>
            <p:cNvSpPr/>
            <p:nvPr/>
          </p:nvSpPr>
          <p:spPr>
            <a:xfrm>
              <a:off x="11871776" y="4298876"/>
              <a:ext cx="19928" cy="1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90" h="17600" extrusionOk="0">
                  <a:moveTo>
                    <a:pt x="14170" y="7200"/>
                  </a:moveTo>
                  <a:cubicBezTo>
                    <a:pt x="14170" y="7200"/>
                    <a:pt x="9850" y="0"/>
                    <a:pt x="5530" y="0"/>
                  </a:cubicBezTo>
                  <a:cubicBezTo>
                    <a:pt x="5530" y="7200"/>
                    <a:pt x="-3110" y="14400"/>
                    <a:pt x="1210" y="14400"/>
                  </a:cubicBezTo>
                  <a:cubicBezTo>
                    <a:pt x="1210" y="14400"/>
                    <a:pt x="5530" y="21600"/>
                    <a:pt x="5530" y="14400"/>
                  </a:cubicBezTo>
                  <a:cubicBezTo>
                    <a:pt x="9850" y="14400"/>
                    <a:pt x="18490" y="14400"/>
                    <a:pt x="14170" y="7200"/>
                  </a:cubicBezTo>
                  <a:cubicBezTo>
                    <a:pt x="14170" y="7200"/>
                    <a:pt x="18490" y="14400"/>
                    <a:pt x="14170" y="7200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62" name="Shape">
              <a:extLst>
                <a:ext uri="{FF2B5EF4-FFF2-40B4-BE49-F238E27FC236}">
                  <a16:creationId xmlns:a16="http://schemas.microsoft.com/office/drawing/2014/main" id="{764CB2DB-F989-4310-A641-458BA028DE33}"/>
                </a:ext>
              </a:extLst>
            </p:cNvPr>
            <p:cNvSpPr/>
            <p:nvPr/>
          </p:nvSpPr>
          <p:spPr>
            <a:xfrm>
              <a:off x="11893789" y="4300310"/>
              <a:ext cx="31155" cy="21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70" h="20250" extrusionOk="0">
                  <a:moveTo>
                    <a:pt x="3563" y="4050"/>
                  </a:moveTo>
                  <a:cubicBezTo>
                    <a:pt x="478" y="9450"/>
                    <a:pt x="-2608" y="20250"/>
                    <a:pt x="3563" y="20250"/>
                  </a:cubicBezTo>
                  <a:cubicBezTo>
                    <a:pt x="9735" y="20250"/>
                    <a:pt x="12821" y="20250"/>
                    <a:pt x="15906" y="14850"/>
                  </a:cubicBezTo>
                  <a:cubicBezTo>
                    <a:pt x="18992" y="14850"/>
                    <a:pt x="12821" y="9450"/>
                    <a:pt x="12821" y="4050"/>
                  </a:cubicBezTo>
                  <a:cubicBezTo>
                    <a:pt x="9735" y="-1350"/>
                    <a:pt x="6649" y="-1350"/>
                    <a:pt x="3563" y="4050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63" name="Shape">
              <a:extLst>
                <a:ext uri="{FF2B5EF4-FFF2-40B4-BE49-F238E27FC236}">
                  <a16:creationId xmlns:a16="http://schemas.microsoft.com/office/drawing/2014/main" id="{BA764214-FF43-4222-8658-1301C520CC99}"/>
                </a:ext>
              </a:extLst>
            </p:cNvPr>
            <p:cNvSpPr/>
            <p:nvPr/>
          </p:nvSpPr>
          <p:spPr>
            <a:xfrm>
              <a:off x="11917604" y="4293143"/>
              <a:ext cx="44427" cy="2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5" h="19069" extrusionOk="0">
                  <a:moveTo>
                    <a:pt x="2700" y="0"/>
                  </a:moveTo>
                  <a:cubicBezTo>
                    <a:pt x="0" y="0"/>
                    <a:pt x="0" y="0"/>
                    <a:pt x="0" y="4320"/>
                  </a:cubicBezTo>
                  <a:cubicBezTo>
                    <a:pt x="0" y="4320"/>
                    <a:pt x="5400" y="4320"/>
                    <a:pt x="5400" y="8640"/>
                  </a:cubicBezTo>
                  <a:cubicBezTo>
                    <a:pt x="5400" y="8640"/>
                    <a:pt x="5400" y="12960"/>
                    <a:pt x="5400" y="12960"/>
                  </a:cubicBezTo>
                  <a:cubicBezTo>
                    <a:pt x="5400" y="17280"/>
                    <a:pt x="16200" y="21600"/>
                    <a:pt x="18900" y="17280"/>
                  </a:cubicBezTo>
                  <a:cubicBezTo>
                    <a:pt x="21600" y="12960"/>
                    <a:pt x="21600" y="8640"/>
                    <a:pt x="18900" y="4320"/>
                  </a:cubicBezTo>
                  <a:cubicBezTo>
                    <a:pt x="13500" y="4320"/>
                    <a:pt x="8100" y="4320"/>
                    <a:pt x="2700" y="0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64" name="Shape">
              <a:extLst>
                <a:ext uri="{FF2B5EF4-FFF2-40B4-BE49-F238E27FC236}">
                  <a16:creationId xmlns:a16="http://schemas.microsoft.com/office/drawing/2014/main" id="{D364B6B7-7E6E-4CCC-9D83-3B5FCED26274}"/>
                </a:ext>
              </a:extLst>
            </p:cNvPr>
            <p:cNvSpPr/>
            <p:nvPr/>
          </p:nvSpPr>
          <p:spPr>
            <a:xfrm>
              <a:off x="11978753" y="4298876"/>
              <a:ext cx="68791" cy="16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600" extrusionOk="0">
                  <a:moveTo>
                    <a:pt x="3600" y="0"/>
                  </a:moveTo>
                  <a:cubicBezTo>
                    <a:pt x="3600" y="0"/>
                    <a:pt x="0" y="5400"/>
                    <a:pt x="0" y="10800"/>
                  </a:cubicBezTo>
                  <a:cubicBezTo>
                    <a:pt x="0" y="10800"/>
                    <a:pt x="19800" y="21600"/>
                    <a:pt x="21600" y="10800"/>
                  </a:cubicBezTo>
                  <a:cubicBezTo>
                    <a:pt x="21600" y="5400"/>
                    <a:pt x="16200" y="10800"/>
                    <a:pt x="16200" y="10800"/>
                  </a:cubicBezTo>
                  <a:cubicBezTo>
                    <a:pt x="12600" y="10800"/>
                    <a:pt x="7200" y="5400"/>
                    <a:pt x="3600" y="0"/>
                  </a:cubicBezTo>
                  <a:cubicBezTo>
                    <a:pt x="3600" y="0"/>
                    <a:pt x="5400" y="0"/>
                    <a:pt x="3600" y="0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65" name="Shape">
              <a:extLst>
                <a:ext uri="{FF2B5EF4-FFF2-40B4-BE49-F238E27FC236}">
                  <a16:creationId xmlns:a16="http://schemas.microsoft.com/office/drawing/2014/main" id="{3522EB2E-5C0D-4E3B-B450-F5FDF884A80D}"/>
                </a:ext>
              </a:extLst>
            </p:cNvPr>
            <p:cNvSpPr/>
            <p:nvPr/>
          </p:nvSpPr>
          <p:spPr>
            <a:xfrm>
              <a:off x="11957734" y="4331370"/>
              <a:ext cx="47579" cy="25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807" h="15869" extrusionOk="0">
                  <a:moveTo>
                    <a:pt x="0" y="0"/>
                  </a:moveTo>
                  <a:cubicBezTo>
                    <a:pt x="1964" y="0"/>
                    <a:pt x="13745" y="21600"/>
                    <a:pt x="15709" y="14400"/>
                  </a:cubicBezTo>
                  <a:cubicBezTo>
                    <a:pt x="21600" y="3600"/>
                    <a:pt x="1964" y="0"/>
                    <a:pt x="0" y="0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66" name="Shape">
              <a:extLst>
                <a:ext uri="{FF2B5EF4-FFF2-40B4-BE49-F238E27FC236}">
                  <a16:creationId xmlns:a16="http://schemas.microsoft.com/office/drawing/2014/main" id="{488DAFC6-7043-464A-95F8-6D2D547EEF6A}"/>
                </a:ext>
              </a:extLst>
            </p:cNvPr>
            <p:cNvSpPr/>
            <p:nvPr/>
          </p:nvSpPr>
          <p:spPr>
            <a:xfrm>
              <a:off x="12159451" y="4151705"/>
              <a:ext cx="22366" cy="19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046" h="18600" extrusionOk="0">
                  <a:moveTo>
                    <a:pt x="6521" y="16200"/>
                  </a:moveTo>
                  <a:cubicBezTo>
                    <a:pt x="-4279" y="21600"/>
                    <a:pt x="-679" y="0"/>
                    <a:pt x="10121" y="0"/>
                  </a:cubicBezTo>
                  <a:cubicBezTo>
                    <a:pt x="17321" y="0"/>
                    <a:pt x="13721" y="16200"/>
                    <a:pt x="6521" y="16200"/>
                  </a:cubicBezTo>
                  <a:cubicBezTo>
                    <a:pt x="2921" y="21600"/>
                    <a:pt x="13721" y="16200"/>
                    <a:pt x="6521" y="16200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67" name="Shape">
              <a:extLst>
                <a:ext uri="{FF2B5EF4-FFF2-40B4-BE49-F238E27FC236}">
                  <a16:creationId xmlns:a16="http://schemas.microsoft.com/office/drawing/2014/main" id="{95B19DFF-2CCB-4837-A316-7247FD6E8186}"/>
                </a:ext>
              </a:extLst>
            </p:cNvPr>
            <p:cNvSpPr/>
            <p:nvPr/>
          </p:nvSpPr>
          <p:spPr>
            <a:xfrm>
              <a:off x="12213249" y="4147882"/>
              <a:ext cx="80794" cy="26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6" h="21600" extrusionOk="0">
                  <a:moveTo>
                    <a:pt x="2036" y="12960"/>
                  </a:moveTo>
                  <a:cubicBezTo>
                    <a:pt x="596" y="12960"/>
                    <a:pt x="-844" y="8640"/>
                    <a:pt x="596" y="4320"/>
                  </a:cubicBezTo>
                  <a:cubicBezTo>
                    <a:pt x="2036" y="0"/>
                    <a:pt x="3476" y="0"/>
                    <a:pt x="6356" y="0"/>
                  </a:cubicBezTo>
                  <a:cubicBezTo>
                    <a:pt x="10676" y="0"/>
                    <a:pt x="13556" y="0"/>
                    <a:pt x="17876" y="8640"/>
                  </a:cubicBezTo>
                  <a:cubicBezTo>
                    <a:pt x="19316" y="12960"/>
                    <a:pt x="20756" y="17280"/>
                    <a:pt x="20756" y="21600"/>
                  </a:cubicBezTo>
                  <a:cubicBezTo>
                    <a:pt x="19316" y="21600"/>
                    <a:pt x="14996" y="12960"/>
                    <a:pt x="14996" y="12960"/>
                  </a:cubicBezTo>
                  <a:cubicBezTo>
                    <a:pt x="10676" y="8640"/>
                    <a:pt x="6356" y="12960"/>
                    <a:pt x="2036" y="12960"/>
                  </a:cubicBezTo>
                  <a:cubicBezTo>
                    <a:pt x="596" y="12960"/>
                    <a:pt x="3476" y="12960"/>
                    <a:pt x="2036" y="12960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68" name="Shape">
              <a:extLst>
                <a:ext uri="{FF2B5EF4-FFF2-40B4-BE49-F238E27FC236}">
                  <a16:creationId xmlns:a16="http://schemas.microsoft.com/office/drawing/2014/main" id="{34CBD4B2-21A5-4DC3-BCA6-6299EA84D668}"/>
                </a:ext>
              </a:extLst>
            </p:cNvPr>
            <p:cNvSpPr/>
            <p:nvPr/>
          </p:nvSpPr>
          <p:spPr>
            <a:xfrm>
              <a:off x="11953927" y="4022634"/>
              <a:ext cx="177695" cy="197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096" extrusionOk="0">
                  <a:moveTo>
                    <a:pt x="8543" y="18696"/>
                  </a:moveTo>
                  <a:cubicBezTo>
                    <a:pt x="8543" y="18096"/>
                    <a:pt x="9218" y="18096"/>
                    <a:pt x="9218" y="17496"/>
                  </a:cubicBezTo>
                  <a:cubicBezTo>
                    <a:pt x="9218" y="16896"/>
                    <a:pt x="7868" y="16296"/>
                    <a:pt x="7193" y="16296"/>
                  </a:cubicBezTo>
                  <a:cubicBezTo>
                    <a:pt x="6518" y="15096"/>
                    <a:pt x="7868" y="14496"/>
                    <a:pt x="7868" y="13296"/>
                  </a:cubicBezTo>
                  <a:cubicBezTo>
                    <a:pt x="7868" y="12696"/>
                    <a:pt x="5168" y="12696"/>
                    <a:pt x="5168" y="13296"/>
                  </a:cubicBezTo>
                  <a:cubicBezTo>
                    <a:pt x="4493" y="14496"/>
                    <a:pt x="5168" y="15696"/>
                    <a:pt x="5168" y="16896"/>
                  </a:cubicBezTo>
                  <a:cubicBezTo>
                    <a:pt x="4493" y="16896"/>
                    <a:pt x="5168" y="17496"/>
                    <a:pt x="5168" y="17496"/>
                  </a:cubicBezTo>
                  <a:cubicBezTo>
                    <a:pt x="5168" y="18696"/>
                    <a:pt x="4493" y="19296"/>
                    <a:pt x="4493" y="19896"/>
                  </a:cubicBezTo>
                  <a:cubicBezTo>
                    <a:pt x="3818" y="21096"/>
                    <a:pt x="4493" y="21096"/>
                    <a:pt x="2468" y="21096"/>
                  </a:cubicBezTo>
                  <a:cubicBezTo>
                    <a:pt x="443" y="21096"/>
                    <a:pt x="2468" y="18696"/>
                    <a:pt x="2468" y="18096"/>
                  </a:cubicBezTo>
                  <a:cubicBezTo>
                    <a:pt x="3143" y="17496"/>
                    <a:pt x="2468" y="15696"/>
                    <a:pt x="1118" y="15096"/>
                  </a:cubicBezTo>
                  <a:cubicBezTo>
                    <a:pt x="-232" y="14496"/>
                    <a:pt x="-232" y="13296"/>
                    <a:pt x="443" y="12096"/>
                  </a:cubicBezTo>
                  <a:cubicBezTo>
                    <a:pt x="1118" y="10896"/>
                    <a:pt x="1118" y="9096"/>
                    <a:pt x="1793" y="7896"/>
                  </a:cubicBezTo>
                  <a:cubicBezTo>
                    <a:pt x="3143" y="6096"/>
                    <a:pt x="2468" y="2496"/>
                    <a:pt x="5843" y="2496"/>
                  </a:cubicBezTo>
                  <a:cubicBezTo>
                    <a:pt x="6518" y="2496"/>
                    <a:pt x="5843" y="696"/>
                    <a:pt x="7193" y="696"/>
                  </a:cubicBezTo>
                  <a:cubicBezTo>
                    <a:pt x="9218" y="1296"/>
                    <a:pt x="10568" y="1896"/>
                    <a:pt x="11918" y="1896"/>
                  </a:cubicBezTo>
                  <a:cubicBezTo>
                    <a:pt x="13268" y="1896"/>
                    <a:pt x="15293" y="2496"/>
                    <a:pt x="16643" y="1896"/>
                  </a:cubicBezTo>
                  <a:cubicBezTo>
                    <a:pt x="17318" y="1896"/>
                    <a:pt x="21368" y="-504"/>
                    <a:pt x="21368" y="96"/>
                  </a:cubicBezTo>
                  <a:cubicBezTo>
                    <a:pt x="21368" y="696"/>
                    <a:pt x="19343" y="2496"/>
                    <a:pt x="19343" y="3096"/>
                  </a:cubicBezTo>
                  <a:cubicBezTo>
                    <a:pt x="17993" y="3696"/>
                    <a:pt x="16643" y="3696"/>
                    <a:pt x="15293" y="3696"/>
                  </a:cubicBezTo>
                  <a:cubicBezTo>
                    <a:pt x="11918" y="3096"/>
                    <a:pt x="9218" y="3696"/>
                    <a:pt x="6518" y="3696"/>
                  </a:cubicBezTo>
                  <a:cubicBezTo>
                    <a:pt x="4493" y="3096"/>
                    <a:pt x="3818" y="3696"/>
                    <a:pt x="3818" y="5496"/>
                  </a:cubicBezTo>
                  <a:cubicBezTo>
                    <a:pt x="3818" y="7296"/>
                    <a:pt x="5843" y="7296"/>
                    <a:pt x="6518" y="8496"/>
                  </a:cubicBezTo>
                  <a:cubicBezTo>
                    <a:pt x="7193" y="9696"/>
                    <a:pt x="7868" y="8496"/>
                    <a:pt x="8543" y="7896"/>
                  </a:cubicBezTo>
                  <a:cubicBezTo>
                    <a:pt x="8543" y="7296"/>
                    <a:pt x="13268" y="6696"/>
                    <a:pt x="13268" y="7296"/>
                  </a:cubicBezTo>
                  <a:cubicBezTo>
                    <a:pt x="13943" y="7296"/>
                    <a:pt x="11918" y="9096"/>
                    <a:pt x="11243" y="9096"/>
                  </a:cubicBezTo>
                  <a:cubicBezTo>
                    <a:pt x="9893" y="10296"/>
                    <a:pt x="9893" y="10296"/>
                    <a:pt x="8543" y="9696"/>
                  </a:cubicBezTo>
                  <a:cubicBezTo>
                    <a:pt x="8543" y="9696"/>
                    <a:pt x="9218" y="11496"/>
                    <a:pt x="9218" y="11496"/>
                  </a:cubicBezTo>
                  <a:cubicBezTo>
                    <a:pt x="9893" y="12096"/>
                    <a:pt x="11918" y="13296"/>
                    <a:pt x="11918" y="14496"/>
                  </a:cubicBezTo>
                  <a:cubicBezTo>
                    <a:pt x="11918" y="15096"/>
                    <a:pt x="11918" y="15696"/>
                    <a:pt x="12593" y="16296"/>
                  </a:cubicBezTo>
                  <a:cubicBezTo>
                    <a:pt x="12593" y="16296"/>
                    <a:pt x="13943" y="17496"/>
                    <a:pt x="14618" y="17496"/>
                  </a:cubicBezTo>
                  <a:cubicBezTo>
                    <a:pt x="13268" y="18096"/>
                    <a:pt x="9893" y="19296"/>
                    <a:pt x="8543" y="18696"/>
                  </a:cubicBezTo>
                  <a:cubicBezTo>
                    <a:pt x="8543" y="18096"/>
                    <a:pt x="9218" y="19296"/>
                    <a:pt x="8543" y="18696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69" name="Shape">
              <a:extLst>
                <a:ext uri="{FF2B5EF4-FFF2-40B4-BE49-F238E27FC236}">
                  <a16:creationId xmlns:a16="http://schemas.microsoft.com/office/drawing/2014/main" id="{4062552B-35C6-4359-86DD-CE1CB69314E9}"/>
                </a:ext>
              </a:extLst>
            </p:cNvPr>
            <p:cNvSpPr/>
            <p:nvPr/>
          </p:nvSpPr>
          <p:spPr>
            <a:xfrm>
              <a:off x="12192766" y="4006442"/>
              <a:ext cx="39954" cy="84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36" h="21600" extrusionOk="0">
                  <a:moveTo>
                    <a:pt x="8100" y="2880"/>
                  </a:moveTo>
                  <a:cubicBezTo>
                    <a:pt x="8100" y="1440"/>
                    <a:pt x="8100" y="1440"/>
                    <a:pt x="8100" y="0"/>
                  </a:cubicBezTo>
                  <a:cubicBezTo>
                    <a:pt x="5400" y="0"/>
                    <a:pt x="0" y="4320"/>
                    <a:pt x="0" y="5760"/>
                  </a:cubicBezTo>
                  <a:cubicBezTo>
                    <a:pt x="0" y="7200"/>
                    <a:pt x="2700" y="8640"/>
                    <a:pt x="2700" y="11520"/>
                  </a:cubicBezTo>
                  <a:cubicBezTo>
                    <a:pt x="2700" y="12960"/>
                    <a:pt x="2700" y="15840"/>
                    <a:pt x="5400" y="17280"/>
                  </a:cubicBezTo>
                  <a:cubicBezTo>
                    <a:pt x="5400" y="17280"/>
                    <a:pt x="13500" y="21600"/>
                    <a:pt x="13500" y="21600"/>
                  </a:cubicBezTo>
                  <a:cubicBezTo>
                    <a:pt x="13500" y="21600"/>
                    <a:pt x="10800" y="18720"/>
                    <a:pt x="10800" y="18720"/>
                  </a:cubicBezTo>
                  <a:cubicBezTo>
                    <a:pt x="8100" y="17280"/>
                    <a:pt x="8100" y="14400"/>
                    <a:pt x="8100" y="12960"/>
                  </a:cubicBezTo>
                  <a:cubicBezTo>
                    <a:pt x="8100" y="11520"/>
                    <a:pt x="18900" y="12960"/>
                    <a:pt x="18900" y="12960"/>
                  </a:cubicBezTo>
                  <a:cubicBezTo>
                    <a:pt x="21600" y="12960"/>
                    <a:pt x="16200" y="11520"/>
                    <a:pt x="13500" y="10080"/>
                  </a:cubicBezTo>
                  <a:cubicBezTo>
                    <a:pt x="13500" y="10080"/>
                    <a:pt x="16200" y="8640"/>
                    <a:pt x="16200" y="7200"/>
                  </a:cubicBezTo>
                  <a:cubicBezTo>
                    <a:pt x="18900" y="1440"/>
                    <a:pt x="8100" y="8640"/>
                    <a:pt x="5400" y="8640"/>
                  </a:cubicBezTo>
                  <a:cubicBezTo>
                    <a:pt x="5400" y="8640"/>
                    <a:pt x="10800" y="4320"/>
                    <a:pt x="8100" y="2880"/>
                  </a:cubicBezTo>
                  <a:cubicBezTo>
                    <a:pt x="8100" y="1440"/>
                    <a:pt x="10800" y="4320"/>
                    <a:pt x="8100" y="2880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70" name="Shape">
              <a:extLst>
                <a:ext uri="{FF2B5EF4-FFF2-40B4-BE49-F238E27FC236}">
                  <a16:creationId xmlns:a16="http://schemas.microsoft.com/office/drawing/2014/main" id="{435400A9-2B68-440F-86C1-E63C867CD4C2}"/>
                </a:ext>
              </a:extLst>
            </p:cNvPr>
            <p:cNvSpPr/>
            <p:nvPr/>
          </p:nvSpPr>
          <p:spPr>
            <a:xfrm>
              <a:off x="12218684" y="3994974"/>
              <a:ext cx="9318" cy="11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165" h="21600" extrusionOk="0">
                  <a:moveTo>
                    <a:pt x="2982" y="21600"/>
                  </a:moveTo>
                  <a:cubicBezTo>
                    <a:pt x="-4218" y="21600"/>
                    <a:pt x="2982" y="0"/>
                    <a:pt x="10182" y="0"/>
                  </a:cubicBezTo>
                  <a:cubicBezTo>
                    <a:pt x="17382" y="0"/>
                    <a:pt x="10182" y="21600"/>
                    <a:pt x="2982" y="21600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71" name="Shape">
              <a:extLst>
                <a:ext uri="{FF2B5EF4-FFF2-40B4-BE49-F238E27FC236}">
                  <a16:creationId xmlns:a16="http://schemas.microsoft.com/office/drawing/2014/main" id="{65D170DE-9447-4515-8244-61AA862F223E}"/>
                </a:ext>
              </a:extLst>
            </p:cNvPr>
            <p:cNvSpPr/>
            <p:nvPr/>
          </p:nvSpPr>
          <p:spPr>
            <a:xfrm>
              <a:off x="12276844" y="4069038"/>
              <a:ext cx="26753" cy="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2900" extrusionOk="0">
                  <a:moveTo>
                    <a:pt x="21600" y="8100"/>
                  </a:moveTo>
                  <a:cubicBezTo>
                    <a:pt x="21600" y="-2700"/>
                    <a:pt x="0" y="-2700"/>
                    <a:pt x="0" y="8100"/>
                  </a:cubicBezTo>
                  <a:cubicBezTo>
                    <a:pt x="0" y="8100"/>
                    <a:pt x="21600" y="18900"/>
                    <a:pt x="21600" y="8100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72" name="Shape">
              <a:extLst>
                <a:ext uri="{FF2B5EF4-FFF2-40B4-BE49-F238E27FC236}">
                  <a16:creationId xmlns:a16="http://schemas.microsoft.com/office/drawing/2014/main" id="{A885554E-178B-49DA-9A90-998A49CF0B0D}"/>
                </a:ext>
              </a:extLst>
            </p:cNvPr>
            <p:cNvSpPr/>
            <p:nvPr/>
          </p:nvSpPr>
          <p:spPr>
            <a:xfrm>
              <a:off x="12286602" y="4077510"/>
              <a:ext cx="97537" cy="55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46" h="19081" extrusionOk="0">
                  <a:moveTo>
                    <a:pt x="10541" y="536"/>
                  </a:moveTo>
                  <a:cubicBezTo>
                    <a:pt x="9405" y="-1428"/>
                    <a:pt x="4857" y="2499"/>
                    <a:pt x="3720" y="4463"/>
                  </a:cubicBezTo>
                  <a:cubicBezTo>
                    <a:pt x="2584" y="4463"/>
                    <a:pt x="3720" y="4463"/>
                    <a:pt x="2584" y="6427"/>
                  </a:cubicBezTo>
                  <a:cubicBezTo>
                    <a:pt x="2584" y="8390"/>
                    <a:pt x="1447" y="4463"/>
                    <a:pt x="310" y="4463"/>
                  </a:cubicBezTo>
                  <a:cubicBezTo>
                    <a:pt x="-827" y="4463"/>
                    <a:pt x="1447" y="10354"/>
                    <a:pt x="2584" y="10354"/>
                  </a:cubicBezTo>
                  <a:cubicBezTo>
                    <a:pt x="2584" y="12317"/>
                    <a:pt x="4857" y="12317"/>
                    <a:pt x="5994" y="12317"/>
                  </a:cubicBezTo>
                  <a:cubicBezTo>
                    <a:pt x="8268" y="12317"/>
                    <a:pt x="8268" y="16245"/>
                    <a:pt x="9405" y="18208"/>
                  </a:cubicBezTo>
                  <a:cubicBezTo>
                    <a:pt x="10541" y="20172"/>
                    <a:pt x="13952" y="18208"/>
                    <a:pt x="15089" y="18208"/>
                  </a:cubicBezTo>
                  <a:cubicBezTo>
                    <a:pt x="19636" y="18208"/>
                    <a:pt x="20773" y="14281"/>
                    <a:pt x="19636" y="8390"/>
                  </a:cubicBezTo>
                  <a:cubicBezTo>
                    <a:pt x="19636" y="4463"/>
                    <a:pt x="18499" y="2499"/>
                    <a:pt x="16226" y="2499"/>
                  </a:cubicBezTo>
                  <a:cubicBezTo>
                    <a:pt x="15089" y="2499"/>
                    <a:pt x="12815" y="536"/>
                    <a:pt x="10541" y="536"/>
                  </a:cubicBezTo>
                  <a:cubicBezTo>
                    <a:pt x="10541" y="536"/>
                    <a:pt x="11678" y="536"/>
                    <a:pt x="10541" y="536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73" name="Shape">
              <a:extLst>
                <a:ext uri="{FF2B5EF4-FFF2-40B4-BE49-F238E27FC236}">
                  <a16:creationId xmlns:a16="http://schemas.microsoft.com/office/drawing/2014/main" id="{0DD57FB0-9625-482C-9AEB-5873373C0A6E}"/>
                </a:ext>
              </a:extLst>
            </p:cNvPr>
            <p:cNvSpPr/>
            <p:nvPr/>
          </p:nvSpPr>
          <p:spPr>
            <a:xfrm>
              <a:off x="12781310" y="4188572"/>
              <a:ext cx="111902" cy="55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7" h="17829" extrusionOk="0">
                  <a:moveTo>
                    <a:pt x="0" y="11754"/>
                  </a:moveTo>
                  <a:cubicBezTo>
                    <a:pt x="1029" y="9954"/>
                    <a:pt x="5143" y="11754"/>
                    <a:pt x="6171" y="11754"/>
                  </a:cubicBezTo>
                  <a:cubicBezTo>
                    <a:pt x="7200" y="11754"/>
                    <a:pt x="8229" y="8154"/>
                    <a:pt x="9257" y="9954"/>
                  </a:cubicBezTo>
                  <a:cubicBezTo>
                    <a:pt x="10286" y="11754"/>
                    <a:pt x="12343" y="11754"/>
                    <a:pt x="13371" y="9954"/>
                  </a:cubicBezTo>
                  <a:cubicBezTo>
                    <a:pt x="13371" y="8154"/>
                    <a:pt x="14400" y="6354"/>
                    <a:pt x="14400" y="6354"/>
                  </a:cubicBezTo>
                  <a:cubicBezTo>
                    <a:pt x="15429" y="6354"/>
                    <a:pt x="17486" y="6354"/>
                    <a:pt x="17486" y="2754"/>
                  </a:cubicBezTo>
                  <a:cubicBezTo>
                    <a:pt x="17486" y="-2646"/>
                    <a:pt x="21600" y="954"/>
                    <a:pt x="20571" y="4554"/>
                  </a:cubicBezTo>
                  <a:cubicBezTo>
                    <a:pt x="19543" y="6354"/>
                    <a:pt x="18514" y="9954"/>
                    <a:pt x="18514" y="9954"/>
                  </a:cubicBezTo>
                  <a:cubicBezTo>
                    <a:pt x="15429" y="11754"/>
                    <a:pt x="14400" y="15354"/>
                    <a:pt x="11314" y="17154"/>
                  </a:cubicBezTo>
                  <a:cubicBezTo>
                    <a:pt x="9257" y="18954"/>
                    <a:pt x="0" y="17154"/>
                    <a:pt x="0" y="11754"/>
                  </a:cubicBezTo>
                  <a:cubicBezTo>
                    <a:pt x="0" y="9954"/>
                    <a:pt x="0" y="15354"/>
                    <a:pt x="0" y="1175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74" name="Shape">
              <a:extLst>
                <a:ext uri="{FF2B5EF4-FFF2-40B4-BE49-F238E27FC236}">
                  <a16:creationId xmlns:a16="http://schemas.microsoft.com/office/drawing/2014/main" id="{A8D4B6FC-2AFB-4256-9C15-480CF8A3955B}"/>
                </a:ext>
              </a:extLst>
            </p:cNvPr>
            <p:cNvSpPr/>
            <p:nvPr/>
          </p:nvSpPr>
          <p:spPr>
            <a:xfrm>
              <a:off x="12953390" y="4214778"/>
              <a:ext cx="41347" cy="47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76" h="16807" extrusionOk="0">
                  <a:moveTo>
                    <a:pt x="693" y="0"/>
                  </a:moveTo>
                  <a:cubicBezTo>
                    <a:pt x="-1707" y="1964"/>
                    <a:pt x="10293" y="21600"/>
                    <a:pt x="17493" y="15709"/>
                  </a:cubicBezTo>
                  <a:cubicBezTo>
                    <a:pt x="19893" y="11782"/>
                    <a:pt x="12693" y="7855"/>
                    <a:pt x="10293" y="7855"/>
                  </a:cubicBezTo>
                  <a:cubicBezTo>
                    <a:pt x="7893" y="5891"/>
                    <a:pt x="693" y="0"/>
                    <a:pt x="693" y="0"/>
                  </a:cubicBezTo>
                  <a:cubicBezTo>
                    <a:pt x="-1707" y="1964"/>
                    <a:pt x="3093" y="0"/>
                    <a:pt x="693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75" name="Shape">
              <a:extLst>
                <a:ext uri="{FF2B5EF4-FFF2-40B4-BE49-F238E27FC236}">
                  <a16:creationId xmlns:a16="http://schemas.microsoft.com/office/drawing/2014/main" id="{96E5F4E7-08CC-4FE7-9C1A-6FC326E11B88}"/>
                </a:ext>
              </a:extLst>
            </p:cNvPr>
            <p:cNvSpPr/>
            <p:nvPr/>
          </p:nvSpPr>
          <p:spPr>
            <a:xfrm>
              <a:off x="13099490" y="4333894"/>
              <a:ext cx="27680" cy="19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05" h="12717" extrusionOk="0">
                  <a:moveTo>
                    <a:pt x="18405" y="10182"/>
                  </a:moveTo>
                  <a:cubicBezTo>
                    <a:pt x="18405" y="2982"/>
                    <a:pt x="-3195" y="-4218"/>
                    <a:pt x="405" y="2982"/>
                  </a:cubicBezTo>
                  <a:cubicBezTo>
                    <a:pt x="405" y="6582"/>
                    <a:pt x="18405" y="13782"/>
                    <a:pt x="18405" y="10182"/>
                  </a:cubicBezTo>
                  <a:cubicBezTo>
                    <a:pt x="18405" y="6582"/>
                    <a:pt x="18405" y="17382"/>
                    <a:pt x="18405" y="1018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76" name="Shape">
              <a:extLst>
                <a:ext uri="{FF2B5EF4-FFF2-40B4-BE49-F238E27FC236}">
                  <a16:creationId xmlns:a16="http://schemas.microsoft.com/office/drawing/2014/main" id="{4AFA72BC-510C-4D83-AAD6-382D95834BE1}"/>
                </a:ext>
              </a:extLst>
            </p:cNvPr>
            <p:cNvSpPr/>
            <p:nvPr/>
          </p:nvSpPr>
          <p:spPr>
            <a:xfrm>
              <a:off x="13060290" y="4280922"/>
              <a:ext cx="47067" cy="29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05" h="18473" extrusionOk="0">
                  <a:moveTo>
                    <a:pt x="19200" y="18473"/>
                  </a:moveTo>
                  <a:cubicBezTo>
                    <a:pt x="14400" y="14873"/>
                    <a:pt x="7200" y="-3127"/>
                    <a:pt x="0" y="473"/>
                  </a:cubicBezTo>
                  <a:cubicBezTo>
                    <a:pt x="0" y="4073"/>
                    <a:pt x="7200" y="7673"/>
                    <a:pt x="7200" y="11273"/>
                  </a:cubicBezTo>
                  <a:cubicBezTo>
                    <a:pt x="12000" y="11273"/>
                    <a:pt x="14400" y="14873"/>
                    <a:pt x="19200" y="18473"/>
                  </a:cubicBezTo>
                  <a:cubicBezTo>
                    <a:pt x="21600" y="18473"/>
                    <a:pt x="14400" y="14873"/>
                    <a:pt x="19200" y="1847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77" name="Shape">
              <a:extLst>
                <a:ext uri="{FF2B5EF4-FFF2-40B4-BE49-F238E27FC236}">
                  <a16:creationId xmlns:a16="http://schemas.microsoft.com/office/drawing/2014/main" id="{D5A0DADA-23A8-4D99-B986-13F5B2D16861}"/>
                </a:ext>
              </a:extLst>
            </p:cNvPr>
            <p:cNvSpPr/>
            <p:nvPr/>
          </p:nvSpPr>
          <p:spPr>
            <a:xfrm>
              <a:off x="13010608" y="4253006"/>
              <a:ext cx="22932" cy="23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968" extrusionOk="0">
                  <a:moveTo>
                    <a:pt x="21600" y="17280"/>
                  </a:moveTo>
                  <a:cubicBezTo>
                    <a:pt x="21600" y="8640"/>
                    <a:pt x="0" y="0"/>
                    <a:pt x="0" y="0"/>
                  </a:cubicBezTo>
                  <a:cubicBezTo>
                    <a:pt x="0" y="4320"/>
                    <a:pt x="21600" y="21600"/>
                    <a:pt x="21600" y="1728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78" name="Shape">
              <a:extLst>
                <a:ext uri="{FF2B5EF4-FFF2-40B4-BE49-F238E27FC236}">
                  <a16:creationId xmlns:a16="http://schemas.microsoft.com/office/drawing/2014/main" id="{6E6BDAC5-D0D2-4E3F-8454-5C5B54165F4B}"/>
                </a:ext>
              </a:extLst>
            </p:cNvPr>
            <p:cNvSpPr/>
            <p:nvPr/>
          </p:nvSpPr>
          <p:spPr>
            <a:xfrm>
              <a:off x="13226268" y="4646741"/>
              <a:ext cx="75216" cy="6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90" h="19907" extrusionOk="0">
                  <a:moveTo>
                    <a:pt x="18016" y="19800"/>
                  </a:moveTo>
                  <a:cubicBezTo>
                    <a:pt x="19366" y="21600"/>
                    <a:pt x="1816" y="0"/>
                    <a:pt x="466" y="0"/>
                  </a:cubicBezTo>
                  <a:cubicBezTo>
                    <a:pt x="-2234" y="0"/>
                    <a:pt x="7216" y="16200"/>
                    <a:pt x="18016" y="198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79" name="Shape">
              <a:extLst>
                <a:ext uri="{FF2B5EF4-FFF2-40B4-BE49-F238E27FC236}">
                  <a16:creationId xmlns:a16="http://schemas.microsoft.com/office/drawing/2014/main" id="{2DCC8CA3-3ED2-45DD-990E-C9A9BB254FC8}"/>
                </a:ext>
              </a:extLst>
            </p:cNvPr>
            <p:cNvSpPr/>
            <p:nvPr/>
          </p:nvSpPr>
          <p:spPr>
            <a:xfrm>
              <a:off x="13457746" y="5072971"/>
              <a:ext cx="63059" cy="78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14"/>
                    <a:pt x="21600" y="16971"/>
                    <a:pt x="17673" y="15429"/>
                  </a:cubicBezTo>
                  <a:cubicBezTo>
                    <a:pt x="15709" y="12343"/>
                    <a:pt x="17673" y="12343"/>
                    <a:pt x="17673" y="10800"/>
                  </a:cubicBezTo>
                  <a:cubicBezTo>
                    <a:pt x="15709" y="7714"/>
                    <a:pt x="0" y="1543"/>
                    <a:pt x="0" y="0"/>
                  </a:cubicBezTo>
                  <a:cubicBezTo>
                    <a:pt x="0" y="1543"/>
                    <a:pt x="5891" y="4629"/>
                    <a:pt x="5891" y="6171"/>
                  </a:cubicBezTo>
                  <a:cubicBezTo>
                    <a:pt x="7855" y="9257"/>
                    <a:pt x="7855" y="10800"/>
                    <a:pt x="9818" y="12343"/>
                  </a:cubicBezTo>
                  <a:cubicBezTo>
                    <a:pt x="11782" y="13886"/>
                    <a:pt x="17673" y="15429"/>
                    <a:pt x="15709" y="16971"/>
                  </a:cubicBezTo>
                  <a:cubicBezTo>
                    <a:pt x="15709" y="20057"/>
                    <a:pt x="17673" y="20057"/>
                    <a:pt x="21600" y="216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80" name="Shape">
              <a:extLst>
                <a:ext uri="{FF2B5EF4-FFF2-40B4-BE49-F238E27FC236}">
                  <a16:creationId xmlns:a16="http://schemas.microsoft.com/office/drawing/2014/main" id="{B2850DB7-6CED-464F-AA27-08DF5C24430E}"/>
                </a:ext>
              </a:extLst>
            </p:cNvPr>
            <p:cNvSpPr/>
            <p:nvPr/>
          </p:nvSpPr>
          <p:spPr>
            <a:xfrm>
              <a:off x="13491897" y="5145602"/>
              <a:ext cx="128272" cy="161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79" h="20520" extrusionOk="0">
                  <a:moveTo>
                    <a:pt x="4125" y="1440"/>
                  </a:moveTo>
                  <a:cubicBezTo>
                    <a:pt x="3294" y="1440"/>
                    <a:pt x="3294" y="6480"/>
                    <a:pt x="3294" y="7920"/>
                  </a:cubicBezTo>
                  <a:cubicBezTo>
                    <a:pt x="2464" y="9360"/>
                    <a:pt x="-2521" y="11520"/>
                    <a:pt x="1633" y="12960"/>
                  </a:cubicBezTo>
                  <a:cubicBezTo>
                    <a:pt x="4125" y="13680"/>
                    <a:pt x="6617" y="15120"/>
                    <a:pt x="4956" y="18000"/>
                  </a:cubicBezTo>
                  <a:cubicBezTo>
                    <a:pt x="2464" y="21600"/>
                    <a:pt x="6617" y="20880"/>
                    <a:pt x="9110" y="18720"/>
                  </a:cubicBezTo>
                  <a:cubicBezTo>
                    <a:pt x="9941" y="18000"/>
                    <a:pt x="10771" y="16560"/>
                    <a:pt x="11602" y="15840"/>
                  </a:cubicBezTo>
                  <a:cubicBezTo>
                    <a:pt x="13264" y="13680"/>
                    <a:pt x="12433" y="13680"/>
                    <a:pt x="12433" y="11520"/>
                  </a:cubicBezTo>
                  <a:cubicBezTo>
                    <a:pt x="13264" y="10080"/>
                    <a:pt x="14925" y="10080"/>
                    <a:pt x="15756" y="10080"/>
                  </a:cubicBezTo>
                  <a:cubicBezTo>
                    <a:pt x="16587" y="10800"/>
                    <a:pt x="18248" y="7920"/>
                    <a:pt x="19079" y="7200"/>
                  </a:cubicBezTo>
                  <a:cubicBezTo>
                    <a:pt x="19079" y="6480"/>
                    <a:pt x="19079" y="4320"/>
                    <a:pt x="18248" y="4320"/>
                  </a:cubicBezTo>
                  <a:cubicBezTo>
                    <a:pt x="16587" y="4320"/>
                    <a:pt x="14925" y="5760"/>
                    <a:pt x="14094" y="5760"/>
                  </a:cubicBezTo>
                  <a:cubicBezTo>
                    <a:pt x="12433" y="5760"/>
                    <a:pt x="9941" y="5040"/>
                    <a:pt x="9110" y="3600"/>
                  </a:cubicBezTo>
                  <a:cubicBezTo>
                    <a:pt x="8279" y="2880"/>
                    <a:pt x="8279" y="0"/>
                    <a:pt x="6617" y="0"/>
                  </a:cubicBezTo>
                  <a:cubicBezTo>
                    <a:pt x="6617" y="0"/>
                    <a:pt x="6617" y="2160"/>
                    <a:pt x="6617" y="2160"/>
                  </a:cubicBezTo>
                  <a:cubicBezTo>
                    <a:pt x="5787" y="2160"/>
                    <a:pt x="4956" y="720"/>
                    <a:pt x="4125" y="1440"/>
                  </a:cubicBezTo>
                  <a:cubicBezTo>
                    <a:pt x="3294" y="1440"/>
                    <a:pt x="4956" y="720"/>
                    <a:pt x="4125" y="144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81" name="Shape">
              <a:extLst>
                <a:ext uri="{FF2B5EF4-FFF2-40B4-BE49-F238E27FC236}">
                  <a16:creationId xmlns:a16="http://schemas.microsoft.com/office/drawing/2014/main" id="{F7C07C66-DAE7-4D4F-844A-FD6707157704}"/>
                </a:ext>
              </a:extLst>
            </p:cNvPr>
            <p:cNvSpPr/>
            <p:nvPr/>
          </p:nvSpPr>
          <p:spPr>
            <a:xfrm>
              <a:off x="13287161" y="5274569"/>
              <a:ext cx="212391" cy="20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7" h="20706" extrusionOk="0">
                  <a:moveTo>
                    <a:pt x="17953" y="1797"/>
                  </a:moveTo>
                  <a:cubicBezTo>
                    <a:pt x="17953" y="1797"/>
                    <a:pt x="17399" y="-477"/>
                    <a:pt x="16291" y="91"/>
                  </a:cubicBezTo>
                  <a:cubicBezTo>
                    <a:pt x="14630" y="1228"/>
                    <a:pt x="15184" y="2365"/>
                    <a:pt x="14076" y="4070"/>
                  </a:cubicBezTo>
                  <a:cubicBezTo>
                    <a:pt x="13522" y="4639"/>
                    <a:pt x="12968" y="6344"/>
                    <a:pt x="11861" y="6912"/>
                  </a:cubicBezTo>
                  <a:cubicBezTo>
                    <a:pt x="10753" y="8618"/>
                    <a:pt x="9645" y="9186"/>
                    <a:pt x="7984" y="9755"/>
                  </a:cubicBezTo>
                  <a:cubicBezTo>
                    <a:pt x="6876" y="10323"/>
                    <a:pt x="6322" y="11460"/>
                    <a:pt x="4661" y="12028"/>
                  </a:cubicBezTo>
                  <a:cubicBezTo>
                    <a:pt x="3553" y="12597"/>
                    <a:pt x="3553" y="14870"/>
                    <a:pt x="1891" y="14870"/>
                  </a:cubicBezTo>
                  <a:cubicBezTo>
                    <a:pt x="-324" y="15439"/>
                    <a:pt x="1891" y="17144"/>
                    <a:pt x="784" y="18281"/>
                  </a:cubicBezTo>
                  <a:cubicBezTo>
                    <a:pt x="230" y="18281"/>
                    <a:pt x="-324" y="18281"/>
                    <a:pt x="230" y="18849"/>
                  </a:cubicBezTo>
                  <a:cubicBezTo>
                    <a:pt x="230" y="19418"/>
                    <a:pt x="230" y="19418"/>
                    <a:pt x="1338" y="19418"/>
                  </a:cubicBezTo>
                  <a:cubicBezTo>
                    <a:pt x="2445" y="19418"/>
                    <a:pt x="4107" y="20555"/>
                    <a:pt x="5214" y="20555"/>
                  </a:cubicBezTo>
                  <a:cubicBezTo>
                    <a:pt x="7430" y="21123"/>
                    <a:pt x="8538" y="19986"/>
                    <a:pt x="10199" y="18849"/>
                  </a:cubicBezTo>
                  <a:cubicBezTo>
                    <a:pt x="11307" y="17712"/>
                    <a:pt x="11861" y="16576"/>
                    <a:pt x="11861" y="14870"/>
                  </a:cubicBezTo>
                  <a:cubicBezTo>
                    <a:pt x="12414" y="13165"/>
                    <a:pt x="12968" y="13165"/>
                    <a:pt x="14630" y="12028"/>
                  </a:cubicBezTo>
                  <a:cubicBezTo>
                    <a:pt x="15184" y="12028"/>
                    <a:pt x="15184" y="11460"/>
                    <a:pt x="15738" y="11460"/>
                  </a:cubicBezTo>
                  <a:cubicBezTo>
                    <a:pt x="16291" y="11460"/>
                    <a:pt x="16845" y="11460"/>
                    <a:pt x="17953" y="11460"/>
                  </a:cubicBezTo>
                  <a:cubicBezTo>
                    <a:pt x="18507" y="10891"/>
                    <a:pt x="17953" y="10323"/>
                    <a:pt x="17399" y="10323"/>
                  </a:cubicBezTo>
                  <a:cubicBezTo>
                    <a:pt x="16845" y="9755"/>
                    <a:pt x="16845" y="9755"/>
                    <a:pt x="17399" y="9186"/>
                  </a:cubicBezTo>
                  <a:cubicBezTo>
                    <a:pt x="18507" y="7481"/>
                    <a:pt x="19614" y="6344"/>
                    <a:pt x="20722" y="4639"/>
                  </a:cubicBezTo>
                  <a:cubicBezTo>
                    <a:pt x="20722" y="4070"/>
                    <a:pt x="20722" y="3502"/>
                    <a:pt x="20722" y="2934"/>
                  </a:cubicBezTo>
                  <a:cubicBezTo>
                    <a:pt x="20722" y="2365"/>
                    <a:pt x="20722" y="2365"/>
                    <a:pt x="20722" y="1797"/>
                  </a:cubicBezTo>
                  <a:cubicBezTo>
                    <a:pt x="21276" y="1228"/>
                    <a:pt x="20168" y="1797"/>
                    <a:pt x="20168" y="1797"/>
                  </a:cubicBezTo>
                  <a:cubicBezTo>
                    <a:pt x="20168" y="1228"/>
                    <a:pt x="20168" y="1228"/>
                    <a:pt x="20168" y="660"/>
                  </a:cubicBezTo>
                  <a:cubicBezTo>
                    <a:pt x="19614" y="1228"/>
                    <a:pt x="19061" y="2365"/>
                    <a:pt x="17953" y="179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82" name="Shape">
              <a:extLst>
                <a:ext uri="{FF2B5EF4-FFF2-40B4-BE49-F238E27FC236}">
                  <a16:creationId xmlns:a16="http://schemas.microsoft.com/office/drawing/2014/main" id="{1F150846-6502-4744-BD84-2DBF5075D246}"/>
                </a:ext>
              </a:extLst>
            </p:cNvPr>
            <p:cNvSpPr/>
            <p:nvPr/>
          </p:nvSpPr>
          <p:spPr>
            <a:xfrm>
              <a:off x="13318254" y="5483910"/>
              <a:ext cx="11466" cy="11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10800"/>
                    <a:pt x="10800" y="10800"/>
                    <a:pt x="10800" y="0"/>
                  </a:cubicBezTo>
                  <a:cubicBezTo>
                    <a:pt x="0" y="10800"/>
                    <a:pt x="0" y="10800"/>
                    <a:pt x="0" y="21600"/>
                  </a:cubicBezTo>
                  <a:cubicBezTo>
                    <a:pt x="1080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83" name="Shape">
              <a:extLst>
                <a:ext uri="{FF2B5EF4-FFF2-40B4-BE49-F238E27FC236}">
                  <a16:creationId xmlns:a16="http://schemas.microsoft.com/office/drawing/2014/main" id="{97A3B91F-0BF5-409F-9527-04EC9B3D0B46}"/>
                </a:ext>
              </a:extLst>
            </p:cNvPr>
            <p:cNvSpPr/>
            <p:nvPr/>
          </p:nvSpPr>
          <p:spPr>
            <a:xfrm>
              <a:off x="12674301" y="5280571"/>
              <a:ext cx="102278" cy="96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5" h="20534" extrusionOk="0">
                  <a:moveTo>
                    <a:pt x="0" y="1334"/>
                  </a:moveTo>
                  <a:cubicBezTo>
                    <a:pt x="0" y="2534"/>
                    <a:pt x="2274" y="6134"/>
                    <a:pt x="2274" y="7334"/>
                  </a:cubicBezTo>
                  <a:cubicBezTo>
                    <a:pt x="3411" y="8534"/>
                    <a:pt x="4547" y="9734"/>
                    <a:pt x="4547" y="10934"/>
                  </a:cubicBezTo>
                  <a:cubicBezTo>
                    <a:pt x="4547" y="12134"/>
                    <a:pt x="3411" y="12134"/>
                    <a:pt x="3411" y="13334"/>
                  </a:cubicBezTo>
                  <a:cubicBezTo>
                    <a:pt x="4547" y="16934"/>
                    <a:pt x="7958" y="19334"/>
                    <a:pt x="10232" y="20534"/>
                  </a:cubicBezTo>
                  <a:cubicBezTo>
                    <a:pt x="12505" y="20534"/>
                    <a:pt x="12505" y="18134"/>
                    <a:pt x="13642" y="16934"/>
                  </a:cubicBezTo>
                  <a:cubicBezTo>
                    <a:pt x="13642" y="16934"/>
                    <a:pt x="14779" y="19334"/>
                    <a:pt x="14779" y="19334"/>
                  </a:cubicBezTo>
                  <a:cubicBezTo>
                    <a:pt x="14779" y="18134"/>
                    <a:pt x="14779" y="15734"/>
                    <a:pt x="15916" y="15734"/>
                  </a:cubicBezTo>
                  <a:cubicBezTo>
                    <a:pt x="17053" y="14534"/>
                    <a:pt x="17053" y="16934"/>
                    <a:pt x="18189" y="16934"/>
                  </a:cubicBezTo>
                  <a:cubicBezTo>
                    <a:pt x="17053" y="16934"/>
                    <a:pt x="20463" y="8534"/>
                    <a:pt x="20463" y="7334"/>
                  </a:cubicBezTo>
                  <a:cubicBezTo>
                    <a:pt x="20463" y="6134"/>
                    <a:pt x="21600" y="-1066"/>
                    <a:pt x="18189" y="134"/>
                  </a:cubicBezTo>
                  <a:cubicBezTo>
                    <a:pt x="14779" y="1334"/>
                    <a:pt x="11368" y="3734"/>
                    <a:pt x="7958" y="2534"/>
                  </a:cubicBezTo>
                  <a:cubicBezTo>
                    <a:pt x="6821" y="2534"/>
                    <a:pt x="1137" y="-1066"/>
                    <a:pt x="0" y="1334"/>
                  </a:cubicBezTo>
                  <a:cubicBezTo>
                    <a:pt x="0" y="2534"/>
                    <a:pt x="1137" y="-1066"/>
                    <a:pt x="0" y="133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84" name="Shape">
              <a:extLst>
                <a:ext uri="{FF2B5EF4-FFF2-40B4-BE49-F238E27FC236}">
                  <a16:creationId xmlns:a16="http://schemas.microsoft.com/office/drawing/2014/main" id="{D2137D9A-3CA5-4012-8653-CE5A9CC08502}"/>
                </a:ext>
              </a:extLst>
            </p:cNvPr>
            <p:cNvSpPr/>
            <p:nvPr/>
          </p:nvSpPr>
          <p:spPr>
            <a:xfrm>
              <a:off x="12762941" y="5246904"/>
              <a:ext cx="12635" cy="23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69" h="17968" extrusionOk="0">
                  <a:moveTo>
                    <a:pt x="15869" y="17280"/>
                  </a:moveTo>
                  <a:cubicBezTo>
                    <a:pt x="15869" y="21600"/>
                    <a:pt x="-5731" y="4320"/>
                    <a:pt x="1469" y="0"/>
                  </a:cubicBezTo>
                  <a:cubicBezTo>
                    <a:pt x="8669" y="0"/>
                    <a:pt x="15869" y="4320"/>
                    <a:pt x="15869" y="1728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85" name="Circle">
              <a:extLst>
                <a:ext uri="{FF2B5EF4-FFF2-40B4-BE49-F238E27FC236}">
                  <a16:creationId xmlns:a16="http://schemas.microsoft.com/office/drawing/2014/main" id="{A64F1E3C-007D-4473-95F8-569DFF497CDF}"/>
                </a:ext>
              </a:extLst>
            </p:cNvPr>
            <p:cNvSpPr/>
            <p:nvPr/>
          </p:nvSpPr>
          <p:spPr>
            <a:xfrm>
              <a:off x="12647071" y="5246904"/>
              <a:ext cx="8599" cy="1146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86" name="Shape">
              <a:extLst>
                <a:ext uri="{FF2B5EF4-FFF2-40B4-BE49-F238E27FC236}">
                  <a16:creationId xmlns:a16="http://schemas.microsoft.com/office/drawing/2014/main" id="{27EDAD2F-8332-4EB5-8BDC-FC27C9AFC1E1}"/>
                </a:ext>
              </a:extLst>
            </p:cNvPr>
            <p:cNvSpPr/>
            <p:nvPr/>
          </p:nvSpPr>
          <p:spPr>
            <a:xfrm>
              <a:off x="10899125" y="3792372"/>
              <a:ext cx="54970" cy="101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8" h="21600" extrusionOk="0">
                  <a:moveTo>
                    <a:pt x="3927" y="0"/>
                  </a:moveTo>
                  <a:cubicBezTo>
                    <a:pt x="3927" y="0"/>
                    <a:pt x="3927" y="0"/>
                    <a:pt x="1964" y="0"/>
                  </a:cubicBezTo>
                  <a:cubicBezTo>
                    <a:pt x="1964" y="0"/>
                    <a:pt x="1964" y="3600"/>
                    <a:pt x="1964" y="3600"/>
                  </a:cubicBezTo>
                  <a:cubicBezTo>
                    <a:pt x="1964" y="6000"/>
                    <a:pt x="0" y="7200"/>
                    <a:pt x="0" y="9600"/>
                  </a:cubicBezTo>
                  <a:cubicBezTo>
                    <a:pt x="0" y="13200"/>
                    <a:pt x="0" y="21600"/>
                    <a:pt x="7855" y="21600"/>
                  </a:cubicBezTo>
                  <a:cubicBezTo>
                    <a:pt x="11782" y="21600"/>
                    <a:pt x="17673" y="20400"/>
                    <a:pt x="17673" y="18000"/>
                  </a:cubicBezTo>
                  <a:cubicBezTo>
                    <a:pt x="21600" y="15600"/>
                    <a:pt x="17673" y="12000"/>
                    <a:pt x="17673" y="9600"/>
                  </a:cubicBezTo>
                  <a:cubicBezTo>
                    <a:pt x="13745" y="7200"/>
                    <a:pt x="9818" y="0"/>
                    <a:pt x="3927" y="0"/>
                  </a:cubicBezTo>
                  <a:cubicBezTo>
                    <a:pt x="1964" y="0"/>
                    <a:pt x="5891" y="0"/>
                    <a:pt x="392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87" name="Shape">
              <a:extLst>
                <a:ext uri="{FF2B5EF4-FFF2-40B4-BE49-F238E27FC236}">
                  <a16:creationId xmlns:a16="http://schemas.microsoft.com/office/drawing/2014/main" id="{B2FF847E-B4C1-4F15-B778-98010E36D4D0}"/>
                </a:ext>
              </a:extLst>
            </p:cNvPr>
            <p:cNvSpPr/>
            <p:nvPr/>
          </p:nvSpPr>
          <p:spPr>
            <a:xfrm>
              <a:off x="9867270" y="4400180"/>
              <a:ext cx="202549" cy="389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6" extrusionOk="0">
                  <a:moveTo>
                    <a:pt x="18600" y="617"/>
                  </a:moveTo>
                  <a:cubicBezTo>
                    <a:pt x="18600" y="617"/>
                    <a:pt x="18000" y="0"/>
                    <a:pt x="17400" y="0"/>
                  </a:cubicBezTo>
                  <a:cubicBezTo>
                    <a:pt x="17400" y="309"/>
                    <a:pt x="16800" y="617"/>
                    <a:pt x="16800" y="926"/>
                  </a:cubicBezTo>
                  <a:cubicBezTo>
                    <a:pt x="16200" y="1543"/>
                    <a:pt x="16200" y="1851"/>
                    <a:pt x="15600" y="2469"/>
                  </a:cubicBezTo>
                  <a:cubicBezTo>
                    <a:pt x="15000" y="2777"/>
                    <a:pt x="14400" y="2469"/>
                    <a:pt x="13800" y="2469"/>
                  </a:cubicBezTo>
                  <a:cubicBezTo>
                    <a:pt x="13800" y="2469"/>
                    <a:pt x="14400" y="2777"/>
                    <a:pt x="13800" y="3086"/>
                  </a:cubicBezTo>
                  <a:cubicBezTo>
                    <a:pt x="13800" y="3394"/>
                    <a:pt x="13200" y="3394"/>
                    <a:pt x="13200" y="3703"/>
                  </a:cubicBezTo>
                  <a:cubicBezTo>
                    <a:pt x="13200" y="3703"/>
                    <a:pt x="13800" y="4011"/>
                    <a:pt x="13800" y="4011"/>
                  </a:cubicBezTo>
                  <a:cubicBezTo>
                    <a:pt x="13800" y="4320"/>
                    <a:pt x="13200" y="4011"/>
                    <a:pt x="12600" y="4320"/>
                  </a:cubicBezTo>
                  <a:cubicBezTo>
                    <a:pt x="12000" y="4320"/>
                    <a:pt x="12000" y="4629"/>
                    <a:pt x="11400" y="4937"/>
                  </a:cubicBezTo>
                  <a:cubicBezTo>
                    <a:pt x="10800" y="5246"/>
                    <a:pt x="10200" y="5246"/>
                    <a:pt x="9000" y="5554"/>
                  </a:cubicBezTo>
                  <a:cubicBezTo>
                    <a:pt x="8400" y="5554"/>
                    <a:pt x="9600" y="5863"/>
                    <a:pt x="9000" y="5863"/>
                  </a:cubicBezTo>
                  <a:cubicBezTo>
                    <a:pt x="9000" y="6171"/>
                    <a:pt x="7800" y="5554"/>
                    <a:pt x="7800" y="5863"/>
                  </a:cubicBezTo>
                  <a:cubicBezTo>
                    <a:pt x="6600" y="6171"/>
                    <a:pt x="6000" y="6171"/>
                    <a:pt x="4800" y="6480"/>
                  </a:cubicBezTo>
                  <a:cubicBezTo>
                    <a:pt x="4200" y="6480"/>
                    <a:pt x="3600" y="6171"/>
                    <a:pt x="3600" y="6480"/>
                  </a:cubicBezTo>
                  <a:cubicBezTo>
                    <a:pt x="3000" y="7097"/>
                    <a:pt x="3000" y="7714"/>
                    <a:pt x="2400" y="8331"/>
                  </a:cubicBezTo>
                  <a:cubicBezTo>
                    <a:pt x="1800" y="9874"/>
                    <a:pt x="4800" y="12034"/>
                    <a:pt x="2400" y="13577"/>
                  </a:cubicBezTo>
                  <a:cubicBezTo>
                    <a:pt x="1800" y="14194"/>
                    <a:pt x="600" y="14811"/>
                    <a:pt x="0" y="15737"/>
                  </a:cubicBezTo>
                  <a:cubicBezTo>
                    <a:pt x="0" y="16046"/>
                    <a:pt x="0" y="16663"/>
                    <a:pt x="0" y="16971"/>
                  </a:cubicBezTo>
                  <a:cubicBezTo>
                    <a:pt x="600" y="17280"/>
                    <a:pt x="1800" y="17589"/>
                    <a:pt x="1200" y="18206"/>
                  </a:cubicBezTo>
                  <a:cubicBezTo>
                    <a:pt x="600" y="19131"/>
                    <a:pt x="1200" y="20366"/>
                    <a:pt x="3000" y="20983"/>
                  </a:cubicBezTo>
                  <a:cubicBezTo>
                    <a:pt x="4800" y="21600"/>
                    <a:pt x="6600" y="21600"/>
                    <a:pt x="9600" y="20983"/>
                  </a:cubicBezTo>
                  <a:cubicBezTo>
                    <a:pt x="12600" y="20366"/>
                    <a:pt x="13200" y="16971"/>
                    <a:pt x="14400" y="15429"/>
                  </a:cubicBezTo>
                  <a:cubicBezTo>
                    <a:pt x="15600" y="13269"/>
                    <a:pt x="17400" y="11417"/>
                    <a:pt x="18600" y="9257"/>
                  </a:cubicBezTo>
                  <a:cubicBezTo>
                    <a:pt x="18600" y="8640"/>
                    <a:pt x="18600" y="7714"/>
                    <a:pt x="19200" y="7097"/>
                  </a:cubicBezTo>
                  <a:cubicBezTo>
                    <a:pt x="19800" y="6789"/>
                    <a:pt x="18600" y="4320"/>
                    <a:pt x="20400" y="5863"/>
                  </a:cubicBezTo>
                  <a:cubicBezTo>
                    <a:pt x="21000" y="6171"/>
                    <a:pt x="21000" y="5554"/>
                    <a:pt x="21600" y="5246"/>
                  </a:cubicBezTo>
                  <a:cubicBezTo>
                    <a:pt x="21600" y="4629"/>
                    <a:pt x="21000" y="4011"/>
                    <a:pt x="21000" y="3394"/>
                  </a:cubicBezTo>
                  <a:cubicBezTo>
                    <a:pt x="20400" y="2777"/>
                    <a:pt x="19800" y="1234"/>
                    <a:pt x="18600" y="617"/>
                  </a:cubicBezTo>
                  <a:cubicBezTo>
                    <a:pt x="18000" y="309"/>
                    <a:pt x="19200" y="617"/>
                    <a:pt x="18600" y="617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88" name="Shape">
              <a:extLst>
                <a:ext uri="{FF2B5EF4-FFF2-40B4-BE49-F238E27FC236}">
                  <a16:creationId xmlns:a16="http://schemas.microsoft.com/office/drawing/2014/main" id="{1FFC0F6E-E6A0-4C86-9203-2189530C1F06}"/>
                </a:ext>
              </a:extLst>
            </p:cNvPr>
            <p:cNvSpPr/>
            <p:nvPr/>
          </p:nvSpPr>
          <p:spPr>
            <a:xfrm>
              <a:off x="10320362" y="1653579"/>
              <a:ext cx="50743" cy="4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25" h="19443" extrusionOk="0">
                  <a:moveTo>
                    <a:pt x="16245" y="18900"/>
                  </a:moveTo>
                  <a:cubicBezTo>
                    <a:pt x="20172" y="21600"/>
                    <a:pt x="16245" y="13500"/>
                    <a:pt x="14281" y="10800"/>
                  </a:cubicBezTo>
                  <a:cubicBezTo>
                    <a:pt x="12317" y="8100"/>
                    <a:pt x="6427" y="2700"/>
                    <a:pt x="4463" y="0"/>
                  </a:cubicBezTo>
                  <a:cubicBezTo>
                    <a:pt x="2499" y="0"/>
                    <a:pt x="536" y="2700"/>
                    <a:pt x="536" y="5400"/>
                  </a:cubicBezTo>
                  <a:cubicBezTo>
                    <a:pt x="-1428" y="8100"/>
                    <a:pt x="2499" y="10800"/>
                    <a:pt x="4463" y="13500"/>
                  </a:cubicBezTo>
                  <a:cubicBezTo>
                    <a:pt x="8390" y="16200"/>
                    <a:pt x="12317" y="18900"/>
                    <a:pt x="16245" y="18900"/>
                  </a:cubicBezTo>
                  <a:cubicBezTo>
                    <a:pt x="18208" y="18900"/>
                    <a:pt x="12317" y="18900"/>
                    <a:pt x="16245" y="189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89" name="Shape">
              <a:extLst>
                <a:ext uri="{FF2B5EF4-FFF2-40B4-BE49-F238E27FC236}">
                  <a16:creationId xmlns:a16="http://schemas.microsoft.com/office/drawing/2014/main" id="{5F2C1C47-F6D8-407D-84DD-91CF85241327}"/>
                </a:ext>
              </a:extLst>
            </p:cNvPr>
            <p:cNvSpPr/>
            <p:nvPr/>
          </p:nvSpPr>
          <p:spPr>
            <a:xfrm>
              <a:off x="10023957" y="1706460"/>
              <a:ext cx="58058" cy="36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9" h="14400" extrusionOk="0">
                  <a:moveTo>
                    <a:pt x="19636" y="5760"/>
                  </a:moveTo>
                  <a:cubicBezTo>
                    <a:pt x="19636" y="10080"/>
                    <a:pt x="13745" y="12240"/>
                    <a:pt x="11782" y="14400"/>
                  </a:cubicBezTo>
                  <a:cubicBezTo>
                    <a:pt x="7855" y="14400"/>
                    <a:pt x="0" y="12240"/>
                    <a:pt x="0" y="5760"/>
                  </a:cubicBezTo>
                  <a:cubicBezTo>
                    <a:pt x="1964" y="-7200"/>
                    <a:pt x="21600" y="5760"/>
                    <a:pt x="19636" y="5760"/>
                  </a:cubicBezTo>
                  <a:cubicBezTo>
                    <a:pt x="19636" y="7920"/>
                    <a:pt x="21600" y="3600"/>
                    <a:pt x="19636" y="576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90" name="Shape">
              <a:extLst>
                <a:ext uri="{FF2B5EF4-FFF2-40B4-BE49-F238E27FC236}">
                  <a16:creationId xmlns:a16="http://schemas.microsoft.com/office/drawing/2014/main" id="{ED87A1F8-EC83-4D1A-ADA8-0147E61E6B14}"/>
                </a:ext>
              </a:extLst>
            </p:cNvPr>
            <p:cNvSpPr/>
            <p:nvPr/>
          </p:nvSpPr>
          <p:spPr>
            <a:xfrm>
              <a:off x="10639480" y="1498282"/>
              <a:ext cx="45631" cy="27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38" h="20520" extrusionOk="0">
                  <a:moveTo>
                    <a:pt x="19838" y="11880"/>
                  </a:moveTo>
                  <a:cubicBezTo>
                    <a:pt x="15038" y="16200"/>
                    <a:pt x="12638" y="16200"/>
                    <a:pt x="7838" y="20520"/>
                  </a:cubicBezTo>
                  <a:cubicBezTo>
                    <a:pt x="3038" y="20520"/>
                    <a:pt x="-1762" y="11880"/>
                    <a:pt x="638" y="3240"/>
                  </a:cubicBezTo>
                  <a:cubicBezTo>
                    <a:pt x="638" y="-1080"/>
                    <a:pt x="10238" y="-1080"/>
                    <a:pt x="12638" y="3240"/>
                  </a:cubicBezTo>
                  <a:cubicBezTo>
                    <a:pt x="15038" y="3240"/>
                    <a:pt x="17438" y="11880"/>
                    <a:pt x="19838" y="1188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91" name="Shape">
              <a:extLst>
                <a:ext uri="{FF2B5EF4-FFF2-40B4-BE49-F238E27FC236}">
                  <a16:creationId xmlns:a16="http://schemas.microsoft.com/office/drawing/2014/main" id="{994666F8-8DFE-4035-870D-173DC2DC53FF}"/>
                </a:ext>
              </a:extLst>
            </p:cNvPr>
            <p:cNvSpPr/>
            <p:nvPr/>
          </p:nvSpPr>
          <p:spPr>
            <a:xfrm>
              <a:off x="11759609" y="1442758"/>
              <a:ext cx="46563" cy="25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49" h="20520" extrusionOk="0">
                  <a:moveTo>
                    <a:pt x="11235" y="20520"/>
                  </a:moveTo>
                  <a:cubicBezTo>
                    <a:pt x="6915" y="20520"/>
                    <a:pt x="2595" y="16200"/>
                    <a:pt x="435" y="16200"/>
                  </a:cubicBezTo>
                  <a:cubicBezTo>
                    <a:pt x="-1725" y="11880"/>
                    <a:pt x="4755" y="3240"/>
                    <a:pt x="6915" y="3240"/>
                  </a:cubicBezTo>
                  <a:cubicBezTo>
                    <a:pt x="9075" y="-1080"/>
                    <a:pt x="15555" y="-1080"/>
                    <a:pt x="17715" y="3240"/>
                  </a:cubicBezTo>
                  <a:cubicBezTo>
                    <a:pt x="19875" y="7560"/>
                    <a:pt x="13395" y="20520"/>
                    <a:pt x="11235" y="20520"/>
                  </a:cubicBezTo>
                  <a:cubicBezTo>
                    <a:pt x="6915" y="20520"/>
                    <a:pt x="11235" y="20520"/>
                    <a:pt x="11235" y="2052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92" name="Oval">
              <a:extLst>
                <a:ext uri="{FF2B5EF4-FFF2-40B4-BE49-F238E27FC236}">
                  <a16:creationId xmlns:a16="http://schemas.microsoft.com/office/drawing/2014/main" id="{5C843B0C-FC5C-4B40-8372-E12A22423E0D}"/>
                </a:ext>
              </a:extLst>
            </p:cNvPr>
            <p:cNvSpPr/>
            <p:nvPr/>
          </p:nvSpPr>
          <p:spPr>
            <a:xfrm>
              <a:off x="11189573" y="1037649"/>
              <a:ext cx="34395" cy="860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93" name="Shape">
              <a:extLst>
                <a:ext uri="{FF2B5EF4-FFF2-40B4-BE49-F238E27FC236}">
                  <a16:creationId xmlns:a16="http://schemas.microsoft.com/office/drawing/2014/main" id="{F094F015-8C63-4BF4-8907-9ED4253AF9C7}"/>
                </a:ext>
              </a:extLst>
            </p:cNvPr>
            <p:cNvSpPr/>
            <p:nvPr/>
          </p:nvSpPr>
          <p:spPr>
            <a:xfrm>
              <a:off x="10884035" y="1524600"/>
              <a:ext cx="21263" cy="18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138" h="17067" extrusionOk="0">
                  <a:moveTo>
                    <a:pt x="12788" y="17067"/>
                  </a:moveTo>
                  <a:cubicBezTo>
                    <a:pt x="9188" y="17067"/>
                    <a:pt x="-5212" y="11667"/>
                    <a:pt x="1988" y="867"/>
                  </a:cubicBezTo>
                  <a:cubicBezTo>
                    <a:pt x="12788" y="-4533"/>
                    <a:pt x="16388" y="17067"/>
                    <a:pt x="12788" y="1706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94" name="Shape">
              <a:extLst>
                <a:ext uri="{FF2B5EF4-FFF2-40B4-BE49-F238E27FC236}">
                  <a16:creationId xmlns:a16="http://schemas.microsoft.com/office/drawing/2014/main" id="{AFA73FB4-34E9-4FBD-BFD9-4ABBF8387BF0}"/>
                </a:ext>
              </a:extLst>
            </p:cNvPr>
            <p:cNvSpPr/>
            <p:nvPr/>
          </p:nvSpPr>
          <p:spPr>
            <a:xfrm>
              <a:off x="8930421" y="2775669"/>
              <a:ext cx="26188" cy="52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12" h="18635" extrusionOk="0">
                  <a:moveTo>
                    <a:pt x="15812" y="567"/>
                  </a:moveTo>
                  <a:cubicBezTo>
                    <a:pt x="15812" y="4494"/>
                    <a:pt x="19412" y="8421"/>
                    <a:pt x="15812" y="12348"/>
                  </a:cubicBezTo>
                  <a:cubicBezTo>
                    <a:pt x="12212" y="14312"/>
                    <a:pt x="15812" y="20203"/>
                    <a:pt x="8612" y="18239"/>
                  </a:cubicBezTo>
                  <a:cubicBezTo>
                    <a:pt x="1412" y="14312"/>
                    <a:pt x="-2188" y="10385"/>
                    <a:pt x="1412" y="6458"/>
                  </a:cubicBezTo>
                  <a:cubicBezTo>
                    <a:pt x="1412" y="4494"/>
                    <a:pt x="15812" y="-1397"/>
                    <a:pt x="15812" y="567"/>
                  </a:cubicBezTo>
                  <a:cubicBezTo>
                    <a:pt x="15812" y="2530"/>
                    <a:pt x="15812" y="-1397"/>
                    <a:pt x="15812" y="56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95" name="Shape">
              <a:extLst>
                <a:ext uri="{FF2B5EF4-FFF2-40B4-BE49-F238E27FC236}">
                  <a16:creationId xmlns:a16="http://schemas.microsoft.com/office/drawing/2014/main" id="{2054E823-C242-4FA1-B8D5-7DDB051B863C}"/>
                </a:ext>
              </a:extLst>
            </p:cNvPr>
            <p:cNvSpPr/>
            <p:nvPr/>
          </p:nvSpPr>
          <p:spPr>
            <a:xfrm>
              <a:off x="8915667" y="2834503"/>
              <a:ext cx="45542" cy="73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0" h="18866" extrusionOk="0">
                  <a:moveTo>
                    <a:pt x="16800" y="2430"/>
                  </a:moveTo>
                  <a:cubicBezTo>
                    <a:pt x="14400" y="2430"/>
                    <a:pt x="16800" y="-1890"/>
                    <a:pt x="12000" y="990"/>
                  </a:cubicBezTo>
                  <a:cubicBezTo>
                    <a:pt x="4800" y="3870"/>
                    <a:pt x="7200" y="3870"/>
                    <a:pt x="0" y="990"/>
                  </a:cubicBezTo>
                  <a:cubicBezTo>
                    <a:pt x="0" y="990"/>
                    <a:pt x="2400" y="9630"/>
                    <a:pt x="2400" y="9630"/>
                  </a:cubicBezTo>
                  <a:cubicBezTo>
                    <a:pt x="4800" y="12510"/>
                    <a:pt x="4800" y="13950"/>
                    <a:pt x="4800" y="16830"/>
                  </a:cubicBezTo>
                  <a:cubicBezTo>
                    <a:pt x="4800" y="18270"/>
                    <a:pt x="4800" y="19710"/>
                    <a:pt x="9600" y="18270"/>
                  </a:cubicBezTo>
                  <a:cubicBezTo>
                    <a:pt x="14400" y="16830"/>
                    <a:pt x="19200" y="16830"/>
                    <a:pt x="19200" y="12510"/>
                  </a:cubicBezTo>
                  <a:cubicBezTo>
                    <a:pt x="19200" y="11070"/>
                    <a:pt x="21600" y="2430"/>
                    <a:pt x="16800" y="243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96" name="Shape">
              <a:extLst>
                <a:ext uri="{FF2B5EF4-FFF2-40B4-BE49-F238E27FC236}">
                  <a16:creationId xmlns:a16="http://schemas.microsoft.com/office/drawing/2014/main" id="{E4B5E941-B9A3-4A8D-A8A0-1E7265943C17}"/>
                </a:ext>
              </a:extLst>
            </p:cNvPr>
            <p:cNvSpPr/>
            <p:nvPr/>
          </p:nvSpPr>
          <p:spPr>
            <a:xfrm>
              <a:off x="9032229" y="2931524"/>
              <a:ext cx="85342" cy="4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6" h="17928" extrusionOk="0">
                  <a:moveTo>
                    <a:pt x="6750" y="960"/>
                  </a:moveTo>
                  <a:cubicBezTo>
                    <a:pt x="5400" y="960"/>
                    <a:pt x="1350" y="960"/>
                    <a:pt x="0" y="3120"/>
                  </a:cubicBezTo>
                  <a:cubicBezTo>
                    <a:pt x="0" y="5280"/>
                    <a:pt x="2700" y="7440"/>
                    <a:pt x="4050" y="9600"/>
                  </a:cubicBezTo>
                  <a:cubicBezTo>
                    <a:pt x="6750" y="9600"/>
                    <a:pt x="9450" y="11760"/>
                    <a:pt x="10800" y="13920"/>
                  </a:cubicBezTo>
                  <a:cubicBezTo>
                    <a:pt x="13500" y="16080"/>
                    <a:pt x="16200" y="20400"/>
                    <a:pt x="18900" y="16080"/>
                  </a:cubicBezTo>
                  <a:cubicBezTo>
                    <a:pt x="21600" y="13920"/>
                    <a:pt x="16200" y="11760"/>
                    <a:pt x="17550" y="7440"/>
                  </a:cubicBezTo>
                  <a:cubicBezTo>
                    <a:pt x="17550" y="7440"/>
                    <a:pt x="21600" y="3120"/>
                    <a:pt x="20250" y="960"/>
                  </a:cubicBezTo>
                  <a:cubicBezTo>
                    <a:pt x="20250" y="-1200"/>
                    <a:pt x="14850" y="960"/>
                    <a:pt x="14850" y="960"/>
                  </a:cubicBezTo>
                  <a:cubicBezTo>
                    <a:pt x="12150" y="3120"/>
                    <a:pt x="9450" y="960"/>
                    <a:pt x="6750" y="96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97" name="Shape">
              <a:extLst>
                <a:ext uri="{FF2B5EF4-FFF2-40B4-BE49-F238E27FC236}">
                  <a16:creationId xmlns:a16="http://schemas.microsoft.com/office/drawing/2014/main" id="{47A785E5-2CF9-4366-B0DF-9158F1F81DCC}"/>
                </a:ext>
              </a:extLst>
            </p:cNvPr>
            <p:cNvSpPr/>
            <p:nvPr/>
          </p:nvSpPr>
          <p:spPr>
            <a:xfrm>
              <a:off x="9573441" y="3010888"/>
              <a:ext cx="60553" cy="34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13" h="18634" extrusionOk="0">
                  <a:moveTo>
                    <a:pt x="17533" y="891"/>
                  </a:moveTo>
                  <a:cubicBezTo>
                    <a:pt x="17533" y="891"/>
                    <a:pt x="14210" y="3976"/>
                    <a:pt x="14210" y="3976"/>
                  </a:cubicBezTo>
                  <a:cubicBezTo>
                    <a:pt x="12549" y="7062"/>
                    <a:pt x="14210" y="13234"/>
                    <a:pt x="14210" y="13234"/>
                  </a:cubicBezTo>
                  <a:cubicBezTo>
                    <a:pt x="12549" y="13234"/>
                    <a:pt x="9226" y="13234"/>
                    <a:pt x="7564" y="16319"/>
                  </a:cubicBezTo>
                  <a:cubicBezTo>
                    <a:pt x="4241" y="19405"/>
                    <a:pt x="2580" y="19405"/>
                    <a:pt x="918" y="16319"/>
                  </a:cubicBezTo>
                  <a:cubicBezTo>
                    <a:pt x="-2405" y="10148"/>
                    <a:pt x="4241" y="7062"/>
                    <a:pt x="5903" y="7062"/>
                  </a:cubicBezTo>
                  <a:cubicBezTo>
                    <a:pt x="9226" y="7062"/>
                    <a:pt x="14210" y="3976"/>
                    <a:pt x="17533" y="891"/>
                  </a:cubicBezTo>
                  <a:cubicBezTo>
                    <a:pt x="19195" y="-2195"/>
                    <a:pt x="15872" y="3976"/>
                    <a:pt x="17533" y="89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98" name="Shape">
              <a:extLst>
                <a:ext uri="{FF2B5EF4-FFF2-40B4-BE49-F238E27FC236}">
                  <a16:creationId xmlns:a16="http://schemas.microsoft.com/office/drawing/2014/main" id="{DA91838F-6A11-4F28-A695-6AB89E8C1F8A}"/>
                </a:ext>
              </a:extLst>
            </p:cNvPr>
            <p:cNvSpPr/>
            <p:nvPr/>
          </p:nvSpPr>
          <p:spPr>
            <a:xfrm>
              <a:off x="9329646" y="3015728"/>
              <a:ext cx="79019" cy="19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18600" extrusionOk="0">
                  <a:moveTo>
                    <a:pt x="10220" y="18600"/>
                  </a:moveTo>
                  <a:cubicBezTo>
                    <a:pt x="8780" y="18600"/>
                    <a:pt x="-1300" y="7800"/>
                    <a:pt x="140" y="2400"/>
                  </a:cubicBezTo>
                  <a:cubicBezTo>
                    <a:pt x="140" y="-3000"/>
                    <a:pt x="8780" y="2400"/>
                    <a:pt x="8780" y="2400"/>
                  </a:cubicBezTo>
                  <a:cubicBezTo>
                    <a:pt x="13100" y="7800"/>
                    <a:pt x="15980" y="7800"/>
                    <a:pt x="20300" y="7800"/>
                  </a:cubicBezTo>
                  <a:cubicBezTo>
                    <a:pt x="20300" y="7800"/>
                    <a:pt x="17420" y="13200"/>
                    <a:pt x="17420" y="13200"/>
                  </a:cubicBezTo>
                  <a:cubicBezTo>
                    <a:pt x="15980" y="18600"/>
                    <a:pt x="13100" y="18600"/>
                    <a:pt x="10220" y="18600"/>
                  </a:cubicBezTo>
                  <a:cubicBezTo>
                    <a:pt x="7340" y="18600"/>
                    <a:pt x="11660" y="18600"/>
                    <a:pt x="10220" y="186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99" name="Shape">
              <a:extLst>
                <a:ext uri="{FF2B5EF4-FFF2-40B4-BE49-F238E27FC236}">
                  <a16:creationId xmlns:a16="http://schemas.microsoft.com/office/drawing/2014/main" id="{08EF3521-2CF7-4C89-A8CD-950DEBDD8C3B}"/>
                </a:ext>
              </a:extLst>
            </p:cNvPr>
            <p:cNvSpPr/>
            <p:nvPr/>
          </p:nvSpPr>
          <p:spPr>
            <a:xfrm>
              <a:off x="9287646" y="2190029"/>
              <a:ext cx="36944" cy="2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86" h="13301" extrusionOk="0">
                  <a:moveTo>
                    <a:pt x="1372" y="10629"/>
                  </a:moveTo>
                  <a:cubicBezTo>
                    <a:pt x="1372" y="7543"/>
                    <a:pt x="-1714" y="1372"/>
                    <a:pt x="1372" y="1372"/>
                  </a:cubicBezTo>
                  <a:cubicBezTo>
                    <a:pt x="4457" y="1372"/>
                    <a:pt x="19886" y="-1714"/>
                    <a:pt x="19886" y="1372"/>
                  </a:cubicBezTo>
                  <a:cubicBezTo>
                    <a:pt x="19886" y="4457"/>
                    <a:pt x="4457" y="16800"/>
                    <a:pt x="1372" y="10629"/>
                  </a:cubicBezTo>
                  <a:cubicBezTo>
                    <a:pt x="1372" y="1372"/>
                    <a:pt x="4457" y="19886"/>
                    <a:pt x="1372" y="1062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00" name="Shape">
              <a:extLst>
                <a:ext uri="{FF2B5EF4-FFF2-40B4-BE49-F238E27FC236}">
                  <a16:creationId xmlns:a16="http://schemas.microsoft.com/office/drawing/2014/main" id="{1BBB61AE-A007-4ADA-B85B-890F8E5CF3ED}"/>
                </a:ext>
              </a:extLst>
            </p:cNvPr>
            <p:cNvSpPr/>
            <p:nvPr/>
          </p:nvSpPr>
          <p:spPr>
            <a:xfrm>
              <a:off x="9290194" y="2174385"/>
              <a:ext cx="25305" cy="9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69" h="13600" extrusionOk="0">
                  <a:moveTo>
                    <a:pt x="12960" y="10400"/>
                  </a:moveTo>
                  <a:cubicBezTo>
                    <a:pt x="8640" y="10400"/>
                    <a:pt x="0" y="3200"/>
                    <a:pt x="0" y="3200"/>
                  </a:cubicBezTo>
                  <a:cubicBezTo>
                    <a:pt x="0" y="3200"/>
                    <a:pt x="17280" y="-4000"/>
                    <a:pt x="17280" y="3200"/>
                  </a:cubicBezTo>
                  <a:cubicBezTo>
                    <a:pt x="21600" y="10400"/>
                    <a:pt x="17280" y="17600"/>
                    <a:pt x="12960" y="10400"/>
                  </a:cubicBezTo>
                  <a:cubicBezTo>
                    <a:pt x="4320" y="10400"/>
                    <a:pt x="21600" y="17600"/>
                    <a:pt x="12960" y="104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01" name="Shape">
              <a:extLst>
                <a:ext uri="{FF2B5EF4-FFF2-40B4-BE49-F238E27FC236}">
                  <a16:creationId xmlns:a16="http://schemas.microsoft.com/office/drawing/2014/main" id="{032276C8-DC68-4CA7-A84E-FF4A350209B3}"/>
                </a:ext>
              </a:extLst>
            </p:cNvPr>
            <p:cNvSpPr/>
            <p:nvPr/>
          </p:nvSpPr>
          <p:spPr>
            <a:xfrm>
              <a:off x="9185326" y="2219265"/>
              <a:ext cx="20791" cy="40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824" h="15896" extrusionOk="0">
                  <a:moveTo>
                    <a:pt x="13824" y="624"/>
                  </a:moveTo>
                  <a:cubicBezTo>
                    <a:pt x="13824" y="-3696"/>
                    <a:pt x="-7776" y="17904"/>
                    <a:pt x="3024" y="15744"/>
                  </a:cubicBezTo>
                  <a:cubicBezTo>
                    <a:pt x="6624" y="15744"/>
                    <a:pt x="13824" y="2784"/>
                    <a:pt x="13824" y="624"/>
                  </a:cubicBezTo>
                  <a:cubicBezTo>
                    <a:pt x="13824" y="-1536"/>
                    <a:pt x="13824" y="2784"/>
                    <a:pt x="13824" y="62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02" name="Shape">
              <a:extLst>
                <a:ext uri="{FF2B5EF4-FFF2-40B4-BE49-F238E27FC236}">
                  <a16:creationId xmlns:a16="http://schemas.microsoft.com/office/drawing/2014/main" id="{B36F0100-91EE-45A1-ABDA-450AB522BEB0}"/>
                </a:ext>
              </a:extLst>
            </p:cNvPr>
            <p:cNvSpPr/>
            <p:nvPr/>
          </p:nvSpPr>
          <p:spPr>
            <a:xfrm>
              <a:off x="9227485" y="2114212"/>
              <a:ext cx="17328" cy="18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22" h="17759" extrusionOk="0">
                  <a:moveTo>
                    <a:pt x="12272" y="16200"/>
                  </a:moveTo>
                  <a:cubicBezTo>
                    <a:pt x="6872" y="16200"/>
                    <a:pt x="-3928" y="10800"/>
                    <a:pt x="1472" y="5400"/>
                  </a:cubicBezTo>
                  <a:cubicBezTo>
                    <a:pt x="6872" y="5400"/>
                    <a:pt x="12272" y="0"/>
                    <a:pt x="12272" y="0"/>
                  </a:cubicBezTo>
                  <a:cubicBezTo>
                    <a:pt x="17672" y="0"/>
                    <a:pt x="17672" y="10800"/>
                    <a:pt x="12272" y="16200"/>
                  </a:cubicBezTo>
                  <a:cubicBezTo>
                    <a:pt x="6872" y="21600"/>
                    <a:pt x="17672" y="10800"/>
                    <a:pt x="12272" y="162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03" name="Shape">
              <a:extLst>
                <a:ext uri="{FF2B5EF4-FFF2-40B4-BE49-F238E27FC236}">
                  <a16:creationId xmlns:a16="http://schemas.microsoft.com/office/drawing/2014/main" id="{60501C86-18B6-4F6C-8003-890C54337A71}"/>
                </a:ext>
              </a:extLst>
            </p:cNvPr>
            <p:cNvSpPr/>
            <p:nvPr/>
          </p:nvSpPr>
          <p:spPr>
            <a:xfrm>
              <a:off x="8999743" y="2295574"/>
              <a:ext cx="32484" cy="44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490" extrusionOk="0">
                  <a:moveTo>
                    <a:pt x="21600" y="1690"/>
                  </a:moveTo>
                  <a:cubicBezTo>
                    <a:pt x="21600" y="-710"/>
                    <a:pt x="21600" y="6490"/>
                    <a:pt x="21600" y="6490"/>
                  </a:cubicBezTo>
                  <a:cubicBezTo>
                    <a:pt x="21600" y="11290"/>
                    <a:pt x="21600" y="16090"/>
                    <a:pt x="18000" y="18490"/>
                  </a:cubicBezTo>
                  <a:cubicBezTo>
                    <a:pt x="18000" y="18490"/>
                    <a:pt x="0" y="8890"/>
                    <a:pt x="0" y="4090"/>
                  </a:cubicBezTo>
                  <a:cubicBezTo>
                    <a:pt x="0" y="4090"/>
                    <a:pt x="7200" y="1690"/>
                    <a:pt x="10800" y="4090"/>
                  </a:cubicBezTo>
                  <a:cubicBezTo>
                    <a:pt x="14400" y="6490"/>
                    <a:pt x="18000" y="6490"/>
                    <a:pt x="21600" y="1690"/>
                  </a:cubicBezTo>
                  <a:cubicBezTo>
                    <a:pt x="21600" y="-3110"/>
                    <a:pt x="21600" y="4090"/>
                    <a:pt x="21600" y="169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04" name="Shape">
              <a:extLst>
                <a:ext uri="{FF2B5EF4-FFF2-40B4-BE49-F238E27FC236}">
                  <a16:creationId xmlns:a16="http://schemas.microsoft.com/office/drawing/2014/main" id="{36F37639-09E7-421F-969A-A71E28E7F405}"/>
                </a:ext>
              </a:extLst>
            </p:cNvPr>
            <p:cNvSpPr/>
            <p:nvPr/>
          </p:nvSpPr>
          <p:spPr>
            <a:xfrm>
              <a:off x="8964596" y="2313901"/>
              <a:ext cx="32073" cy="27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106" h="12951" extrusionOk="0">
                  <a:moveTo>
                    <a:pt x="13855" y="12171"/>
                  </a:moveTo>
                  <a:cubicBezTo>
                    <a:pt x="11155" y="14871"/>
                    <a:pt x="-2345" y="6771"/>
                    <a:pt x="355" y="4071"/>
                  </a:cubicBezTo>
                  <a:cubicBezTo>
                    <a:pt x="5755" y="-6729"/>
                    <a:pt x="19255" y="6771"/>
                    <a:pt x="13855" y="12171"/>
                  </a:cubicBezTo>
                  <a:cubicBezTo>
                    <a:pt x="11155" y="14871"/>
                    <a:pt x="16555" y="9471"/>
                    <a:pt x="13855" y="1217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05" name="Shape">
              <a:extLst>
                <a:ext uri="{FF2B5EF4-FFF2-40B4-BE49-F238E27FC236}">
                  <a16:creationId xmlns:a16="http://schemas.microsoft.com/office/drawing/2014/main" id="{B645756A-DD71-48F3-8FFF-3E7BC162D76A}"/>
                </a:ext>
              </a:extLst>
            </p:cNvPr>
            <p:cNvSpPr/>
            <p:nvPr/>
          </p:nvSpPr>
          <p:spPr>
            <a:xfrm>
              <a:off x="8758978" y="2878749"/>
              <a:ext cx="23619" cy="1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69" h="17318" extrusionOk="0">
                  <a:moveTo>
                    <a:pt x="17280" y="10800"/>
                  </a:moveTo>
                  <a:cubicBezTo>
                    <a:pt x="21600" y="5400"/>
                    <a:pt x="17280" y="21600"/>
                    <a:pt x="12960" y="16200"/>
                  </a:cubicBezTo>
                  <a:cubicBezTo>
                    <a:pt x="12960" y="16200"/>
                    <a:pt x="0" y="10800"/>
                    <a:pt x="0" y="10800"/>
                  </a:cubicBezTo>
                  <a:cubicBezTo>
                    <a:pt x="0" y="10800"/>
                    <a:pt x="12960" y="0"/>
                    <a:pt x="17280" y="0"/>
                  </a:cubicBezTo>
                  <a:cubicBezTo>
                    <a:pt x="17280" y="0"/>
                    <a:pt x="12960" y="10800"/>
                    <a:pt x="17280" y="10800"/>
                  </a:cubicBezTo>
                  <a:cubicBezTo>
                    <a:pt x="21600" y="5400"/>
                    <a:pt x="12960" y="10800"/>
                    <a:pt x="17280" y="108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06" name="Shape">
              <a:extLst>
                <a:ext uri="{FF2B5EF4-FFF2-40B4-BE49-F238E27FC236}">
                  <a16:creationId xmlns:a16="http://schemas.microsoft.com/office/drawing/2014/main" id="{30018864-CBE9-4172-BCE2-A5538B1CC8C0}"/>
                </a:ext>
              </a:extLst>
            </p:cNvPr>
            <p:cNvSpPr/>
            <p:nvPr/>
          </p:nvSpPr>
          <p:spPr>
            <a:xfrm>
              <a:off x="8488788" y="2196656"/>
              <a:ext cx="26236" cy="28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476" h="18139" extrusionOk="0">
                  <a:moveTo>
                    <a:pt x="14876" y="1039"/>
                  </a:moveTo>
                  <a:cubicBezTo>
                    <a:pt x="18476" y="4639"/>
                    <a:pt x="11276" y="8239"/>
                    <a:pt x="11276" y="15439"/>
                  </a:cubicBezTo>
                  <a:cubicBezTo>
                    <a:pt x="7676" y="19039"/>
                    <a:pt x="4076" y="19039"/>
                    <a:pt x="476" y="15439"/>
                  </a:cubicBezTo>
                  <a:cubicBezTo>
                    <a:pt x="-3124" y="11839"/>
                    <a:pt x="14876" y="-2561"/>
                    <a:pt x="14876" y="1039"/>
                  </a:cubicBezTo>
                  <a:cubicBezTo>
                    <a:pt x="18476" y="4639"/>
                    <a:pt x="14876" y="-2561"/>
                    <a:pt x="14876" y="103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07" name="Shape">
              <a:extLst>
                <a:ext uri="{FF2B5EF4-FFF2-40B4-BE49-F238E27FC236}">
                  <a16:creationId xmlns:a16="http://schemas.microsoft.com/office/drawing/2014/main" id="{AFA2E9E7-5D80-48BA-A819-4EFA3D012C5B}"/>
                </a:ext>
              </a:extLst>
            </p:cNvPr>
            <p:cNvSpPr/>
            <p:nvPr/>
          </p:nvSpPr>
          <p:spPr>
            <a:xfrm>
              <a:off x="8501015" y="2237279"/>
              <a:ext cx="17198" cy="12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869" extrusionOk="0">
                  <a:moveTo>
                    <a:pt x="21600" y="1469"/>
                  </a:moveTo>
                  <a:cubicBezTo>
                    <a:pt x="14400" y="1469"/>
                    <a:pt x="0" y="1469"/>
                    <a:pt x="0" y="8669"/>
                  </a:cubicBezTo>
                  <a:cubicBezTo>
                    <a:pt x="0" y="15869"/>
                    <a:pt x="14400" y="15869"/>
                    <a:pt x="14400" y="15869"/>
                  </a:cubicBezTo>
                  <a:cubicBezTo>
                    <a:pt x="21600" y="15869"/>
                    <a:pt x="21600" y="-5731"/>
                    <a:pt x="21600" y="1469"/>
                  </a:cubicBezTo>
                  <a:cubicBezTo>
                    <a:pt x="14400" y="1469"/>
                    <a:pt x="21600" y="1469"/>
                    <a:pt x="21600" y="146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08" name="Shape">
              <a:extLst>
                <a:ext uri="{FF2B5EF4-FFF2-40B4-BE49-F238E27FC236}">
                  <a16:creationId xmlns:a16="http://schemas.microsoft.com/office/drawing/2014/main" id="{E5D58A77-C4DA-40D5-9A02-9859DC6CF8F2}"/>
                </a:ext>
              </a:extLst>
            </p:cNvPr>
            <p:cNvSpPr/>
            <p:nvPr/>
          </p:nvSpPr>
          <p:spPr>
            <a:xfrm>
              <a:off x="8521010" y="2249918"/>
              <a:ext cx="6757" cy="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274" h="21600" extrusionOk="0">
                  <a:moveTo>
                    <a:pt x="15274" y="0"/>
                  </a:moveTo>
                  <a:cubicBezTo>
                    <a:pt x="4474" y="0"/>
                    <a:pt x="-6326" y="21600"/>
                    <a:pt x="4474" y="21600"/>
                  </a:cubicBezTo>
                  <a:cubicBezTo>
                    <a:pt x="15274" y="21600"/>
                    <a:pt x="15274" y="0"/>
                    <a:pt x="15274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09" name="Shape">
              <a:extLst>
                <a:ext uri="{FF2B5EF4-FFF2-40B4-BE49-F238E27FC236}">
                  <a16:creationId xmlns:a16="http://schemas.microsoft.com/office/drawing/2014/main" id="{780CFCA5-BD08-4608-805F-050664CAF3AB}"/>
                </a:ext>
              </a:extLst>
            </p:cNvPr>
            <p:cNvSpPr/>
            <p:nvPr/>
          </p:nvSpPr>
          <p:spPr>
            <a:xfrm>
              <a:off x="8518211" y="2265209"/>
              <a:ext cx="5732" cy="11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10800"/>
                    <a:pt x="0" y="21600"/>
                    <a:pt x="0" y="21600"/>
                  </a:cubicBez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10" name="Shape">
              <a:extLst>
                <a:ext uri="{FF2B5EF4-FFF2-40B4-BE49-F238E27FC236}">
                  <a16:creationId xmlns:a16="http://schemas.microsoft.com/office/drawing/2014/main" id="{07A0FC5D-10B0-4BB3-8969-BA934307CEE4}"/>
                </a:ext>
              </a:extLst>
            </p:cNvPr>
            <p:cNvSpPr/>
            <p:nvPr/>
          </p:nvSpPr>
          <p:spPr>
            <a:xfrm>
              <a:off x="8521010" y="2276676"/>
              <a:ext cx="6757" cy="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274" h="21600" extrusionOk="0">
                  <a:moveTo>
                    <a:pt x="15274" y="0"/>
                  </a:moveTo>
                  <a:cubicBezTo>
                    <a:pt x="4474" y="0"/>
                    <a:pt x="-6326" y="21600"/>
                    <a:pt x="4474" y="21600"/>
                  </a:cubicBezTo>
                  <a:cubicBezTo>
                    <a:pt x="15274" y="21600"/>
                    <a:pt x="15274" y="0"/>
                    <a:pt x="15274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11" name="Shape">
              <a:extLst>
                <a:ext uri="{FF2B5EF4-FFF2-40B4-BE49-F238E27FC236}">
                  <a16:creationId xmlns:a16="http://schemas.microsoft.com/office/drawing/2014/main" id="{05B89A64-EDE8-4E76-8079-0B5219A0EC32}"/>
                </a:ext>
              </a:extLst>
            </p:cNvPr>
            <p:cNvSpPr/>
            <p:nvPr/>
          </p:nvSpPr>
          <p:spPr>
            <a:xfrm>
              <a:off x="8562161" y="2360774"/>
              <a:ext cx="2548" cy="11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600" h="21600" extrusionOk="0">
                  <a:moveTo>
                    <a:pt x="0" y="0"/>
                  </a:moveTo>
                  <a:cubicBezTo>
                    <a:pt x="0" y="10800"/>
                    <a:pt x="0" y="21600"/>
                    <a:pt x="0" y="21600"/>
                  </a:cubicBezTo>
                  <a:cubicBezTo>
                    <a:pt x="0" y="21600"/>
                    <a:pt x="21600" y="0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12" name="Shape">
              <a:extLst>
                <a:ext uri="{FF2B5EF4-FFF2-40B4-BE49-F238E27FC236}">
                  <a16:creationId xmlns:a16="http://schemas.microsoft.com/office/drawing/2014/main" id="{EAF13D72-2FC2-4778-ABC6-2B0FEEB3E4E6}"/>
                </a:ext>
              </a:extLst>
            </p:cNvPr>
            <p:cNvSpPr/>
            <p:nvPr/>
          </p:nvSpPr>
          <p:spPr>
            <a:xfrm>
              <a:off x="8648206" y="2113293"/>
              <a:ext cx="9499" cy="18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94" h="17067" extrusionOk="0">
                  <a:moveTo>
                    <a:pt x="7094" y="17067"/>
                  </a:moveTo>
                  <a:cubicBezTo>
                    <a:pt x="-3706" y="11667"/>
                    <a:pt x="-3706" y="867"/>
                    <a:pt x="17894" y="867"/>
                  </a:cubicBezTo>
                  <a:cubicBezTo>
                    <a:pt x="17894" y="-4533"/>
                    <a:pt x="17894" y="17067"/>
                    <a:pt x="7094" y="17067"/>
                  </a:cubicBezTo>
                  <a:cubicBezTo>
                    <a:pt x="-3706" y="11667"/>
                    <a:pt x="7094" y="17067"/>
                    <a:pt x="7094" y="1706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13" name="Shape">
              <a:extLst>
                <a:ext uri="{FF2B5EF4-FFF2-40B4-BE49-F238E27FC236}">
                  <a16:creationId xmlns:a16="http://schemas.microsoft.com/office/drawing/2014/main" id="{65D66937-2409-485C-B5AF-3C7A1A8935CE}"/>
                </a:ext>
              </a:extLst>
            </p:cNvPr>
            <p:cNvSpPr/>
            <p:nvPr/>
          </p:nvSpPr>
          <p:spPr>
            <a:xfrm>
              <a:off x="6624563" y="5688729"/>
              <a:ext cx="61307" cy="27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0" h="17008" extrusionOk="0">
                  <a:moveTo>
                    <a:pt x="18000" y="8208"/>
                  </a:moveTo>
                  <a:cubicBezTo>
                    <a:pt x="16200" y="8208"/>
                    <a:pt x="16200" y="4608"/>
                    <a:pt x="14400" y="4608"/>
                  </a:cubicBezTo>
                  <a:cubicBezTo>
                    <a:pt x="12600" y="4608"/>
                    <a:pt x="10800" y="4608"/>
                    <a:pt x="9000" y="4608"/>
                  </a:cubicBezTo>
                  <a:cubicBezTo>
                    <a:pt x="7200" y="4608"/>
                    <a:pt x="7200" y="-2592"/>
                    <a:pt x="5400" y="1008"/>
                  </a:cubicBezTo>
                  <a:cubicBezTo>
                    <a:pt x="5400" y="1008"/>
                    <a:pt x="0" y="8208"/>
                    <a:pt x="0" y="8208"/>
                  </a:cubicBezTo>
                  <a:cubicBezTo>
                    <a:pt x="0" y="8208"/>
                    <a:pt x="3600" y="15408"/>
                    <a:pt x="3600" y="15408"/>
                  </a:cubicBezTo>
                  <a:cubicBezTo>
                    <a:pt x="5400" y="19008"/>
                    <a:pt x="9000" y="15408"/>
                    <a:pt x="10800" y="15408"/>
                  </a:cubicBezTo>
                  <a:cubicBezTo>
                    <a:pt x="12600" y="15408"/>
                    <a:pt x="19800" y="11808"/>
                    <a:pt x="19800" y="8208"/>
                  </a:cubicBezTo>
                  <a:cubicBezTo>
                    <a:pt x="18000" y="8208"/>
                    <a:pt x="18000" y="8208"/>
                    <a:pt x="18000" y="8208"/>
                  </a:cubicBezTo>
                  <a:cubicBezTo>
                    <a:pt x="16200" y="8208"/>
                    <a:pt x="21600" y="4608"/>
                    <a:pt x="18000" y="82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14" name="Shape">
              <a:extLst>
                <a:ext uri="{FF2B5EF4-FFF2-40B4-BE49-F238E27FC236}">
                  <a16:creationId xmlns:a16="http://schemas.microsoft.com/office/drawing/2014/main" id="{6DE10253-C47E-482A-9BAA-068CFD0EB35D}"/>
                </a:ext>
              </a:extLst>
            </p:cNvPr>
            <p:cNvSpPr/>
            <p:nvPr/>
          </p:nvSpPr>
          <p:spPr>
            <a:xfrm>
              <a:off x="6618829" y="5723176"/>
              <a:ext cx="41692" cy="27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25" h="16981" extrusionOk="0">
                  <a:moveTo>
                    <a:pt x="16800" y="8181"/>
                  </a:moveTo>
                  <a:cubicBezTo>
                    <a:pt x="16800" y="4581"/>
                    <a:pt x="0" y="-2619"/>
                    <a:pt x="0" y="981"/>
                  </a:cubicBezTo>
                  <a:cubicBezTo>
                    <a:pt x="0" y="981"/>
                    <a:pt x="4800" y="4581"/>
                    <a:pt x="4800" y="4581"/>
                  </a:cubicBezTo>
                  <a:cubicBezTo>
                    <a:pt x="7200" y="8181"/>
                    <a:pt x="2400" y="11781"/>
                    <a:pt x="2400" y="15381"/>
                  </a:cubicBezTo>
                  <a:cubicBezTo>
                    <a:pt x="2400" y="18981"/>
                    <a:pt x="7200" y="15381"/>
                    <a:pt x="7200" y="15381"/>
                  </a:cubicBezTo>
                  <a:cubicBezTo>
                    <a:pt x="9600" y="11781"/>
                    <a:pt x="7200" y="15381"/>
                    <a:pt x="9600" y="15381"/>
                  </a:cubicBezTo>
                  <a:cubicBezTo>
                    <a:pt x="12000" y="18981"/>
                    <a:pt x="21600" y="11781"/>
                    <a:pt x="16800" y="8181"/>
                  </a:cubicBezTo>
                  <a:cubicBezTo>
                    <a:pt x="14400" y="4581"/>
                    <a:pt x="19200" y="8181"/>
                    <a:pt x="16800" y="818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15" name="Shape">
              <a:extLst>
                <a:ext uri="{FF2B5EF4-FFF2-40B4-BE49-F238E27FC236}">
                  <a16:creationId xmlns:a16="http://schemas.microsoft.com/office/drawing/2014/main" id="{711FBAB2-003E-400F-98FE-97B29F5EEB7C}"/>
                </a:ext>
              </a:extLst>
            </p:cNvPr>
            <p:cNvSpPr/>
            <p:nvPr/>
          </p:nvSpPr>
          <p:spPr>
            <a:xfrm>
              <a:off x="6613100" y="5675045"/>
              <a:ext cx="37664" cy="20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1" h="16657" extrusionOk="0">
                  <a:moveTo>
                    <a:pt x="16200" y="0"/>
                  </a:moveTo>
                  <a:cubicBezTo>
                    <a:pt x="13500" y="0"/>
                    <a:pt x="10800" y="4320"/>
                    <a:pt x="8100" y="4320"/>
                  </a:cubicBezTo>
                  <a:cubicBezTo>
                    <a:pt x="5400" y="0"/>
                    <a:pt x="0" y="4320"/>
                    <a:pt x="0" y="4320"/>
                  </a:cubicBezTo>
                  <a:cubicBezTo>
                    <a:pt x="2700" y="0"/>
                    <a:pt x="0" y="17280"/>
                    <a:pt x="0" y="12960"/>
                  </a:cubicBezTo>
                  <a:cubicBezTo>
                    <a:pt x="2700" y="21600"/>
                    <a:pt x="10800" y="12960"/>
                    <a:pt x="13500" y="8640"/>
                  </a:cubicBezTo>
                  <a:cubicBezTo>
                    <a:pt x="16200" y="8640"/>
                    <a:pt x="21600" y="0"/>
                    <a:pt x="16200" y="0"/>
                  </a:cubicBezTo>
                  <a:cubicBezTo>
                    <a:pt x="13500" y="0"/>
                    <a:pt x="21600" y="0"/>
                    <a:pt x="1620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16" name="Shape">
              <a:extLst>
                <a:ext uri="{FF2B5EF4-FFF2-40B4-BE49-F238E27FC236}">
                  <a16:creationId xmlns:a16="http://schemas.microsoft.com/office/drawing/2014/main" id="{ECA26BEF-2706-4CB0-8590-68088F45254E}"/>
                </a:ext>
              </a:extLst>
            </p:cNvPr>
            <p:cNvSpPr/>
            <p:nvPr/>
          </p:nvSpPr>
          <p:spPr>
            <a:xfrm>
              <a:off x="6595260" y="5700650"/>
              <a:ext cx="35680" cy="19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805" h="14699" extrusionOk="0">
                  <a:moveTo>
                    <a:pt x="16502" y="13829"/>
                  </a:moveTo>
                  <a:cubicBezTo>
                    <a:pt x="13802" y="9509"/>
                    <a:pt x="-2398" y="-3451"/>
                    <a:pt x="302" y="869"/>
                  </a:cubicBezTo>
                  <a:cubicBezTo>
                    <a:pt x="3002" y="5189"/>
                    <a:pt x="19202" y="18149"/>
                    <a:pt x="16502" y="1382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17" name="Shape">
              <a:extLst>
                <a:ext uri="{FF2B5EF4-FFF2-40B4-BE49-F238E27FC236}">
                  <a16:creationId xmlns:a16="http://schemas.microsoft.com/office/drawing/2014/main" id="{7EC23654-4248-4931-A8D1-FB4286DADCD1}"/>
                </a:ext>
              </a:extLst>
            </p:cNvPr>
            <p:cNvSpPr/>
            <p:nvPr/>
          </p:nvSpPr>
          <p:spPr>
            <a:xfrm>
              <a:off x="6578703" y="5659809"/>
              <a:ext cx="12635" cy="11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69" h="14912" extrusionOk="0">
                  <a:moveTo>
                    <a:pt x="14400" y="11929"/>
                  </a:moveTo>
                  <a:cubicBezTo>
                    <a:pt x="14400" y="19129"/>
                    <a:pt x="7200" y="11929"/>
                    <a:pt x="0" y="4729"/>
                  </a:cubicBezTo>
                  <a:cubicBezTo>
                    <a:pt x="0" y="-2471"/>
                    <a:pt x="21600" y="-2471"/>
                    <a:pt x="14400" y="11929"/>
                  </a:cubicBezTo>
                  <a:cubicBezTo>
                    <a:pt x="14400" y="19129"/>
                    <a:pt x="14400" y="4729"/>
                    <a:pt x="14400" y="1192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18" name="Shape">
              <a:extLst>
                <a:ext uri="{FF2B5EF4-FFF2-40B4-BE49-F238E27FC236}">
                  <a16:creationId xmlns:a16="http://schemas.microsoft.com/office/drawing/2014/main" id="{E3C2AF04-F485-416B-BAF5-18B90245FC61}"/>
                </a:ext>
              </a:extLst>
            </p:cNvPr>
            <p:cNvSpPr/>
            <p:nvPr/>
          </p:nvSpPr>
          <p:spPr>
            <a:xfrm>
              <a:off x="6578703" y="5611969"/>
              <a:ext cx="34396" cy="36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4" h="19792" extrusionOk="0">
                  <a:moveTo>
                    <a:pt x="15429" y="6171"/>
                  </a:moveTo>
                  <a:cubicBezTo>
                    <a:pt x="15429" y="3086"/>
                    <a:pt x="12343" y="3086"/>
                    <a:pt x="12343" y="0"/>
                  </a:cubicBezTo>
                  <a:cubicBezTo>
                    <a:pt x="9257" y="0"/>
                    <a:pt x="3086" y="0"/>
                    <a:pt x="6171" y="3086"/>
                  </a:cubicBezTo>
                  <a:cubicBezTo>
                    <a:pt x="12343" y="9257"/>
                    <a:pt x="3086" y="6171"/>
                    <a:pt x="0" y="3086"/>
                  </a:cubicBezTo>
                  <a:cubicBezTo>
                    <a:pt x="3086" y="9257"/>
                    <a:pt x="6171" y="9257"/>
                    <a:pt x="6171" y="12343"/>
                  </a:cubicBezTo>
                  <a:cubicBezTo>
                    <a:pt x="9257" y="18514"/>
                    <a:pt x="3086" y="15429"/>
                    <a:pt x="0" y="18514"/>
                  </a:cubicBezTo>
                  <a:cubicBezTo>
                    <a:pt x="0" y="21600"/>
                    <a:pt x="12343" y="18514"/>
                    <a:pt x="9257" y="15429"/>
                  </a:cubicBezTo>
                  <a:cubicBezTo>
                    <a:pt x="9257" y="15429"/>
                    <a:pt x="12343" y="9257"/>
                    <a:pt x="12343" y="6171"/>
                  </a:cubicBezTo>
                  <a:cubicBezTo>
                    <a:pt x="12343" y="6171"/>
                    <a:pt x="12343" y="9257"/>
                    <a:pt x="12343" y="12343"/>
                  </a:cubicBezTo>
                  <a:cubicBezTo>
                    <a:pt x="12343" y="9257"/>
                    <a:pt x="18514" y="6171"/>
                    <a:pt x="18514" y="6171"/>
                  </a:cubicBezTo>
                  <a:cubicBezTo>
                    <a:pt x="18514" y="6171"/>
                    <a:pt x="18514" y="6171"/>
                    <a:pt x="15429" y="6171"/>
                  </a:cubicBezTo>
                  <a:cubicBezTo>
                    <a:pt x="15429" y="3086"/>
                    <a:pt x="21600" y="6171"/>
                    <a:pt x="15429" y="617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19" name="Shape">
              <a:extLst>
                <a:ext uri="{FF2B5EF4-FFF2-40B4-BE49-F238E27FC236}">
                  <a16:creationId xmlns:a16="http://schemas.microsoft.com/office/drawing/2014/main" id="{3F4CEA60-EA1C-4499-8545-FF7B33891C20}"/>
                </a:ext>
              </a:extLst>
            </p:cNvPr>
            <p:cNvSpPr/>
            <p:nvPr/>
          </p:nvSpPr>
          <p:spPr>
            <a:xfrm>
              <a:off x="6572970" y="5548205"/>
              <a:ext cx="28663" cy="41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541" extrusionOk="0">
                  <a:moveTo>
                    <a:pt x="21600" y="10614"/>
                  </a:moveTo>
                  <a:cubicBezTo>
                    <a:pt x="21600" y="8651"/>
                    <a:pt x="17280" y="-3131"/>
                    <a:pt x="8640" y="796"/>
                  </a:cubicBezTo>
                  <a:cubicBezTo>
                    <a:pt x="8640" y="2760"/>
                    <a:pt x="12960" y="8651"/>
                    <a:pt x="4320" y="8651"/>
                  </a:cubicBezTo>
                  <a:cubicBezTo>
                    <a:pt x="0" y="8651"/>
                    <a:pt x="0" y="10614"/>
                    <a:pt x="0" y="14542"/>
                  </a:cubicBezTo>
                  <a:cubicBezTo>
                    <a:pt x="4320" y="14542"/>
                    <a:pt x="8640" y="10614"/>
                    <a:pt x="8640" y="10614"/>
                  </a:cubicBezTo>
                  <a:cubicBezTo>
                    <a:pt x="4320" y="10614"/>
                    <a:pt x="21600" y="18469"/>
                    <a:pt x="21600" y="10614"/>
                  </a:cubicBezTo>
                  <a:cubicBezTo>
                    <a:pt x="21600" y="8651"/>
                    <a:pt x="21600" y="12578"/>
                    <a:pt x="21600" y="1061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0" name="Shape">
              <a:extLst>
                <a:ext uri="{FF2B5EF4-FFF2-40B4-BE49-F238E27FC236}">
                  <a16:creationId xmlns:a16="http://schemas.microsoft.com/office/drawing/2014/main" id="{E54EB9B7-ABA3-4F78-9AD5-ECD87F15CE25}"/>
                </a:ext>
              </a:extLst>
            </p:cNvPr>
            <p:cNvSpPr/>
            <p:nvPr/>
          </p:nvSpPr>
          <p:spPr>
            <a:xfrm>
              <a:off x="6571409" y="5597819"/>
              <a:ext cx="13028" cy="25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62" h="16084" extrusionOk="0">
                  <a:moveTo>
                    <a:pt x="16362" y="1684"/>
                  </a:moveTo>
                  <a:cubicBezTo>
                    <a:pt x="9162" y="-5516"/>
                    <a:pt x="-5238" y="12484"/>
                    <a:pt x="1962" y="16084"/>
                  </a:cubicBezTo>
                  <a:cubicBezTo>
                    <a:pt x="-5238" y="12484"/>
                    <a:pt x="16362" y="5284"/>
                    <a:pt x="16362" y="1684"/>
                  </a:cubicBezTo>
                  <a:cubicBezTo>
                    <a:pt x="9162" y="-1916"/>
                    <a:pt x="16362" y="1684"/>
                    <a:pt x="16362" y="16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1" name="Shape">
              <a:extLst>
                <a:ext uri="{FF2B5EF4-FFF2-40B4-BE49-F238E27FC236}">
                  <a16:creationId xmlns:a16="http://schemas.microsoft.com/office/drawing/2014/main" id="{F805EA47-4D93-45FA-B676-97BFD75BCE1C}"/>
                </a:ext>
              </a:extLst>
            </p:cNvPr>
            <p:cNvSpPr/>
            <p:nvPr/>
          </p:nvSpPr>
          <p:spPr>
            <a:xfrm>
              <a:off x="6567239" y="5516403"/>
              <a:ext cx="28663" cy="40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6171"/>
                  </a:moveTo>
                  <a:cubicBezTo>
                    <a:pt x="12960" y="9257"/>
                    <a:pt x="12960" y="0"/>
                    <a:pt x="12960" y="0"/>
                  </a:cubicBezTo>
                  <a:cubicBezTo>
                    <a:pt x="12960" y="0"/>
                    <a:pt x="12960" y="9257"/>
                    <a:pt x="8640" y="9257"/>
                  </a:cubicBezTo>
                  <a:cubicBezTo>
                    <a:pt x="8640" y="9257"/>
                    <a:pt x="8640" y="6171"/>
                    <a:pt x="4320" y="6171"/>
                  </a:cubicBezTo>
                  <a:cubicBezTo>
                    <a:pt x="8640" y="6171"/>
                    <a:pt x="0" y="15429"/>
                    <a:pt x="0" y="15429"/>
                  </a:cubicBezTo>
                  <a:cubicBezTo>
                    <a:pt x="0" y="12343"/>
                    <a:pt x="17280" y="15429"/>
                    <a:pt x="8640" y="21600"/>
                  </a:cubicBezTo>
                  <a:cubicBezTo>
                    <a:pt x="12960" y="18514"/>
                    <a:pt x="21600" y="18514"/>
                    <a:pt x="21600" y="15429"/>
                  </a:cubicBezTo>
                  <a:cubicBezTo>
                    <a:pt x="21600" y="12343"/>
                    <a:pt x="17280" y="3086"/>
                    <a:pt x="17280" y="6171"/>
                  </a:cubicBezTo>
                  <a:cubicBezTo>
                    <a:pt x="12960" y="9257"/>
                    <a:pt x="17280" y="3086"/>
                    <a:pt x="17280" y="617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2" name="Shape">
              <a:extLst>
                <a:ext uri="{FF2B5EF4-FFF2-40B4-BE49-F238E27FC236}">
                  <a16:creationId xmlns:a16="http://schemas.microsoft.com/office/drawing/2014/main" id="{81D12364-5AA0-40E8-9612-D93F08A1981A}"/>
                </a:ext>
              </a:extLst>
            </p:cNvPr>
            <p:cNvSpPr/>
            <p:nvPr/>
          </p:nvSpPr>
          <p:spPr>
            <a:xfrm>
              <a:off x="6595903" y="5405544"/>
              <a:ext cx="21235" cy="22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2" h="18527" extrusionOk="0">
                  <a:moveTo>
                    <a:pt x="12960" y="17280"/>
                  </a:moveTo>
                  <a:cubicBezTo>
                    <a:pt x="21600" y="8640"/>
                    <a:pt x="8640" y="8640"/>
                    <a:pt x="12960" y="0"/>
                  </a:cubicBezTo>
                  <a:cubicBezTo>
                    <a:pt x="12960" y="0"/>
                    <a:pt x="4320" y="0"/>
                    <a:pt x="0" y="0"/>
                  </a:cubicBezTo>
                  <a:cubicBezTo>
                    <a:pt x="0" y="0"/>
                    <a:pt x="8640" y="4320"/>
                    <a:pt x="8640" y="4320"/>
                  </a:cubicBezTo>
                  <a:cubicBezTo>
                    <a:pt x="8640" y="8640"/>
                    <a:pt x="12960" y="17280"/>
                    <a:pt x="12960" y="17280"/>
                  </a:cubicBezTo>
                  <a:cubicBezTo>
                    <a:pt x="17280" y="12960"/>
                    <a:pt x="8640" y="21600"/>
                    <a:pt x="12960" y="1728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3" name="Shape">
              <a:extLst>
                <a:ext uri="{FF2B5EF4-FFF2-40B4-BE49-F238E27FC236}">
                  <a16:creationId xmlns:a16="http://schemas.microsoft.com/office/drawing/2014/main" id="{A61191E5-F204-4394-9BF9-29CF1E0905E1}"/>
                </a:ext>
              </a:extLst>
            </p:cNvPr>
            <p:cNvSpPr/>
            <p:nvPr/>
          </p:nvSpPr>
          <p:spPr>
            <a:xfrm>
              <a:off x="6601636" y="5307614"/>
              <a:ext cx="26674" cy="55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51" h="19736" extrusionOk="0">
                  <a:moveTo>
                    <a:pt x="10800" y="18446"/>
                  </a:moveTo>
                  <a:cubicBezTo>
                    <a:pt x="3600" y="20410"/>
                    <a:pt x="0" y="20410"/>
                    <a:pt x="0" y="16483"/>
                  </a:cubicBezTo>
                  <a:cubicBezTo>
                    <a:pt x="3600" y="12555"/>
                    <a:pt x="3600" y="6665"/>
                    <a:pt x="3600" y="2737"/>
                  </a:cubicBezTo>
                  <a:cubicBezTo>
                    <a:pt x="3600" y="-1190"/>
                    <a:pt x="18000" y="-1190"/>
                    <a:pt x="14400" y="4701"/>
                  </a:cubicBezTo>
                  <a:cubicBezTo>
                    <a:pt x="14400" y="8628"/>
                    <a:pt x="21600" y="14519"/>
                    <a:pt x="10800" y="18446"/>
                  </a:cubicBezTo>
                  <a:cubicBezTo>
                    <a:pt x="7200" y="18446"/>
                    <a:pt x="14400" y="16483"/>
                    <a:pt x="10800" y="1844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4" name="Shape">
              <a:extLst>
                <a:ext uri="{FF2B5EF4-FFF2-40B4-BE49-F238E27FC236}">
                  <a16:creationId xmlns:a16="http://schemas.microsoft.com/office/drawing/2014/main" id="{B3FBE530-F8EF-4B3A-BA0D-6DE6164A7D0B}"/>
                </a:ext>
              </a:extLst>
            </p:cNvPr>
            <p:cNvSpPr/>
            <p:nvPr/>
          </p:nvSpPr>
          <p:spPr>
            <a:xfrm>
              <a:off x="6718266" y="3718177"/>
              <a:ext cx="15928" cy="15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2860" h="14390" extrusionOk="0">
                  <a:moveTo>
                    <a:pt x="9817" y="12272"/>
                  </a:moveTo>
                  <a:cubicBezTo>
                    <a:pt x="5497" y="17672"/>
                    <a:pt x="-3143" y="12272"/>
                    <a:pt x="1177" y="1472"/>
                  </a:cubicBezTo>
                  <a:cubicBezTo>
                    <a:pt x="1177" y="-3928"/>
                    <a:pt x="18457" y="6872"/>
                    <a:pt x="9817" y="12272"/>
                  </a:cubicBezTo>
                  <a:cubicBezTo>
                    <a:pt x="5497" y="17672"/>
                    <a:pt x="18457" y="6872"/>
                    <a:pt x="9817" y="1227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5" name="Shape">
              <a:extLst>
                <a:ext uri="{FF2B5EF4-FFF2-40B4-BE49-F238E27FC236}">
                  <a16:creationId xmlns:a16="http://schemas.microsoft.com/office/drawing/2014/main" id="{8796E79B-2844-4AC6-B84F-36EEAD63DF94}"/>
                </a:ext>
              </a:extLst>
            </p:cNvPr>
            <p:cNvSpPr/>
            <p:nvPr/>
          </p:nvSpPr>
          <p:spPr>
            <a:xfrm>
              <a:off x="6958147" y="3756324"/>
              <a:ext cx="21639" cy="25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388" h="12525" extrusionOk="0">
                  <a:moveTo>
                    <a:pt x="1600" y="9612"/>
                  </a:moveTo>
                  <a:cubicBezTo>
                    <a:pt x="-2000" y="6912"/>
                    <a:pt x="5200" y="6912"/>
                    <a:pt x="5200" y="6912"/>
                  </a:cubicBezTo>
                  <a:cubicBezTo>
                    <a:pt x="8800" y="6912"/>
                    <a:pt x="8800" y="-3888"/>
                    <a:pt x="12400" y="1512"/>
                  </a:cubicBezTo>
                  <a:cubicBezTo>
                    <a:pt x="19600" y="6912"/>
                    <a:pt x="5200" y="17712"/>
                    <a:pt x="1600" y="9612"/>
                  </a:cubicBezTo>
                  <a:cubicBezTo>
                    <a:pt x="-2000" y="6912"/>
                    <a:pt x="1600" y="12312"/>
                    <a:pt x="1600" y="961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6" name="Shape">
              <a:extLst>
                <a:ext uri="{FF2B5EF4-FFF2-40B4-BE49-F238E27FC236}">
                  <a16:creationId xmlns:a16="http://schemas.microsoft.com/office/drawing/2014/main" id="{959085E6-83A2-4B46-94E3-4F4B3AA9B2D5}"/>
                </a:ext>
              </a:extLst>
            </p:cNvPr>
            <p:cNvSpPr/>
            <p:nvPr/>
          </p:nvSpPr>
          <p:spPr>
            <a:xfrm>
              <a:off x="7266066" y="4053711"/>
              <a:ext cx="68849" cy="67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82" h="19976" extrusionOk="0">
                  <a:moveTo>
                    <a:pt x="17610" y="6231"/>
                  </a:moveTo>
                  <a:cubicBezTo>
                    <a:pt x="17610" y="4570"/>
                    <a:pt x="16067" y="4570"/>
                    <a:pt x="14525" y="4570"/>
                  </a:cubicBezTo>
                  <a:cubicBezTo>
                    <a:pt x="11439" y="2908"/>
                    <a:pt x="11439" y="1247"/>
                    <a:pt x="8353" y="1247"/>
                  </a:cubicBezTo>
                  <a:cubicBezTo>
                    <a:pt x="6810" y="-415"/>
                    <a:pt x="3725" y="-415"/>
                    <a:pt x="2182" y="1247"/>
                  </a:cubicBezTo>
                  <a:cubicBezTo>
                    <a:pt x="2182" y="1247"/>
                    <a:pt x="2182" y="2908"/>
                    <a:pt x="639" y="2908"/>
                  </a:cubicBezTo>
                  <a:cubicBezTo>
                    <a:pt x="-904" y="6231"/>
                    <a:pt x="639" y="4570"/>
                    <a:pt x="2182" y="6231"/>
                  </a:cubicBezTo>
                  <a:cubicBezTo>
                    <a:pt x="2182" y="6231"/>
                    <a:pt x="639" y="11216"/>
                    <a:pt x="639" y="11216"/>
                  </a:cubicBezTo>
                  <a:cubicBezTo>
                    <a:pt x="639" y="14539"/>
                    <a:pt x="639" y="14539"/>
                    <a:pt x="2182" y="16200"/>
                  </a:cubicBezTo>
                  <a:cubicBezTo>
                    <a:pt x="3725" y="17862"/>
                    <a:pt x="3725" y="16200"/>
                    <a:pt x="5267" y="16200"/>
                  </a:cubicBezTo>
                  <a:cubicBezTo>
                    <a:pt x="8353" y="16200"/>
                    <a:pt x="6810" y="19523"/>
                    <a:pt x="9896" y="19523"/>
                  </a:cubicBezTo>
                  <a:cubicBezTo>
                    <a:pt x="12982" y="21185"/>
                    <a:pt x="11439" y="17862"/>
                    <a:pt x="14525" y="16200"/>
                  </a:cubicBezTo>
                  <a:cubicBezTo>
                    <a:pt x="17610" y="12877"/>
                    <a:pt x="20696" y="11216"/>
                    <a:pt x="17610" y="6231"/>
                  </a:cubicBezTo>
                  <a:cubicBezTo>
                    <a:pt x="17610" y="2908"/>
                    <a:pt x="20696" y="12877"/>
                    <a:pt x="17610" y="623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7" name="Shape">
              <a:extLst>
                <a:ext uri="{FF2B5EF4-FFF2-40B4-BE49-F238E27FC236}">
                  <a16:creationId xmlns:a16="http://schemas.microsoft.com/office/drawing/2014/main" id="{235AB3E8-5FD1-44F7-80CA-C3760DA93DBF}"/>
                </a:ext>
              </a:extLst>
            </p:cNvPr>
            <p:cNvSpPr/>
            <p:nvPr/>
          </p:nvSpPr>
          <p:spPr>
            <a:xfrm>
              <a:off x="6808610" y="3534340"/>
              <a:ext cx="46360" cy="18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71" h="17712" extrusionOk="0">
                  <a:moveTo>
                    <a:pt x="17715" y="10800"/>
                  </a:moveTo>
                  <a:cubicBezTo>
                    <a:pt x="13395" y="5400"/>
                    <a:pt x="11235" y="0"/>
                    <a:pt x="6915" y="0"/>
                  </a:cubicBezTo>
                  <a:cubicBezTo>
                    <a:pt x="4755" y="0"/>
                    <a:pt x="-1725" y="5400"/>
                    <a:pt x="435" y="16200"/>
                  </a:cubicBezTo>
                  <a:cubicBezTo>
                    <a:pt x="2595" y="21600"/>
                    <a:pt x="17715" y="10800"/>
                    <a:pt x="17715" y="10800"/>
                  </a:cubicBezTo>
                  <a:cubicBezTo>
                    <a:pt x="11235" y="5400"/>
                    <a:pt x="19875" y="16200"/>
                    <a:pt x="17715" y="108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8" name="Shape">
              <a:extLst>
                <a:ext uri="{FF2B5EF4-FFF2-40B4-BE49-F238E27FC236}">
                  <a16:creationId xmlns:a16="http://schemas.microsoft.com/office/drawing/2014/main" id="{0E5D127B-B011-4F88-B54A-6350480AEB1F}"/>
                </a:ext>
              </a:extLst>
            </p:cNvPr>
            <p:cNvSpPr/>
            <p:nvPr/>
          </p:nvSpPr>
          <p:spPr>
            <a:xfrm>
              <a:off x="6488893" y="3534108"/>
              <a:ext cx="59874" cy="23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9" h="17455" extrusionOk="0">
                  <a:moveTo>
                    <a:pt x="19636" y="13135"/>
                  </a:moveTo>
                  <a:cubicBezTo>
                    <a:pt x="19636" y="175"/>
                    <a:pt x="3927" y="-4145"/>
                    <a:pt x="0" y="4495"/>
                  </a:cubicBezTo>
                  <a:cubicBezTo>
                    <a:pt x="0" y="4495"/>
                    <a:pt x="7855" y="17455"/>
                    <a:pt x="9818" y="17455"/>
                  </a:cubicBezTo>
                  <a:cubicBezTo>
                    <a:pt x="11782" y="17455"/>
                    <a:pt x="21600" y="13135"/>
                    <a:pt x="19636" y="13135"/>
                  </a:cubicBezTo>
                  <a:cubicBezTo>
                    <a:pt x="19636" y="8815"/>
                    <a:pt x="21600" y="17455"/>
                    <a:pt x="19636" y="1313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9" name="Shape">
              <a:extLst>
                <a:ext uri="{FF2B5EF4-FFF2-40B4-BE49-F238E27FC236}">
                  <a16:creationId xmlns:a16="http://schemas.microsoft.com/office/drawing/2014/main" id="{21EA14B5-4FC8-49A4-ABBE-9D966BAA333C}"/>
                </a:ext>
              </a:extLst>
            </p:cNvPr>
            <p:cNvSpPr/>
            <p:nvPr/>
          </p:nvSpPr>
          <p:spPr>
            <a:xfrm>
              <a:off x="6316919" y="3400546"/>
              <a:ext cx="290449" cy="98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3" extrusionOk="0">
                  <a:moveTo>
                    <a:pt x="21600" y="19200"/>
                  </a:moveTo>
                  <a:cubicBezTo>
                    <a:pt x="21600" y="20400"/>
                    <a:pt x="17446" y="20400"/>
                    <a:pt x="17031" y="20400"/>
                  </a:cubicBezTo>
                  <a:cubicBezTo>
                    <a:pt x="16200" y="20400"/>
                    <a:pt x="15369" y="21600"/>
                    <a:pt x="14538" y="20400"/>
                  </a:cubicBezTo>
                  <a:cubicBezTo>
                    <a:pt x="14123" y="19200"/>
                    <a:pt x="17031" y="18000"/>
                    <a:pt x="15369" y="16800"/>
                  </a:cubicBezTo>
                  <a:cubicBezTo>
                    <a:pt x="14538" y="15600"/>
                    <a:pt x="13708" y="15600"/>
                    <a:pt x="13292" y="13200"/>
                  </a:cubicBezTo>
                  <a:cubicBezTo>
                    <a:pt x="12462" y="10800"/>
                    <a:pt x="12877" y="9600"/>
                    <a:pt x="11631" y="9600"/>
                  </a:cubicBezTo>
                  <a:cubicBezTo>
                    <a:pt x="9969" y="10800"/>
                    <a:pt x="9554" y="7200"/>
                    <a:pt x="8308" y="6000"/>
                  </a:cubicBezTo>
                  <a:cubicBezTo>
                    <a:pt x="7892" y="6000"/>
                    <a:pt x="6231" y="7200"/>
                    <a:pt x="5815" y="6000"/>
                  </a:cubicBezTo>
                  <a:cubicBezTo>
                    <a:pt x="5815" y="4800"/>
                    <a:pt x="6646" y="4800"/>
                    <a:pt x="6646" y="3600"/>
                  </a:cubicBezTo>
                  <a:cubicBezTo>
                    <a:pt x="6646" y="2400"/>
                    <a:pt x="3738" y="3600"/>
                    <a:pt x="3323" y="3600"/>
                  </a:cubicBezTo>
                  <a:cubicBezTo>
                    <a:pt x="3323" y="4800"/>
                    <a:pt x="0" y="8400"/>
                    <a:pt x="0" y="7200"/>
                  </a:cubicBezTo>
                  <a:cubicBezTo>
                    <a:pt x="0" y="4800"/>
                    <a:pt x="1662" y="2400"/>
                    <a:pt x="2492" y="2400"/>
                  </a:cubicBezTo>
                  <a:cubicBezTo>
                    <a:pt x="3738" y="0"/>
                    <a:pt x="4985" y="0"/>
                    <a:pt x="6646" y="0"/>
                  </a:cubicBezTo>
                  <a:cubicBezTo>
                    <a:pt x="7477" y="0"/>
                    <a:pt x="9138" y="0"/>
                    <a:pt x="9969" y="1200"/>
                  </a:cubicBezTo>
                  <a:cubicBezTo>
                    <a:pt x="10800" y="2400"/>
                    <a:pt x="11631" y="4800"/>
                    <a:pt x="12877" y="4800"/>
                  </a:cubicBezTo>
                  <a:cubicBezTo>
                    <a:pt x="12877" y="4800"/>
                    <a:pt x="12877" y="3600"/>
                    <a:pt x="13292" y="4800"/>
                  </a:cubicBezTo>
                  <a:cubicBezTo>
                    <a:pt x="13708" y="6000"/>
                    <a:pt x="13708" y="6000"/>
                    <a:pt x="14123" y="6000"/>
                  </a:cubicBezTo>
                  <a:cubicBezTo>
                    <a:pt x="14538" y="7200"/>
                    <a:pt x="15369" y="8400"/>
                    <a:pt x="15785" y="9600"/>
                  </a:cubicBezTo>
                  <a:cubicBezTo>
                    <a:pt x="16615" y="10800"/>
                    <a:pt x="18277" y="10800"/>
                    <a:pt x="18692" y="13200"/>
                  </a:cubicBezTo>
                  <a:cubicBezTo>
                    <a:pt x="19523" y="15600"/>
                    <a:pt x="21600" y="15600"/>
                    <a:pt x="21600" y="192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30" name="Shape">
              <a:extLst>
                <a:ext uri="{FF2B5EF4-FFF2-40B4-BE49-F238E27FC236}">
                  <a16:creationId xmlns:a16="http://schemas.microsoft.com/office/drawing/2014/main" id="{C910A01A-5B98-4F91-95E5-D86AE36AB68F}"/>
                </a:ext>
              </a:extLst>
            </p:cNvPr>
            <p:cNvSpPr/>
            <p:nvPr/>
          </p:nvSpPr>
          <p:spPr>
            <a:xfrm>
              <a:off x="6493193" y="3339384"/>
              <a:ext cx="12073" cy="21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1371" h="21600" extrusionOk="0">
                  <a:moveTo>
                    <a:pt x="6750" y="21600"/>
                  </a:moveTo>
                  <a:cubicBezTo>
                    <a:pt x="-4050" y="21600"/>
                    <a:pt x="1350" y="5400"/>
                    <a:pt x="1350" y="0"/>
                  </a:cubicBezTo>
                  <a:cubicBezTo>
                    <a:pt x="6750" y="0"/>
                    <a:pt x="17550" y="21600"/>
                    <a:pt x="6750" y="21600"/>
                  </a:cubicBezTo>
                  <a:cubicBezTo>
                    <a:pt x="1350" y="21600"/>
                    <a:pt x="17550" y="21600"/>
                    <a:pt x="6750" y="216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31" name="Shape">
              <a:extLst>
                <a:ext uri="{FF2B5EF4-FFF2-40B4-BE49-F238E27FC236}">
                  <a16:creationId xmlns:a16="http://schemas.microsoft.com/office/drawing/2014/main" id="{90FCBB11-F3AE-4195-A443-66947EEE4C56}"/>
                </a:ext>
              </a:extLst>
            </p:cNvPr>
            <p:cNvSpPr/>
            <p:nvPr/>
          </p:nvSpPr>
          <p:spPr>
            <a:xfrm>
              <a:off x="6630297" y="3457409"/>
              <a:ext cx="11466" cy="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2900" extrusionOk="0">
                  <a:moveTo>
                    <a:pt x="21600" y="8100"/>
                  </a:moveTo>
                  <a:cubicBezTo>
                    <a:pt x="21600" y="-2700"/>
                    <a:pt x="0" y="-2700"/>
                    <a:pt x="0" y="8100"/>
                  </a:cubicBezTo>
                  <a:cubicBezTo>
                    <a:pt x="0" y="8100"/>
                    <a:pt x="21600" y="18900"/>
                    <a:pt x="21600" y="81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32" name="Shape">
              <a:extLst>
                <a:ext uri="{FF2B5EF4-FFF2-40B4-BE49-F238E27FC236}">
                  <a16:creationId xmlns:a16="http://schemas.microsoft.com/office/drawing/2014/main" id="{145016D3-DD68-47F1-B4F5-A11C62911EA6}"/>
                </a:ext>
              </a:extLst>
            </p:cNvPr>
            <p:cNvSpPr/>
            <p:nvPr/>
          </p:nvSpPr>
          <p:spPr>
            <a:xfrm>
              <a:off x="6966605" y="2637886"/>
              <a:ext cx="32484" cy="44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768" extrusionOk="0">
                  <a:moveTo>
                    <a:pt x="10800" y="14413"/>
                  </a:moveTo>
                  <a:cubicBezTo>
                    <a:pt x="7200" y="18733"/>
                    <a:pt x="0" y="16573"/>
                    <a:pt x="0" y="12253"/>
                  </a:cubicBezTo>
                  <a:cubicBezTo>
                    <a:pt x="3600" y="10093"/>
                    <a:pt x="10800" y="3613"/>
                    <a:pt x="14400" y="1453"/>
                  </a:cubicBezTo>
                  <a:cubicBezTo>
                    <a:pt x="21600" y="-2867"/>
                    <a:pt x="21600" y="3613"/>
                    <a:pt x="21600" y="5773"/>
                  </a:cubicBezTo>
                  <a:cubicBezTo>
                    <a:pt x="21600" y="10093"/>
                    <a:pt x="10800" y="10093"/>
                    <a:pt x="10800" y="14413"/>
                  </a:cubicBezTo>
                  <a:cubicBezTo>
                    <a:pt x="7200" y="18733"/>
                    <a:pt x="10800" y="14413"/>
                    <a:pt x="10800" y="1441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33" name="Shape">
              <a:extLst>
                <a:ext uri="{FF2B5EF4-FFF2-40B4-BE49-F238E27FC236}">
                  <a16:creationId xmlns:a16="http://schemas.microsoft.com/office/drawing/2014/main" id="{F078CCAE-3578-4315-9AA1-707DE40C922F}"/>
                </a:ext>
              </a:extLst>
            </p:cNvPr>
            <p:cNvSpPr/>
            <p:nvPr/>
          </p:nvSpPr>
          <p:spPr>
            <a:xfrm>
              <a:off x="6991814" y="2663759"/>
              <a:ext cx="22599" cy="18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2164" h="17067" extrusionOk="0">
                  <a:moveTo>
                    <a:pt x="3916" y="17067"/>
                  </a:moveTo>
                  <a:cubicBezTo>
                    <a:pt x="-5341" y="17067"/>
                    <a:pt x="3916" y="-4533"/>
                    <a:pt x="10088" y="867"/>
                  </a:cubicBezTo>
                  <a:cubicBezTo>
                    <a:pt x="16259" y="867"/>
                    <a:pt x="7002" y="17067"/>
                    <a:pt x="3916" y="17067"/>
                  </a:cubicBezTo>
                  <a:cubicBezTo>
                    <a:pt x="830" y="17067"/>
                    <a:pt x="7002" y="17067"/>
                    <a:pt x="3916" y="1706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34" name="Shape">
              <a:extLst>
                <a:ext uri="{FF2B5EF4-FFF2-40B4-BE49-F238E27FC236}">
                  <a16:creationId xmlns:a16="http://schemas.microsoft.com/office/drawing/2014/main" id="{550A1F0F-D6EE-4F98-8283-D4618998ED22}"/>
                </a:ext>
              </a:extLst>
            </p:cNvPr>
            <p:cNvSpPr/>
            <p:nvPr/>
          </p:nvSpPr>
          <p:spPr>
            <a:xfrm>
              <a:off x="6883687" y="2636007"/>
              <a:ext cx="71452" cy="36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56" h="19886" extrusionOk="0">
                  <a:moveTo>
                    <a:pt x="12596" y="18514"/>
                  </a:moveTo>
                  <a:cubicBezTo>
                    <a:pt x="11156" y="18514"/>
                    <a:pt x="11156" y="18514"/>
                    <a:pt x="11156" y="15429"/>
                  </a:cubicBezTo>
                  <a:cubicBezTo>
                    <a:pt x="11156" y="15429"/>
                    <a:pt x="8276" y="18514"/>
                    <a:pt x="6836" y="15429"/>
                  </a:cubicBezTo>
                  <a:cubicBezTo>
                    <a:pt x="6836" y="12343"/>
                    <a:pt x="-3244" y="3086"/>
                    <a:pt x="1076" y="0"/>
                  </a:cubicBezTo>
                  <a:cubicBezTo>
                    <a:pt x="2516" y="0"/>
                    <a:pt x="3956" y="6171"/>
                    <a:pt x="5396" y="6171"/>
                  </a:cubicBezTo>
                  <a:cubicBezTo>
                    <a:pt x="6836" y="9257"/>
                    <a:pt x="6836" y="6171"/>
                    <a:pt x="8276" y="9257"/>
                  </a:cubicBezTo>
                  <a:cubicBezTo>
                    <a:pt x="9716" y="12343"/>
                    <a:pt x="15476" y="6171"/>
                    <a:pt x="18356" y="9257"/>
                  </a:cubicBezTo>
                  <a:cubicBezTo>
                    <a:pt x="16916" y="9257"/>
                    <a:pt x="14036" y="18514"/>
                    <a:pt x="12596" y="18514"/>
                  </a:cubicBezTo>
                  <a:cubicBezTo>
                    <a:pt x="9716" y="21600"/>
                    <a:pt x="14036" y="18514"/>
                    <a:pt x="12596" y="1851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35" name="Shape">
              <a:extLst>
                <a:ext uri="{FF2B5EF4-FFF2-40B4-BE49-F238E27FC236}">
                  <a16:creationId xmlns:a16="http://schemas.microsoft.com/office/drawing/2014/main" id="{0C540BDF-C644-4332-822E-0F229343085F}"/>
                </a:ext>
              </a:extLst>
            </p:cNvPr>
            <p:cNvSpPr/>
            <p:nvPr/>
          </p:nvSpPr>
          <p:spPr>
            <a:xfrm>
              <a:off x="6888262" y="2533145"/>
              <a:ext cx="73476" cy="27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56" h="13743" extrusionOk="0">
                  <a:moveTo>
                    <a:pt x="17550" y="12272"/>
                  </a:moveTo>
                  <a:cubicBezTo>
                    <a:pt x="14850" y="17672"/>
                    <a:pt x="1350" y="6872"/>
                    <a:pt x="0" y="1472"/>
                  </a:cubicBezTo>
                  <a:cubicBezTo>
                    <a:pt x="0" y="-3928"/>
                    <a:pt x="21600" y="6872"/>
                    <a:pt x="17550" y="12272"/>
                  </a:cubicBezTo>
                  <a:cubicBezTo>
                    <a:pt x="16200" y="14972"/>
                    <a:pt x="18900" y="9572"/>
                    <a:pt x="17550" y="1227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36" name="Shape">
              <a:extLst>
                <a:ext uri="{FF2B5EF4-FFF2-40B4-BE49-F238E27FC236}">
                  <a16:creationId xmlns:a16="http://schemas.microsoft.com/office/drawing/2014/main" id="{1F025260-46F7-483D-A0CF-ADC8AFC6889C}"/>
                </a:ext>
              </a:extLst>
            </p:cNvPr>
            <p:cNvSpPr/>
            <p:nvPr/>
          </p:nvSpPr>
          <p:spPr>
            <a:xfrm>
              <a:off x="7027753" y="2467810"/>
              <a:ext cx="179621" cy="169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5" extrusionOk="0">
                  <a:moveTo>
                    <a:pt x="12825" y="697"/>
                  </a:moveTo>
                  <a:cubicBezTo>
                    <a:pt x="13500" y="0"/>
                    <a:pt x="11475" y="0"/>
                    <a:pt x="11475" y="0"/>
                  </a:cubicBezTo>
                  <a:cubicBezTo>
                    <a:pt x="10800" y="0"/>
                    <a:pt x="10125" y="697"/>
                    <a:pt x="9450" y="1394"/>
                  </a:cubicBezTo>
                  <a:cubicBezTo>
                    <a:pt x="8775" y="2090"/>
                    <a:pt x="8100" y="2787"/>
                    <a:pt x="7425" y="3484"/>
                  </a:cubicBezTo>
                  <a:cubicBezTo>
                    <a:pt x="7425" y="4181"/>
                    <a:pt x="6750" y="4877"/>
                    <a:pt x="6075" y="4877"/>
                  </a:cubicBezTo>
                  <a:cubicBezTo>
                    <a:pt x="6075" y="6271"/>
                    <a:pt x="5400" y="7665"/>
                    <a:pt x="4725" y="9058"/>
                  </a:cubicBezTo>
                  <a:cubicBezTo>
                    <a:pt x="4725" y="10452"/>
                    <a:pt x="4050" y="11148"/>
                    <a:pt x="3375" y="11845"/>
                  </a:cubicBezTo>
                  <a:cubicBezTo>
                    <a:pt x="2700" y="12542"/>
                    <a:pt x="1350" y="13239"/>
                    <a:pt x="1350" y="13239"/>
                  </a:cubicBezTo>
                  <a:cubicBezTo>
                    <a:pt x="1350" y="13935"/>
                    <a:pt x="2700" y="13935"/>
                    <a:pt x="2700" y="14632"/>
                  </a:cubicBezTo>
                  <a:cubicBezTo>
                    <a:pt x="2700" y="15329"/>
                    <a:pt x="0" y="16723"/>
                    <a:pt x="0" y="17419"/>
                  </a:cubicBezTo>
                  <a:cubicBezTo>
                    <a:pt x="0" y="18813"/>
                    <a:pt x="2025" y="18116"/>
                    <a:pt x="2700" y="17419"/>
                  </a:cubicBezTo>
                  <a:cubicBezTo>
                    <a:pt x="4050" y="17419"/>
                    <a:pt x="5400" y="18116"/>
                    <a:pt x="6750" y="18116"/>
                  </a:cubicBezTo>
                  <a:cubicBezTo>
                    <a:pt x="8775" y="18813"/>
                    <a:pt x="10800" y="18116"/>
                    <a:pt x="12825" y="18813"/>
                  </a:cubicBezTo>
                  <a:cubicBezTo>
                    <a:pt x="12825" y="18813"/>
                    <a:pt x="14850" y="17419"/>
                    <a:pt x="14850" y="18116"/>
                  </a:cubicBezTo>
                  <a:cubicBezTo>
                    <a:pt x="14850" y="18813"/>
                    <a:pt x="12825" y="20903"/>
                    <a:pt x="12825" y="20903"/>
                  </a:cubicBezTo>
                  <a:cubicBezTo>
                    <a:pt x="13500" y="21600"/>
                    <a:pt x="14850" y="19510"/>
                    <a:pt x="14850" y="19510"/>
                  </a:cubicBezTo>
                  <a:cubicBezTo>
                    <a:pt x="16200" y="18813"/>
                    <a:pt x="17550" y="18813"/>
                    <a:pt x="18225" y="18116"/>
                  </a:cubicBezTo>
                  <a:cubicBezTo>
                    <a:pt x="18225" y="17419"/>
                    <a:pt x="21600" y="13935"/>
                    <a:pt x="21600" y="13935"/>
                  </a:cubicBezTo>
                  <a:cubicBezTo>
                    <a:pt x="20925" y="13239"/>
                    <a:pt x="20250" y="13935"/>
                    <a:pt x="19575" y="13935"/>
                  </a:cubicBezTo>
                  <a:cubicBezTo>
                    <a:pt x="19575" y="13935"/>
                    <a:pt x="17550" y="12542"/>
                    <a:pt x="17550" y="12542"/>
                  </a:cubicBezTo>
                  <a:cubicBezTo>
                    <a:pt x="17550" y="11845"/>
                    <a:pt x="20250" y="11148"/>
                    <a:pt x="19575" y="10452"/>
                  </a:cubicBezTo>
                  <a:cubicBezTo>
                    <a:pt x="19575" y="9755"/>
                    <a:pt x="18225" y="10452"/>
                    <a:pt x="17550" y="10452"/>
                  </a:cubicBezTo>
                  <a:cubicBezTo>
                    <a:pt x="16875" y="10452"/>
                    <a:pt x="16875" y="9058"/>
                    <a:pt x="16200" y="9058"/>
                  </a:cubicBezTo>
                  <a:cubicBezTo>
                    <a:pt x="16200" y="9058"/>
                    <a:pt x="14175" y="11148"/>
                    <a:pt x="14175" y="11148"/>
                  </a:cubicBezTo>
                  <a:cubicBezTo>
                    <a:pt x="13500" y="9755"/>
                    <a:pt x="13500" y="9755"/>
                    <a:pt x="12150" y="9058"/>
                  </a:cubicBezTo>
                  <a:cubicBezTo>
                    <a:pt x="10800" y="8361"/>
                    <a:pt x="12825" y="8361"/>
                    <a:pt x="12825" y="7665"/>
                  </a:cubicBezTo>
                  <a:cubicBezTo>
                    <a:pt x="12825" y="7665"/>
                    <a:pt x="11475" y="6271"/>
                    <a:pt x="10800" y="6271"/>
                  </a:cubicBezTo>
                  <a:cubicBezTo>
                    <a:pt x="10800" y="6968"/>
                    <a:pt x="9450" y="9058"/>
                    <a:pt x="9450" y="8361"/>
                  </a:cubicBezTo>
                  <a:cubicBezTo>
                    <a:pt x="8100" y="7665"/>
                    <a:pt x="10125" y="4877"/>
                    <a:pt x="10800" y="4877"/>
                  </a:cubicBezTo>
                  <a:cubicBezTo>
                    <a:pt x="11475" y="4181"/>
                    <a:pt x="11475" y="3484"/>
                    <a:pt x="12150" y="2787"/>
                  </a:cubicBezTo>
                  <a:cubicBezTo>
                    <a:pt x="12150" y="2090"/>
                    <a:pt x="12150" y="1394"/>
                    <a:pt x="12150" y="1394"/>
                  </a:cubicBezTo>
                  <a:cubicBezTo>
                    <a:pt x="12150" y="1394"/>
                    <a:pt x="12825" y="697"/>
                    <a:pt x="12825" y="697"/>
                  </a:cubicBezTo>
                  <a:cubicBezTo>
                    <a:pt x="13500" y="0"/>
                    <a:pt x="12825" y="697"/>
                    <a:pt x="12825" y="69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37" name="Shape">
              <a:extLst>
                <a:ext uri="{FF2B5EF4-FFF2-40B4-BE49-F238E27FC236}">
                  <a16:creationId xmlns:a16="http://schemas.microsoft.com/office/drawing/2014/main" id="{3000A769-3142-45BB-8E4A-6EF7998B6851}"/>
                </a:ext>
              </a:extLst>
            </p:cNvPr>
            <p:cNvSpPr/>
            <p:nvPr/>
          </p:nvSpPr>
          <p:spPr>
            <a:xfrm>
              <a:off x="7177957" y="2595126"/>
              <a:ext cx="40881" cy="52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55" h="20400" extrusionOk="0">
                  <a:moveTo>
                    <a:pt x="13855" y="960"/>
                  </a:moveTo>
                  <a:cubicBezTo>
                    <a:pt x="11155" y="3120"/>
                    <a:pt x="-2345" y="11760"/>
                    <a:pt x="355" y="18240"/>
                  </a:cubicBezTo>
                  <a:cubicBezTo>
                    <a:pt x="355" y="18240"/>
                    <a:pt x="5755" y="11760"/>
                    <a:pt x="8455" y="13920"/>
                  </a:cubicBezTo>
                  <a:cubicBezTo>
                    <a:pt x="8455" y="13920"/>
                    <a:pt x="5755" y="20400"/>
                    <a:pt x="5755" y="20400"/>
                  </a:cubicBezTo>
                  <a:cubicBezTo>
                    <a:pt x="8455" y="20400"/>
                    <a:pt x="13855" y="18240"/>
                    <a:pt x="13855" y="16080"/>
                  </a:cubicBezTo>
                  <a:cubicBezTo>
                    <a:pt x="13855" y="13920"/>
                    <a:pt x="16555" y="11760"/>
                    <a:pt x="19255" y="7440"/>
                  </a:cubicBezTo>
                  <a:cubicBezTo>
                    <a:pt x="19255" y="3120"/>
                    <a:pt x="13855" y="7440"/>
                    <a:pt x="11155" y="7440"/>
                  </a:cubicBezTo>
                  <a:cubicBezTo>
                    <a:pt x="13855" y="7440"/>
                    <a:pt x="13855" y="-1200"/>
                    <a:pt x="13855" y="960"/>
                  </a:cubicBezTo>
                  <a:cubicBezTo>
                    <a:pt x="11155" y="960"/>
                    <a:pt x="16555" y="-1200"/>
                    <a:pt x="13855" y="96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38" name="Shape">
              <a:extLst>
                <a:ext uri="{FF2B5EF4-FFF2-40B4-BE49-F238E27FC236}">
                  <a16:creationId xmlns:a16="http://schemas.microsoft.com/office/drawing/2014/main" id="{CFF02CD0-6CF7-416C-B314-016977DC21CE}"/>
                </a:ext>
              </a:extLst>
            </p:cNvPr>
            <p:cNvSpPr/>
            <p:nvPr/>
          </p:nvSpPr>
          <p:spPr>
            <a:xfrm>
              <a:off x="6859600" y="2057374"/>
              <a:ext cx="17198" cy="21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060" extrusionOk="0">
                  <a:moveTo>
                    <a:pt x="21600" y="11525"/>
                  </a:moveTo>
                  <a:cubicBezTo>
                    <a:pt x="21600" y="7925"/>
                    <a:pt x="7200" y="-2875"/>
                    <a:pt x="7200" y="725"/>
                  </a:cubicBezTo>
                  <a:cubicBezTo>
                    <a:pt x="7200" y="725"/>
                    <a:pt x="7200" y="725"/>
                    <a:pt x="7200" y="4325"/>
                  </a:cubicBezTo>
                  <a:cubicBezTo>
                    <a:pt x="7200" y="4325"/>
                    <a:pt x="0" y="4325"/>
                    <a:pt x="0" y="4325"/>
                  </a:cubicBezTo>
                  <a:cubicBezTo>
                    <a:pt x="0" y="4325"/>
                    <a:pt x="21600" y="18725"/>
                    <a:pt x="21600" y="11525"/>
                  </a:cubicBezTo>
                  <a:cubicBezTo>
                    <a:pt x="21600" y="7925"/>
                    <a:pt x="21600" y="18725"/>
                    <a:pt x="21600" y="1152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39" name="Shape">
              <a:extLst>
                <a:ext uri="{FF2B5EF4-FFF2-40B4-BE49-F238E27FC236}">
                  <a16:creationId xmlns:a16="http://schemas.microsoft.com/office/drawing/2014/main" id="{938F502D-547A-4991-9D2C-DA423902FF6B}"/>
                </a:ext>
              </a:extLst>
            </p:cNvPr>
            <p:cNvSpPr/>
            <p:nvPr/>
          </p:nvSpPr>
          <p:spPr>
            <a:xfrm>
              <a:off x="6775523" y="2112607"/>
              <a:ext cx="13027" cy="9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62" h="12198" extrusionOk="0">
                  <a:moveTo>
                    <a:pt x="14400" y="2016"/>
                  </a:moveTo>
                  <a:cubicBezTo>
                    <a:pt x="14400" y="-5184"/>
                    <a:pt x="0" y="9216"/>
                    <a:pt x="0" y="9216"/>
                  </a:cubicBezTo>
                  <a:cubicBezTo>
                    <a:pt x="7200" y="16416"/>
                    <a:pt x="21600" y="9216"/>
                    <a:pt x="14400" y="201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40" name="Shape">
              <a:extLst>
                <a:ext uri="{FF2B5EF4-FFF2-40B4-BE49-F238E27FC236}">
                  <a16:creationId xmlns:a16="http://schemas.microsoft.com/office/drawing/2014/main" id="{CCE9333C-D260-4A25-A4FF-5E2779C4DFA8}"/>
                </a:ext>
              </a:extLst>
            </p:cNvPr>
            <p:cNvSpPr/>
            <p:nvPr/>
          </p:nvSpPr>
          <p:spPr>
            <a:xfrm>
              <a:off x="6394457" y="2408953"/>
              <a:ext cx="33292" cy="16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16" h="15132" extrusionOk="0">
                  <a:moveTo>
                    <a:pt x="18816" y="14030"/>
                  </a:moveTo>
                  <a:cubicBezTo>
                    <a:pt x="18816" y="-2170"/>
                    <a:pt x="6473" y="-2170"/>
                    <a:pt x="302" y="3230"/>
                  </a:cubicBezTo>
                  <a:cubicBezTo>
                    <a:pt x="-2784" y="3230"/>
                    <a:pt x="18816" y="19430"/>
                    <a:pt x="18816" y="14030"/>
                  </a:cubicBezTo>
                  <a:cubicBezTo>
                    <a:pt x="18816" y="-2170"/>
                    <a:pt x="18816" y="19430"/>
                    <a:pt x="18816" y="1403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41" name="Shape">
              <a:extLst>
                <a:ext uri="{FF2B5EF4-FFF2-40B4-BE49-F238E27FC236}">
                  <a16:creationId xmlns:a16="http://schemas.microsoft.com/office/drawing/2014/main" id="{DA4BA848-5D00-4834-A310-68FB9CEB9060}"/>
                </a:ext>
              </a:extLst>
            </p:cNvPr>
            <p:cNvSpPr/>
            <p:nvPr/>
          </p:nvSpPr>
          <p:spPr>
            <a:xfrm>
              <a:off x="6450677" y="2278470"/>
              <a:ext cx="29180" cy="22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25" h="14314" extrusionOk="0">
                  <a:moveTo>
                    <a:pt x="10800" y="13275"/>
                  </a:moveTo>
                  <a:cubicBezTo>
                    <a:pt x="7200" y="9675"/>
                    <a:pt x="3600" y="9675"/>
                    <a:pt x="0" y="6075"/>
                  </a:cubicBezTo>
                  <a:cubicBezTo>
                    <a:pt x="3600" y="6075"/>
                    <a:pt x="10800" y="-4725"/>
                    <a:pt x="14400" y="2475"/>
                  </a:cubicBezTo>
                  <a:cubicBezTo>
                    <a:pt x="21600" y="6075"/>
                    <a:pt x="18000" y="16875"/>
                    <a:pt x="10800" y="13275"/>
                  </a:cubicBezTo>
                  <a:cubicBezTo>
                    <a:pt x="7200" y="9675"/>
                    <a:pt x="14400" y="16875"/>
                    <a:pt x="10800" y="1327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42" name="Shape">
              <a:extLst>
                <a:ext uri="{FF2B5EF4-FFF2-40B4-BE49-F238E27FC236}">
                  <a16:creationId xmlns:a16="http://schemas.microsoft.com/office/drawing/2014/main" id="{22234211-F9CE-4E8E-9636-D945E98525CA}"/>
                </a:ext>
              </a:extLst>
            </p:cNvPr>
            <p:cNvSpPr/>
            <p:nvPr/>
          </p:nvSpPr>
          <p:spPr>
            <a:xfrm>
              <a:off x="6440292" y="2035284"/>
              <a:ext cx="22367" cy="29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046" h="16034" extrusionOk="0">
                  <a:moveTo>
                    <a:pt x="6521" y="15731"/>
                  </a:moveTo>
                  <a:cubicBezTo>
                    <a:pt x="-4279" y="18817"/>
                    <a:pt x="-679" y="-2783"/>
                    <a:pt x="10121" y="303"/>
                  </a:cubicBezTo>
                  <a:cubicBezTo>
                    <a:pt x="17321" y="303"/>
                    <a:pt x="13721" y="15731"/>
                    <a:pt x="6521" y="15731"/>
                  </a:cubicBezTo>
                  <a:cubicBezTo>
                    <a:pt x="2921" y="15731"/>
                    <a:pt x="17321" y="15731"/>
                    <a:pt x="6521" y="1573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43" name="Shape">
              <a:extLst>
                <a:ext uri="{FF2B5EF4-FFF2-40B4-BE49-F238E27FC236}">
                  <a16:creationId xmlns:a16="http://schemas.microsoft.com/office/drawing/2014/main" id="{3147BDEC-5854-447C-989E-7F6783026FDA}"/>
                </a:ext>
              </a:extLst>
            </p:cNvPr>
            <p:cNvSpPr/>
            <p:nvPr/>
          </p:nvSpPr>
          <p:spPr>
            <a:xfrm>
              <a:off x="6342029" y="2007177"/>
              <a:ext cx="47995" cy="34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01" h="21600" extrusionOk="0">
                  <a:moveTo>
                    <a:pt x="5879" y="21600"/>
                  </a:moveTo>
                  <a:cubicBezTo>
                    <a:pt x="2279" y="21600"/>
                    <a:pt x="-1321" y="18000"/>
                    <a:pt x="479" y="10800"/>
                  </a:cubicBezTo>
                  <a:cubicBezTo>
                    <a:pt x="2279" y="3600"/>
                    <a:pt x="7679" y="3600"/>
                    <a:pt x="13079" y="0"/>
                  </a:cubicBezTo>
                  <a:cubicBezTo>
                    <a:pt x="20279" y="0"/>
                    <a:pt x="9479" y="21600"/>
                    <a:pt x="5879" y="216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44" name="Shape">
              <a:extLst>
                <a:ext uri="{FF2B5EF4-FFF2-40B4-BE49-F238E27FC236}">
                  <a16:creationId xmlns:a16="http://schemas.microsoft.com/office/drawing/2014/main" id="{29334014-77E8-4771-91D9-7907230F55FC}"/>
                </a:ext>
              </a:extLst>
            </p:cNvPr>
            <p:cNvSpPr/>
            <p:nvPr/>
          </p:nvSpPr>
          <p:spPr>
            <a:xfrm>
              <a:off x="6489732" y="1986152"/>
              <a:ext cx="27825" cy="15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726" h="21600" extrusionOk="0">
                  <a:moveTo>
                    <a:pt x="9555" y="21600"/>
                  </a:moveTo>
                  <a:cubicBezTo>
                    <a:pt x="6469" y="21600"/>
                    <a:pt x="-5874" y="0"/>
                    <a:pt x="3383" y="0"/>
                  </a:cubicBezTo>
                  <a:cubicBezTo>
                    <a:pt x="6469" y="0"/>
                    <a:pt x="12640" y="0"/>
                    <a:pt x="15726" y="7200"/>
                  </a:cubicBezTo>
                  <a:cubicBezTo>
                    <a:pt x="15726" y="7200"/>
                    <a:pt x="12640" y="21600"/>
                    <a:pt x="9555" y="21600"/>
                  </a:cubicBezTo>
                  <a:cubicBezTo>
                    <a:pt x="6469" y="21600"/>
                    <a:pt x="15726" y="21600"/>
                    <a:pt x="9555" y="216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45" name="Shape">
              <a:extLst>
                <a:ext uri="{FF2B5EF4-FFF2-40B4-BE49-F238E27FC236}">
                  <a16:creationId xmlns:a16="http://schemas.microsoft.com/office/drawing/2014/main" id="{2B53AFE0-5E01-473E-86AB-36687CCB1068}"/>
                </a:ext>
              </a:extLst>
            </p:cNvPr>
            <p:cNvSpPr/>
            <p:nvPr/>
          </p:nvSpPr>
          <p:spPr>
            <a:xfrm>
              <a:off x="6250487" y="1877564"/>
              <a:ext cx="182994" cy="124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5" h="20168" extrusionOk="0">
                  <a:moveTo>
                    <a:pt x="18779" y="18225"/>
                  </a:moveTo>
                  <a:cubicBezTo>
                    <a:pt x="18144" y="17325"/>
                    <a:pt x="16238" y="16425"/>
                    <a:pt x="14967" y="15525"/>
                  </a:cubicBezTo>
                  <a:cubicBezTo>
                    <a:pt x="14332" y="15525"/>
                    <a:pt x="14967" y="14625"/>
                    <a:pt x="14332" y="13725"/>
                  </a:cubicBezTo>
                  <a:cubicBezTo>
                    <a:pt x="14332" y="13725"/>
                    <a:pt x="13061" y="14625"/>
                    <a:pt x="13061" y="14625"/>
                  </a:cubicBezTo>
                  <a:cubicBezTo>
                    <a:pt x="11791" y="14625"/>
                    <a:pt x="11791" y="12825"/>
                    <a:pt x="10520" y="13725"/>
                  </a:cubicBezTo>
                  <a:cubicBezTo>
                    <a:pt x="10520" y="14625"/>
                    <a:pt x="9885" y="15525"/>
                    <a:pt x="9250" y="16425"/>
                  </a:cubicBezTo>
                  <a:cubicBezTo>
                    <a:pt x="7979" y="17325"/>
                    <a:pt x="7344" y="19125"/>
                    <a:pt x="6073" y="20025"/>
                  </a:cubicBezTo>
                  <a:cubicBezTo>
                    <a:pt x="4167" y="20925"/>
                    <a:pt x="5438" y="17325"/>
                    <a:pt x="4167" y="16425"/>
                  </a:cubicBezTo>
                  <a:cubicBezTo>
                    <a:pt x="4167" y="15525"/>
                    <a:pt x="991" y="16425"/>
                    <a:pt x="356" y="16425"/>
                  </a:cubicBezTo>
                  <a:cubicBezTo>
                    <a:pt x="-915" y="16425"/>
                    <a:pt x="1626" y="13725"/>
                    <a:pt x="1626" y="13725"/>
                  </a:cubicBezTo>
                  <a:cubicBezTo>
                    <a:pt x="2897" y="11925"/>
                    <a:pt x="2261" y="10125"/>
                    <a:pt x="2261" y="8325"/>
                  </a:cubicBezTo>
                  <a:cubicBezTo>
                    <a:pt x="2261" y="6525"/>
                    <a:pt x="2261" y="3825"/>
                    <a:pt x="2897" y="2025"/>
                  </a:cubicBezTo>
                  <a:cubicBezTo>
                    <a:pt x="3532" y="-675"/>
                    <a:pt x="5438" y="-675"/>
                    <a:pt x="6073" y="2025"/>
                  </a:cubicBezTo>
                  <a:cubicBezTo>
                    <a:pt x="6073" y="2925"/>
                    <a:pt x="6073" y="4725"/>
                    <a:pt x="6709" y="3825"/>
                  </a:cubicBezTo>
                  <a:cubicBezTo>
                    <a:pt x="7344" y="3825"/>
                    <a:pt x="7344" y="2925"/>
                    <a:pt x="7979" y="2925"/>
                  </a:cubicBezTo>
                  <a:cubicBezTo>
                    <a:pt x="8614" y="3825"/>
                    <a:pt x="9250" y="4725"/>
                    <a:pt x="9885" y="4725"/>
                  </a:cubicBezTo>
                  <a:cubicBezTo>
                    <a:pt x="10520" y="5625"/>
                    <a:pt x="11156" y="5625"/>
                    <a:pt x="11791" y="5625"/>
                  </a:cubicBezTo>
                  <a:cubicBezTo>
                    <a:pt x="12426" y="6525"/>
                    <a:pt x="13697" y="7425"/>
                    <a:pt x="14967" y="8325"/>
                  </a:cubicBezTo>
                  <a:cubicBezTo>
                    <a:pt x="16873" y="9225"/>
                    <a:pt x="16873" y="10125"/>
                    <a:pt x="16873" y="12825"/>
                  </a:cubicBezTo>
                  <a:cubicBezTo>
                    <a:pt x="16873" y="13725"/>
                    <a:pt x="18144" y="13725"/>
                    <a:pt x="18144" y="12825"/>
                  </a:cubicBezTo>
                  <a:cubicBezTo>
                    <a:pt x="19414" y="12825"/>
                    <a:pt x="19414" y="13725"/>
                    <a:pt x="20050" y="14625"/>
                  </a:cubicBezTo>
                  <a:cubicBezTo>
                    <a:pt x="20685" y="14625"/>
                    <a:pt x="20685" y="14625"/>
                    <a:pt x="20685" y="15525"/>
                  </a:cubicBezTo>
                  <a:cubicBezTo>
                    <a:pt x="20050" y="16425"/>
                    <a:pt x="20050" y="18225"/>
                    <a:pt x="18779" y="18225"/>
                  </a:cubicBezTo>
                  <a:cubicBezTo>
                    <a:pt x="18144" y="17325"/>
                    <a:pt x="20050" y="18225"/>
                    <a:pt x="18779" y="1822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46" name="Shape">
              <a:extLst>
                <a:ext uri="{FF2B5EF4-FFF2-40B4-BE49-F238E27FC236}">
                  <a16:creationId xmlns:a16="http://schemas.microsoft.com/office/drawing/2014/main" id="{39D6B1D1-CB69-442D-B5BD-5B39221AFA89}"/>
                </a:ext>
              </a:extLst>
            </p:cNvPr>
            <p:cNvSpPr/>
            <p:nvPr/>
          </p:nvSpPr>
          <p:spPr>
            <a:xfrm>
              <a:off x="6321295" y="1861914"/>
              <a:ext cx="25478" cy="23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399" h="17851" extrusionOk="0">
                  <a:moveTo>
                    <a:pt x="12956" y="17280"/>
                  </a:moveTo>
                  <a:cubicBezTo>
                    <a:pt x="6784" y="21600"/>
                    <a:pt x="-2473" y="0"/>
                    <a:pt x="613" y="0"/>
                  </a:cubicBezTo>
                  <a:cubicBezTo>
                    <a:pt x="3698" y="4320"/>
                    <a:pt x="19127" y="12960"/>
                    <a:pt x="12956" y="1728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47" name="Shape">
              <a:extLst>
                <a:ext uri="{FF2B5EF4-FFF2-40B4-BE49-F238E27FC236}">
                  <a16:creationId xmlns:a16="http://schemas.microsoft.com/office/drawing/2014/main" id="{59C9809A-F7C4-4571-A6C5-8B429B388867}"/>
                </a:ext>
              </a:extLst>
            </p:cNvPr>
            <p:cNvSpPr/>
            <p:nvPr/>
          </p:nvSpPr>
          <p:spPr>
            <a:xfrm>
              <a:off x="6305454" y="1872228"/>
              <a:ext cx="16823" cy="19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87" h="14699" extrusionOk="0">
                  <a:moveTo>
                    <a:pt x="16200" y="13829"/>
                  </a:moveTo>
                  <a:cubicBezTo>
                    <a:pt x="5400" y="18149"/>
                    <a:pt x="0" y="5189"/>
                    <a:pt x="0" y="869"/>
                  </a:cubicBezTo>
                  <a:cubicBezTo>
                    <a:pt x="5400" y="-3451"/>
                    <a:pt x="21600" y="9509"/>
                    <a:pt x="16200" y="1382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48" name="Shape">
              <a:extLst>
                <a:ext uri="{FF2B5EF4-FFF2-40B4-BE49-F238E27FC236}">
                  <a16:creationId xmlns:a16="http://schemas.microsoft.com/office/drawing/2014/main" id="{5E9E891F-0206-44EF-B910-19E7E1BCA46A}"/>
                </a:ext>
              </a:extLst>
            </p:cNvPr>
            <p:cNvSpPr/>
            <p:nvPr/>
          </p:nvSpPr>
          <p:spPr>
            <a:xfrm>
              <a:off x="6257044" y="1764743"/>
              <a:ext cx="14013" cy="26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00" h="16899" extrusionOk="0">
                  <a:moveTo>
                    <a:pt x="17600" y="15408"/>
                  </a:moveTo>
                  <a:cubicBezTo>
                    <a:pt x="17600" y="11808"/>
                    <a:pt x="17600" y="8208"/>
                    <a:pt x="17600" y="4608"/>
                  </a:cubicBezTo>
                  <a:cubicBezTo>
                    <a:pt x="17600" y="4608"/>
                    <a:pt x="3200" y="-2592"/>
                    <a:pt x="3200" y="1008"/>
                  </a:cubicBezTo>
                  <a:cubicBezTo>
                    <a:pt x="3200" y="4608"/>
                    <a:pt x="-4000" y="11808"/>
                    <a:pt x="3200" y="11808"/>
                  </a:cubicBezTo>
                  <a:cubicBezTo>
                    <a:pt x="3200" y="15408"/>
                    <a:pt x="10400" y="19008"/>
                    <a:pt x="17600" y="15408"/>
                  </a:cubicBezTo>
                  <a:cubicBezTo>
                    <a:pt x="17600" y="11808"/>
                    <a:pt x="10400" y="19008"/>
                    <a:pt x="17600" y="154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49" name="Shape">
              <a:extLst>
                <a:ext uri="{FF2B5EF4-FFF2-40B4-BE49-F238E27FC236}">
                  <a16:creationId xmlns:a16="http://schemas.microsoft.com/office/drawing/2014/main" id="{695FBA19-2006-4A1E-B3A5-6968D3AAE691}"/>
                </a:ext>
              </a:extLst>
            </p:cNvPr>
            <p:cNvSpPr/>
            <p:nvPr/>
          </p:nvSpPr>
          <p:spPr>
            <a:xfrm>
              <a:off x="6169783" y="1475756"/>
              <a:ext cx="802304" cy="580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240" extrusionOk="0">
                  <a:moveTo>
                    <a:pt x="11550" y="16797"/>
                  </a:moveTo>
                  <a:cubicBezTo>
                    <a:pt x="11400" y="17414"/>
                    <a:pt x="11100" y="16797"/>
                    <a:pt x="10650" y="17003"/>
                  </a:cubicBezTo>
                  <a:cubicBezTo>
                    <a:pt x="10500" y="17003"/>
                    <a:pt x="10350" y="17209"/>
                    <a:pt x="10200" y="17414"/>
                  </a:cubicBezTo>
                  <a:cubicBezTo>
                    <a:pt x="9900" y="17620"/>
                    <a:pt x="9750" y="17414"/>
                    <a:pt x="9450" y="17414"/>
                  </a:cubicBezTo>
                  <a:cubicBezTo>
                    <a:pt x="9000" y="17209"/>
                    <a:pt x="8400" y="16797"/>
                    <a:pt x="9000" y="16180"/>
                  </a:cubicBezTo>
                  <a:cubicBezTo>
                    <a:pt x="9300" y="15769"/>
                    <a:pt x="9300" y="15357"/>
                    <a:pt x="9750" y="15357"/>
                  </a:cubicBezTo>
                  <a:cubicBezTo>
                    <a:pt x="10200" y="15563"/>
                    <a:pt x="10650" y="15769"/>
                    <a:pt x="11250" y="15563"/>
                  </a:cubicBezTo>
                  <a:cubicBezTo>
                    <a:pt x="11550" y="15563"/>
                    <a:pt x="11850" y="15357"/>
                    <a:pt x="12150" y="15357"/>
                  </a:cubicBezTo>
                  <a:cubicBezTo>
                    <a:pt x="12300" y="15357"/>
                    <a:pt x="12150" y="15152"/>
                    <a:pt x="12150" y="14946"/>
                  </a:cubicBezTo>
                  <a:cubicBezTo>
                    <a:pt x="11700" y="14534"/>
                    <a:pt x="11550" y="14329"/>
                    <a:pt x="12000" y="13917"/>
                  </a:cubicBezTo>
                  <a:cubicBezTo>
                    <a:pt x="12300" y="13300"/>
                    <a:pt x="12600" y="13300"/>
                    <a:pt x="13050" y="13300"/>
                  </a:cubicBezTo>
                  <a:cubicBezTo>
                    <a:pt x="13200" y="13300"/>
                    <a:pt x="13500" y="13300"/>
                    <a:pt x="13650" y="13506"/>
                  </a:cubicBezTo>
                  <a:cubicBezTo>
                    <a:pt x="13950" y="13712"/>
                    <a:pt x="13950" y="13917"/>
                    <a:pt x="13950" y="14329"/>
                  </a:cubicBezTo>
                  <a:cubicBezTo>
                    <a:pt x="14100" y="14740"/>
                    <a:pt x="14250" y="14123"/>
                    <a:pt x="14400" y="14123"/>
                  </a:cubicBezTo>
                  <a:cubicBezTo>
                    <a:pt x="14400" y="13917"/>
                    <a:pt x="14850" y="14123"/>
                    <a:pt x="14850" y="14123"/>
                  </a:cubicBezTo>
                  <a:cubicBezTo>
                    <a:pt x="15000" y="14123"/>
                    <a:pt x="15450" y="14123"/>
                    <a:pt x="15450" y="13712"/>
                  </a:cubicBezTo>
                  <a:cubicBezTo>
                    <a:pt x="15450" y="13506"/>
                    <a:pt x="15000" y="13300"/>
                    <a:pt x="14850" y="13300"/>
                  </a:cubicBezTo>
                  <a:cubicBezTo>
                    <a:pt x="14550" y="13094"/>
                    <a:pt x="14400" y="12889"/>
                    <a:pt x="14250" y="12683"/>
                  </a:cubicBezTo>
                  <a:cubicBezTo>
                    <a:pt x="14100" y="12683"/>
                    <a:pt x="13950" y="13094"/>
                    <a:pt x="13950" y="13300"/>
                  </a:cubicBezTo>
                  <a:cubicBezTo>
                    <a:pt x="13800" y="13506"/>
                    <a:pt x="13200" y="13300"/>
                    <a:pt x="13050" y="13300"/>
                  </a:cubicBezTo>
                  <a:cubicBezTo>
                    <a:pt x="12150" y="13094"/>
                    <a:pt x="13350" y="12683"/>
                    <a:pt x="13200" y="12272"/>
                  </a:cubicBezTo>
                  <a:cubicBezTo>
                    <a:pt x="13050" y="11654"/>
                    <a:pt x="12900" y="10832"/>
                    <a:pt x="12600" y="10420"/>
                  </a:cubicBezTo>
                  <a:cubicBezTo>
                    <a:pt x="12450" y="10420"/>
                    <a:pt x="12150" y="10626"/>
                    <a:pt x="12150" y="10420"/>
                  </a:cubicBezTo>
                  <a:cubicBezTo>
                    <a:pt x="12150" y="10214"/>
                    <a:pt x="12150" y="9803"/>
                    <a:pt x="12000" y="9597"/>
                  </a:cubicBezTo>
                  <a:cubicBezTo>
                    <a:pt x="11850" y="9392"/>
                    <a:pt x="11700" y="10626"/>
                    <a:pt x="11850" y="10626"/>
                  </a:cubicBezTo>
                  <a:cubicBezTo>
                    <a:pt x="11700" y="10626"/>
                    <a:pt x="11250" y="9186"/>
                    <a:pt x="11250" y="9186"/>
                  </a:cubicBezTo>
                  <a:cubicBezTo>
                    <a:pt x="10950" y="9186"/>
                    <a:pt x="10800" y="9392"/>
                    <a:pt x="10650" y="9597"/>
                  </a:cubicBezTo>
                  <a:cubicBezTo>
                    <a:pt x="10500" y="9597"/>
                    <a:pt x="10050" y="10009"/>
                    <a:pt x="10050" y="9803"/>
                  </a:cubicBezTo>
                  <a:cubicBezTo>
                    <a:pt x="10050" y="9186"/>
                    <a:pt x="9900" y="9186"/>
                    <a:pt x="10350" y="9186"/>
                  </a:cubicBezTo>
                  <a:cubicBezTo>
                    <a:pt x="10500" y="9186"/>
                    <a:pt x="10650" y="8980"/>
                    <a:pt x="10650" y="8774"/>
                  </a:cubicBezTo>
                  <a:cubicBezTo>
                    <a:pt x="10800" y="8569"/>
                    <a:pt x="10350" y="8569"/>
                    <a:pt x="10350" y="8569"/>
                  </a:cubicBezTo>
                  <a:cubicBezTo>
                    <a:pt x="10200" y="8363"/>
                    <a:pt x="9600" y="7952"/>
                    <a:pt x="9600" y="7952"/>
                  </a:cubicBezTo>
                  <a:cubicBezTo>
                    <a:pt x="9600" y="7334"/>
                    <a:pt x="9450" y="7746"/>
                    <a:pt x="9300" y="7746"/>
                  </a:cubicBezTo>
                  <a:cubicBezTo>
                    <a:pt x="9150" y="7746"/>
                    <a:pt x="9300" y="6717"/>
                    <a:pt x="9000" y="6923"/>
                  </a:cubicBezTo>
                  <a:cubicBezTo>
                    <a:pt x="8850" y="6923"/>
                    <a:pt x="8850" y="7129"/>
                    <a:pt x="8550" y="6717"/>
                  </a:cubicBezTo>
                  <a:cubicBezTo>
                    <a:pt x="8400" y="6717"/>
                    <a:pt x="8250" y="6306"/>
                    <a:pt x="8100" y="6306"/>
                  </a:cubicBezTo>
                  <a:cubicBezTo>
                    <a:pt x="8100" y="6306"/>
                    <a:pt x="8250" y="6512"/>
                    <a:pt x="8250" y="6512"/>
                  </a:cubicBezTo>
                  <a:cubicBezTo>
                    <a:pt x="8250" y="6512"/>
                    <a:pt x="7800" y="6512"/>
                    <a:pt x="7800" y="6717"/>
                  </a:cubicBezTo>
                  <a:cubicBezTo>
                    <a:pt x="7950" y="6923"/>
                    <a:pt x="8250" y="6717"/>
                    <a:pt x="8400" y="7129"/>
                  </a:cubicBezTo>
                  <a:cubicBezTo>
                    <a:pt x="8400" y="7540"/>
                    <a:pt x="8100" y="7540"/>
                    <a:pt x="7950" y="7540"/>
                  </a:cubicBezTo>
                  <a:cubicBezTo>
                    <a:pt x="7650" y="7746"/>
                    <a:pt x="6900" y="6923"/>
                    <a:pt x="6600" y="7334"/>
                  </a:cubicBezTo>
                  <a:cubicBezTo>
                    <a:pt x="6450" y="7334"/>
                    <a:pt x="6750" y="7540"/>
                    <a:pt x="6900" y="7746"/>
                  </a:cubicBezTo>
                  <a:cubicBezTo>
                    <a:pt x="6900" y="7952"/>
                    <a:pt x="7050" y="7746"/>
                    <a:pt x="7200" y="7746"/>
                  </a:cubicBezTo>
                  <a:cubicBezTo>
                    <a:pt x="7350" y="7746"/>
                    <a:pt x="7800" y="7540"/>
                    <a:pt x="7800" y="7746"/>
                  </a:cubicBezTo>
                  <a:cubicBezTo>
                    <a:pt x="7800" y="7952"/>
                    <a:pt x="7650" y="8157"/>
                    <a:pt x="7500" y="8363"/>
                  </a:cubicBezTo>
                  <a:cubicBezTo>
                    <a:pt x="7500" y="8363"/>
                    <a:pt x="5850" y="6923"/>
                    <a:pt x="5550" y="7129"/>
                  </a:cubicBezTo>
                  <a:cubicBezTo>
                    <a:pt x="5700" y="7129"/>
                    <a:pt x="5850" y="7334"/>
                    <a:pt x="6000" y="7334"/>
                  </a:cubicBezTo>
                  <a:cubicBezTo>
                    <a:pt x="6300" y="7746"/>
                    <a:pt x="5550" y="7540"/>
                    <a:pt x="5550" y="7540"/>
                  </a:cubicBezTo>
                  <a:cubicBezTo>
                    <a:pt x="5100" y="7129"/>
                    <a:pt x="4500" y="7540"/>
                    <a:pt x="4050" y="7334"/>
                  </a:cubicBezTo>
                  <a:cubicBezTo>
                    <a:pt x="3450" y="7129"/>
                    <a:pt x="3000" y="7334"/>
                    <a:pt x="2550" y="6717"/>
                  </a:cubicBezTo>
                  <a:cubicBezTo>
                    <a:pt x="2100" y="6306"/>
                    <a:pt x="1800" y="6923"/>
                    <a:pt x="1350" y="6717"/>
                  </a:cubicBezTo>
                  <a:cubicBezTo>
                    <a:pt x="1200" y="6512"/>
                    <a:pt x="900" y="6512"/>
                    <a:pt x="750" y="6306"/>
                  </a:cubicBezTo>
                  <a:cubicBezTo>
                    <a:pt x="750" y="6100"/>
                    <a:pt x="300" y="5483"/>
                    <a:pt x="600" y="5483"/>
                  </a:cubicBezTo>
                  <a:cubicBezTo>
                    <a:pt x="1050" y="5483"/>
                    <a:pt x="1650" y="6100"/>
                    <a:pt x="2100" y="5689"/>
                  </a:cubicBezTo>
                  <a:cubicBezTo>
                    <a:pt x="2250" y="5483"/>
                    <a:pt x="1950" y="5277"/>
                    <a:pt x="1950" y="5277"/>
                  </a:cubicBezTo>
                  <a:cubicBezTo>
                    <a:pt x="1650" y="5072"/>
                    <a:pt x="1350" y="5072"/>
                    <a:pt x="1200" y="5072"/>
                  </a:cubicBezTo>
                  <a:cubicBezTo>
                    <a:pt x="750" y="5072"/>
                    <a:pt x="0" y="5072"/>
                    <a:pt x="0" y="4454"/>
                  </a:cubicBezTo>
                  <a:cubicBezTo>
                    <a:pt x="0" y="3632"/>
                    <a:pt x="0" y="3014"/>
                    <a:pt x="300" y="2192"/>
                  </a:cubicBezTo>
                  <a:cubicBezTo>
                    <a:pt x="450" y="1574"/>
                    <a:pt x="900" y="1163"/>
                    <a:pt x="1350" y="752"/>
                  </a:cubicBezTo>
                  <a:cubicBezTo>
                    <a:pt x="1650" y="340"/>
                    <a:pt x="1950" y="340"/>
                    <a:pt x="2400" y="134"/>
                  </a:cubicBezTo>
                  <a:cubicBezTo>
                    <a:pt x="2700" y="134"/>
                    <a:pt x="3600" y="-277"/>
                    <a:pt x="3750" y="340"/>
                  </a:cubicBezTo>
                  <a:cubicBezTo>
                    <a:pt x="3750" y="134"/>
                    <a:pt x="3000" y="1163"/>
                    <a:pt x="2850" y="1163"/>
                  </a:cubicBezTo>
                  <a:cubicBezTo>
                    <a:pt x="2550" y="1574"/>
                    <a:pt x="2250" y="1986"/>
                    <a:pt x="2550" y="2397"/>
                  </a:cubicBezTo>
                  <a:cubicBezTo>
                    <a:pt x="2850" y="2809"/>
                    <a:pt x="2550" y="3014"/>
                    <a:pt x="2700" y="3426"/>
                  </a:cubicBezTo>
                  <a:cubicBezTo>
                    <a:pt x="2700" y="3837"/>
                    <a:pt x="3000" y="4043"/>
                    <a:pt x="3150" y="4249"/>
                  </a:cubicBezTo>
                  <a:cubicBezTo>
                    <a:pt x="3300" y="4454"/>
                    <a:pt x="3600" y="4660"/>
                    <a:pt x="3750" y="4866"/>
                  </a:cubicBezTo>
                  <a:cubicBezTo>
                    <a:pt x="3900" y="5072"/>
                    <a:pt x="3300" y="5072"/>
                    <a:pt x="3300" y="5277"/>
                  </a:cubicBezTo>
                  <a:cubicBezTo>
                    <a:pt x="3300" y="5072"/>
                    <a:pt x="3900" y="5689"/>
                    <a:pt x="3900" y="5689"/>
                  </a:cubicBezTo>
                  <a:cubicBezTo>
                    <a:pt x="4050" y="5483"/>
                    <a:pt x="3900" y="5072"/>
                    <a:pt x="3900" y="4866"/>
                  </a:cubicBezTo>
                  <a:cubicBezTo>
                    <a:pt x="3900" y="4866"/>
                    <a:pt x="4200" y="4660"/>
                    <a:pt x="4050" y="4454"/>
                  </a:cubicBezTo>
                  <a:cubicBezTo>
                    <a:pt x="3900" y="4249"/>
                    <a:pt x="3300" y="4043"/>
                    <a:pt x="3150" y="3837"/>
                  </a:cubicBezTo>
                  <a:cubicBezTo>
                    <a:pt x="3000" y="3837"/>
                    <a:pt x="2850" y="3632"/>
                    <a:pt x="3000" y="3632"/>
                  </a:cubicBezTo>
                  <a:cubicBezTo>
                    <a:pt x="3300" y="3632"/>
                    <a:pt x="3300" y="3426"/>
                    <a:pt x="3450" y="3220"/>
                  </a:cubicBezTo>
                  <a:cubicBezTo>
                    <a:pt x="3750" y="3014"/>
                    <a:pt x="4200" y="3426"/>
                    <a:pt x="4350" y="3632"/>
                  </a:cubicBezTo>
                  <a:cubicBezTo>
                    <a:pt x="4200" y="3426"/>
                    <a:pt x="4050" y="3220"/>
                    <a:pt x="4050" y="3014"/>
                  </a:cubicBezTo>
                  <a:cubicBezTo>
                    <a:pt x="4050" y="2603"/>
                    <a:pt x="3300" y="2809"/>
                    <a:pt x="3300" y="2397"/>
                  </a:cubicBezTo>
                  <a:cubicBezTo>
                    <a:pt x="3000" y="1163"/>
                    <a:pt x="4350" y="2192"/>
                    <a:pt x="4350" y="2192"/>
                  </a:cubicBezTo>
                  <a:cubicBezTo>
                    <a:pt x="4350" y="1986"/>
                    <a:pt x="3450" y="1574"/>
                    <a:pt x="3450" y="1574"/>
                  </a:cubicBezTo>
                  <a:cubicBezTo>
                    <a:pt x="3450" y="1369"/>
                    <a:pt x="4200" y="1574"/>
                    <a:pt x="4200" y="1574"/>
                  </a:cubicBezTo>
                  <a:cubicBezTo>
                    <a:pt x="4200" y="1369"/>
                    <a:pt x="3750" y="1163"/>
                    <a:pt x="3750" y="1163"/>
                  </a:cubicBezTo>
                  <a:cubicBezTo>
                    <a:pt x="3600" y="957"/>
                    <a:pt x="3750" y="957"/>
                    <a:pt x="3900" y="957"/>
                  </a:cubicBezTo>
                  <a:cubicBezTo>
                    <a:pt x="4050" y="1163"/>
                    <a:pt x="4050" y="957"/>
                    <a:pt x="4200" y="957"/>
                  </a:cubicBezTo>
                  <a:cubicBezTo>
                    <a:pt x="4500" y="752"/>
                    <a:pt x="4500" y="957"/>
                    <a:pt x="4800" y="957"/>
                  </a:cubicBezTo>
                  <a:cubicBezTo>
                    <a:pt x="4350" y="752"/>
                    <a:pt x="4950" y="340"/>
                    <a:pt x="5100" y="340"/>
                  </a:cubicBezTo>
                  <a:cubicBezTo>
                    <a:pt x="5400" y="134"/>
                    <a:pt x="6300" y="134"/>
                    <a:pt x="6450" y="546"/>
                  </a:cubicBezTo>
                  <a:cubicBezTo>
                    <a:pt x="6600" y="752"/>
                    <a:pt x="6600" y="957"/>
                    <a:pt x="6600" y="1163"/>
                  </a:cubicBezTo>
                  <a:cubicBezTo>
                    <a:pt x="6750" y="1369"/>
                    <a:pt x="6900" y="1574"/>
                    <a:pt x="7050" y="1780"/>
                  </a:cubicBezTo>
                  <a:cubicBezTo>
                    <a:pt x="7200" y="2192"/>
                    <a:pt x="6450" y="3014"/>
                    <a:pt x="6450" y="3014"/>
                  </a:cubicBezTo>
                  <a:cubicBezTo>
                    <a:pt x="6600" y="3220"/>
                    <a:pt x="6900" y="2603"/>
                    <a:pt x="7050" y="2603"/>
                  </a:cubicBezTo>
                  <a:cubicBezTo>
                    <a:pt x="7050" y="2603"/>
                    <a:pt x="6750" y="3837"/>
                    <a:pt x="6900" y="3632"/>
                  </a:cubicBezTo>
                  <a:cubicBezTo>
                    <a:pt x="7050" y="3632"/>
                    <a:pt x="7050" y="3220"/>
                    <a:pt x="7200" y="3220"/>
                  </a:cubicBezTo>
                  <a:cubicBezTo>
                    <a:pt x="7500" y="3220"/>
                    <a:pt x="7500" y="3426"/>
                    <a:pt x="7800" y="3014"/>
                  </a:cubicBezTo>
                  <a:cubicBezTo>
                    <a:pt x="7950" y="2809"/>
                    <a:pt x="7950" y="3014"/>
                    <a:pt x="8100" y="3220"/>
                  </a:cubicBezTo>
                  <a:cubicBezTo>
                    <a:pt x="8250" y="3426"/>
                    <a:pt x="8100" y="3426"/>
                    <a:pt x="8100" y="3632"/>
                  </a:cubicBezTo>
                  <a:cubicBezTo>
                    <a:pt x="8100" y="3837"/>
                    <a:pt x="8850" y="4043"/>
                    <a:pt x="9000" y="4043"/>
                  </a:cubicBezTo>
                  <a:cubicBezTo>
                    <a:pt x="9000" y="4043"/>
                    <a:pt x="8250" y="3014"/>
                    <a:pt x="8100" y="2809"/>
                  </a:cubicBezTo>
                  <a:cubicBezTo>
                    <a:pt x="8100" y="2809"/>
                    <a:pt x="9450" y="3426"/>
                    <a:pt x="9450" y="3220"/>
                  </a:cubicBezTo>
                  <a:cubicBezTo>
                    <a:pt x="9450" y="3220"/>
                    <a:pt x="8550" y="3014"/>
                    <a:pt x="8550" y="2603"/>
                  </a:cubicBezTo>
                  <a:cubicBezTo>
                    <a:pt x="8550" y="2397"/>
                    <a:pt x="9000" y="2192"/>
                    <a:pt x="9150" y="2192"/>
                  </a:cubicBezTo>
                  <a:cubicBezTo>
                    <a:pt x="9450" y="1986"/>
                    <a:pt x="9600" y="2192"/>
                    <a:pt x="9900" y="2397"/>
                  </a:cubicBezTo>
                  <a:cubicBezTo>
                    <a:pt x="10350" y="2603"/>
                    <a:pt x="10950" y="2397"/>
                    <a:pt x="11100" y="3220"/>
                  </a:cubicBezTo>
                  <a:cubicBezTo>
                    <a:pt x="11100" y="3220"/>
                    <a:pt x="10050" y="3220"/>
                    <a:pt x="10200" y="3837"/>
                  </a:cubicBezTo>
                  <a:cubicBezTo>
                    <a:pt x="10200" y="3632"/>
                    <a:pt x="10650" y="3426"/>
                    <a:pt x="10650" y="3426"/>
                  </a:cubicBezTo>
                  <a:cubicBezTo>
                    <a:pt x="10950" y="3426"/>
                    <a:pt x="10500" y="3837"/>
                    <a:pt x="10500" y="4043"/>
                  </a:cubicBezTo>
                  <a:cubicBezTo>
                    <a:pt x="10500" y="4043"/>
                    <a:pt x="10950" y="3632"/>
                    <a:pt x="10950" y="3632"/>
                  </a:cubicBezTo>
                  <a:cubicBezTo>
                    <a:pt x="10950" y="3426"/>
                    <a:pt x="11550" y="3426"/>
                    <a:pt x="11700" y="3632"/>
                  </a:cubicBezTo>
                  <a:cubicBezTo>
                    <a:pt x="12300" y="3632"/>
                    <a:pt x="10950" y="4249"/>
                    <a:pt x="11100" y="4454"/>
                  </a:cubicBezTo>
                  <a:cubicBezTo>
                    <a:pt x="11100" y="4454"/>
                    <a:pt x="11400" y="4043"/>
                    <a:pt x="11400" y="4249"/>
                  </a:cubicBezTo>
                  <a:cubicBezTo>
                    <a:pt x="11400" y="4454"/>
                    <a:pt x="11100" y="4866"/>
                    <a:pt x="11250" y="5072"/>
                  </a:cubicBezTo>
                  <a:cubicBezTo>
                    <a:pt x="11100" y="4866"/>
                    <a:pt x="11700" y="4043"/>
                    <a:pt x="11850" y="4249"/>
                  </a:cubicBezTo>
                  <a:cubicBezTo>
                    <a:pt x="11850" y="4660"/>
                    <a:pt x="11700" y="5072"/>
                    <a:pt x="11850" y="5277"/>
                  </a:cubicBezTo>
                  <a:cubicBezTo>
                    <a:pt x="11850" y="5277"/>
                    <a:pt x="11850" y="4454"/>
                    <a:pt x="12150" y="4454"/>
                  </a:cubicBezTo>
                  <a:cubicBezTo>
                    <a:pt x="12450" y="4660"/>
                    <a:pt x="12000" y="5277"/>
                    <a:pt x="12150" y="5483"/>
                  </a:cubicBezTo>
                  <a:cubicBezTo>
                    <a:pt x="12150" y="5483"/>
                    <a:pt x="12300" y="4866"/>
                    <a:pt x="12450" y="4866"/>
                  </a:cubicBezTo>
                  <a:cubicBezTo>
                    <a:pt x="12450" y="4866"/>
                    <a:pt x="12300" y="5483"/>
                    <a:pt x="12450" y="5483"/>
                  </a:cubicBezTo>
                  <a:cubicBezTo>
                    <a:pt x="12300" y="5483"/>
                    <a:pt x="12750" y="4660"/>
                    <a:pt x="12900" y="4454"/>
                  </a:cubicBezTo>
                  <a:cubicBezTo>
                    <a:pt x="13050" y="4249"/>
                    <a:pt x="13500" y="4454"/>
                    <a:pt x="13650" y="4660"/>
                  </a:cubicBezTo>
                  <a:cubicBezTo>
                    <a:pt x="13950" y="4866"/>
                    <a:pt x="14100" y="5277"/>
                    <a:pt x="13650" y="5277"/>
                  </a:cubicBezTo>
                  <a:cubicBezTo>
                    <a:pt x="13500" y="5277"/>
                    <a:pt x="12900" y="5277"/>
                    <a:pt x="12900" y="5894"/>
                  </a:cubicBezTo>
                  <a:cubicBezTo>
                    <a:pt x="12900" y="5689"/>
                    <a:pt x="13800" y="5277"/>
                    <a:pt x="13800" y="5483"/>
                  </a:cubicBezTo>
                  <a:cubicBezTo>
                    <a:pt x="13800" y="5483"/>
                    <a:pt x="13200" y="5894"/>
                    <a:pt x="13200" y="6100"/>
                  </a:cubicBezTo>
                  <a:cubicBezTo>
                    <a:pt x="13200" y="5894"/>
                    <a:pt x="13800" y="5894"/>
                    <a:pt x="13800" y="5894"/>
                  </a:cubicBezTo>
                  <a:cubicBezTo>
                    <a:pt x="13950" y="5689"/>
                    <a:pt x="14250" y="5072"/>
                    <a:pt x="14400" y="5277"/>
                  </a:cubicBezTo>
                  <a:cubicBezTo>
                    <a:pt x="14550" y="5689"/>
                    <a:pt x="14400" y="6100"/>
                    <a:pt x="14100" y="6100"/>
                  </a:cubicBezTo>
                  <a:cubicBezTo>
                    <a:pt x="13950" y="6306"/>
                    <a:pt x="13800" y="6512"/>
                    <a:pt x="13650" y="6717"/>
                  </a:cubicBezTo>
                  <a:cubicBezTo>
                    <a:pt x="13650" y="6717"/>
                    <a:pt x="13950" y="6306"/>
                    <a:pt x="14100" y="6306"/>
                  </a:cubicBezTo>
                  <a:cubicBezTo>
                    <a:pt x="14100" y="6306"/>
                    <a:pt x="13950" y="7129"/>
                    <a:pt x="13950" y="7129"/>
                  </a:cubicBezTo>
                  <a:cubicBezTo>
                    <a:pt x="13800" y="6717"/>
                    <a:pt x="14850" y="5277"/>
                    <a:pt x="15000" y="5689"/>
                  </a:cubicBezTo>
                  <a:cubicBezTo>
                    <a:pt x="15150" y="5894"/>
                    <a:pt x="14850" y="6100"/>
                    <a:pt x="14700" y="6100"/>
                  </a:cubicBezTo>
                  <a:cubicBezTo>
                    <a:pt x="14850" y="6100"/>
                    <a:pt x="15300" y="6100"/>
                    <a:pt x="15450" y="6100"/>
                  </a:cubicBezTo>
                  <a:cubicBezTo>
                    <a:pt x="15600" y="6100"/>
                    <a:pt x="15900" y="6100"/>
                    <a:pt x="16050" y="6306"/>
                  </a:cubicBezTo>
                  <a:cubicBezTo>
                    <a:pt x="16200" y="6923"/>
                    <a:pt x="14700" y="6923"/>
                    <a:pt x="14850" y="7540"/>
                  </a:cubicBezTo>
                  <a:cubicBezTo>
                    <a:pt x="14850" y="7540"/>
                    <a:pt x="15300" y="6923"/>
                    <a:pt x="15450" y="6923"/>
                  </a:cubicBezTo>
                  <a:cubicBezTo>
                    <a:pt x="15600" y="6923"/>
                    <a:pt x="15900" y="6923"/>
                    <a:pt x="15900" y="7129"/>
                  </a:cubicBezTo>
                  <a:cubicBezTo>
                    <a:pt x="16050" y="7334"/>
                    <a:pt x="15150" y="7746"/>
                    <a:pt x="15150" y="7746"/>
                  </a:cubicBezTo>
                  <a:cubicBezTo>
                    <a:pt x="15150" y="7746"/>
                    <a:pt x="15600" y="7540"/>
                    <a:pt x="15600" y="7540"/>
                  </a:cubicBezTo>
                  <a:cubicBezTo>
                    <a:pt x="15750" y="7540"/>
                    <a:pt x="16050" y="7334"/>
                    <a:pt x="16200" y="7129"/>
                  </a:cubicBezTo>
                  <a:cubicBezTo>
                    <a:pt x="16350" y="7129"/>
                    <a:pt x="16200" y="6923"/>
                    <a:pt x="16350" y="6717"/>
                  </a:cubicBezTo>
                  <a:cubicBezTo>
                    <a:pt x="16500" y="6717"/>
                    <a:pt x="16800" y="7129"/>
                    <a:pt x="16800" y="7334"/>
                  </a:cubicBezTo>
                  <a:cubicBezTo>
                    <a:pt x="17400" y="7952"/>
                    <a:pt x="16800" y="7746"/>
                    <a:pt x="16350" y="7952"/>
                  </a:cubicBezTo>
                  <a:cubicBezTo>
                    <a:pt x="16350" y="7952"/>
                    <a:pt x="15300" y="8363"/>
                    <a:pt x="15300" y="8157"/>
                  </a:cubicBezTo>
                  <a:cubicBezTo>
                    <a:pt x="15300" y="8363"/>
                    <a:pt x="17700" y="8363"/>
                    <a:pt x="17550" y="8774"/>
                  </a:cubicBezTo>
                  <a:cubicBezTo>
                    <a:pt x="17400" y="8980"/>
                    <a:pt x="16650" y="8980"/>
                    <a:pt x="16500" y="8774"/>
                  </a:cubicBezTo>
                  <a:cubicBezTo>
                    <a:pt x="16500" y="8774"/>
                    <a:pt x="15900" y="8980"/>
                    <a:pt x="15900" y="8980"/>
                  </a:cubicBezTo>
                  <a:cubicBezTo>
                    <a:pt x="16050" y="9186"/>
                    <a:pt x="16500" y="8980"/>
                    <a:pt x="16500" y="9186"/>
                  </a:cubicBezTo>
                  <a:cubicBezTo>
                    <a:pt x="16650" y="9186"/>
                    <a:pt x="16050" y="9392"/>
                    <a:pt x="16050" y="9597"/>
                  </a:cubicBezTo>
                  <a:cubicBezTo>
                    <a:pt x="16050" y="10009"/>
                    <a:pt x="16650" y="10214"/>
                    <a:pt x="16800" y="10214"/>
                  </a:cubicBezTo>
                  <a:cubicBezTo>
                    <a:pt x="17100" y="10420"/>
                    <a:pt x="17550" y="10420"/>
                    <a:pt x="17700" y="10832"/>
                  </a:cubicBezTo>
                  <a:cubicBezTo>
                    <a:pt x="17850" y="11037"/>
                    <a:pt x="17850" y="11243"/>
                    <a:pt x="18000" y="11243"/>
                  </a:cubicBezTo>
                  <a:cubicBezTo>
                    <a:pt x="18000" y="11243"/>
                    <a:pt x="18300" y="11037"/>
                    <a:pt x="18300" y="11037"/>
                  </a:cubicBezTo>
                  <a:cubicBezTo>
                    <a:pt x="18300" y="11037"/>
                    <a:pt x="18300" y="11449"/>
                    <a:pt x="18450" y="11449"/>
                  </a:cubicBezTo>
                  <a:cubicBezTo>
                    <a:pt x="18450" y="11449"/>
                    <a:pt x="18450" y="11037"/>
                    <a:pt x="18600" y="11037"/>
                  </a:cubicBezTo>
                  <a:cubicBezTo>
                    <a:pt x="18600" y="11037"/>
                    <a:pt x="18600" y="11449"/>
                    <a:pt x="18600" y="11449"/>
                  </a:cubicBezTo>
                  <a:cubicBezTo>
                    <a:pt x="18600" y="11654"/>
                    <a:pt x="18900" y="11449"/>
                    <a:pt x="19050" y="11449"/>
                  </a:cubicBezTo>
                  <a:cubicBezTo>
                    <a:pt x="19050" y="11449"/>
                    <a:pt x="19350" y="11654"/>
                    <a:pt x="19350" y="11860"/>
                  </a:cubicBezTo>
                  <a:cubicBezTo>
                    <a:pt x="19350" y="12066"/>
                    <a:pt x="19200" y="11860"/>
                    <a:pt x="19200" y="12066"/>
                  </a:cubicBezTo>
                  <a:cubicBezTo>
                    <a:pt x="19350" y="11860"/>
                    <a:pt x="20700" y="12477"/>
                    <a:pt x="20700" y="12477"/>
                  </a:cubicBezTo>
                  <a:cubicBezTo>
                    <a:pt x="20550" y="12683"/>
                    <a:pt x="20550" y="12683"/>
                    <a:pt x="20550" y="12683"/>
                  </a:cubicBezTo>
                  <a:cubicBezTo>
                    <a:pt x="20550" y="12889"/>
                    <a:pt x="20850" y="12683"/>
                    <a:pt x="20850" y="12683"/>
                  </a:cubicBezTo>
                  <a:cubicBezTo>
                    <a:pt x="21000" y="12477"/>
                    <a:pt x="21000" y="12683"/>
                    <a:pt x="21150" y="12889"/>
                  </a:cubicBezTo>
                  <a:cubicBezTo>
                    <a:pt x="21300" y="12889"/>
                    <a:pt x="21600" y="13300"/>
                    <a:pt x="21450" y="13506"/>
                  </a:cubicBezTo>
                  <a:cubicBezTo>
                    <a:pt x="21450" y="13506"/>
                    <a:pt x="21150" y="13506"/>
                    <a:pt x="21150" y="13506"/>
                  </a:cubicBezTo>
                  <a:cubicBezTo>
                    <a:pt x="21150" y="13712"/>
                    <a:pt x="21450" y="13712"/>
                    <a:pt x="21300" y="13917"/>
                  </a:cubicBezTo>
                  <a:cubicBezTo>
                    <a:pt x="21300" y="13917"/>
                    <a:pt x="20850" y="13917"/>
                    <a:pt x="20850" y="13917"/>
                  </a:cubicBezTo>
                  <a:cubicBezTo>
                    <a:pt x="20550" y="14123"/>
                    <a:pt x="20850" y="14123"/>
                    <a:pt x="20850" y="14329"/>
                  </a:cubicBezTo>
                  <a:cubicBezTo>
                    <a:pt x="21000" y="14740"/>
                    <a:pt x="20400" y="14329"/>
                    <a:pt x="20250" y="14329"/>
                  </a:cubicBezTo>
                  <a:cubicBezTo>
                    <a:pt x="20400" y="14534"/>
                    <a:pt x="20700" y="14740"/>
                    <a:pt x="20550" y="14946"/>
                  </a:cubicBezTo>
                  <a:cubicBezTo>
                    <a:pt x="20400" y="14946"/>
                    <a:pt x="19800" y="14946"/>
                    <a:pt x="19950" y="14740"/>
                  </a:cubicBezTo>
                  <a:cubicBezTo>
                    <a:pt x="19800" y="14946"/>
                    <a:pt x="20250" y="15357"/>
                    <a:pt x="20100" y="15563"/>
                  </a:cubicBezTo>
                  <a:cubicBezTo>
                    <a:pt x="19950" y="15563"/>
                    <a:pt x="19950" y="15152"/>
                    <a:pt x="19800" y="15357"/>
                  </a:cubicBezTo>
                  <a:cubicBezTo>
                    <a:pt x="19650" y="15563"/>
                    <a:pt x="20250" y="16592"/>
                    <a:pt x="19650" y="15974"/>
                  </a:cubicBezTo>
                  <a:cubicBezTo>
                    <a:pt x="19650" y="15974"/>
                    <a:pt x="19200" y="15563"/>
                    <a:pt x="19200" y="15563"/>
                  </a:cubicBezTo>
                  <a:cubicBezTo>
                    <a:pt x="19050" y="15769"/>
                    <a:pt x="19050" y="15974"/>
                    <a:pt x="18900" y="15974"/>
                  </a:cubicBezTo>
                  <a:cubicBezTo>
                    <a:pt x="18900" y="15769"/>
                    <a:pt x="19050" y="15563"/>
                    <a:pt x="19050" y="15357"/>
                  </a:cubicBezTo>
                  <a:cubicBezTo>
                    <a:pt x="19050" y="15563"/>
                    <a:pt x="18750" y="15563"/>
                    <a:pt x="18750" y="15563"/>
                  </a:cubicBezTo>
                  <a:cubicBezTo>
                    <a:pt x="18600" y="15357"/>
                    <a:pt x="18900" y="15152"/>
                    <a:pt x="18750" y="14946"/>
                  </a:cubicBezTo>
                  <a:cubicBezTo>
                    <a:pt x="18750" y="14946"/>
                    <a:pt x="18450" y="15152"/>
                    <a:pt x="18450" y="15152"/>
                  </a:cubicBezTo>
                  <a:cubicBezTo>
                    <a:pt x="18300" y="14946"/>
                    <a:pt x="18450" y="14534"/>
                    <a:pt x="18450" y="14534"/>
                  </a:cubicBezTo>
                  <a:cubicBezTo>
                    <a:pt x="18600" y="14534"/>
                    <a:pt x="19200" y="14123"/>
                    <a:pt x="19050" y="14123"/>
                  </a:cubicBezTo>
                  <a:cubicBezTo>
                    <a:pt x="18900" y="13917"/>
                    <a:pt x="18300" y="14740"/>
                    <a:pt x="18000" y="14534"/>
                  </a:cubicBezTo>
                  <a:cubicBezTo>
                    <a:pt x="18000" y="14534"/>
                    <a:pt x="18450" y="13917"/>
                    <a:pt x="18300" y="13917"/>
                  </a:cubicBezTo>
                  <a:cubicBezTo>
                    <a:pt x="18150" y="13917"/>
                    <a:pt x="18000" y="14329"/>
                    <a:pt x="17850" y="14123"/>
                  </a:cubicBezTo>
                  <a:cubicBezTo>
                    <a:pt x="17700" y="13917"/>
                    <a:pt x="17550" y="13917"/>
                    <a:pt x="17400" y="13712"/>
                  </a:cubicBezTo>
                  <a:cubicBezTo>
                    <a:pt x="17250" y="13506"/>
                    <a:pt x="17100" y="13300"/>
                    <a:pt x="16950" y="13506"/>
                  </a:cubicBezTo>
                  <a:cubicBezTo>
                    <a:pt x="16950" y="13712"/>
                    <a:pt x="16950" y="13712"/>
                    <a:pt x="16950" y="13917"/>
                  </a:cubicBezTo>
                  <a:cubicBezTo>
                    <a:pt x="16950" y="13917"/>
                    <a:pt x="16800" y="13917"/>
                    <a:pt x="16800" y="13917"/>
                  </a:cubicBezTo>
                  <a:cubicBezTo>
                    <a:pt x="16800" y="14123"/>
                    <a:pt x="17400" y="14534"/>
                    <a:pt x="16800" y="14534"/>
                  </a:cubicBezTo>
                  <a:cubicBezTo>
                    <a:pt x="16650" y="14534"/>
                    <a:pt x="16050" y="14329"/>
                    <a:pt x="16200" y="14123"/>
                  </a:cubicBezTo>
                  <a:cubicBezTo>
                    <a:pt x="16050" y="14534"/>
                    <a:pt x="16650" y="14946"/>
                    <a:pt x="16800" y="15152"/>
                  </a:cubicBezTo>
                  <a:cubicBezTo>
                    <a:pt x="17100" y="15152"/>
                    <a:pt x="17100" y="15769"/>
                    <a:pt x="17250" y="15974"/>
                  </a:cubicBezTo>
                  <a:cubicBezTo>
                    <a:pt x="17400" y="16180"/>
                    <a:pt x="17400" y="16386"/>
                    <a:pt x="17550" y="16386"/>
                  </a:cubicBezTo>
                  <a:cubicBezTo>
                    <a:pt x="17700" y="16386"/>
                    <a:pt x="17550" y="16180"/>
                    <a:pt x="17700" y="16180"/>
                  </a:cubicBezTo>
                  <a:cubicBezTo>
                    <a:pt x="17700" y="16180"/>
                    <a:pt x="17850" y="16386"/>
                    <a:pt x="17850" y="16592"/>
                  </a:cubicBezTo>
                  <a:cubicBezTo>
                    <a:pt x="18000" y="16797"/>
                    <a:pt x="18000" y="16592"/>
                    <a:pt x="18150" y="16386"/>
                  </a:cubicBezTo>
                  <a:cubicBezTo>
                    <a:pt x="18300" y="16386"/>
                    <a:pt x="18150" y="17209"/>
                    <a:pt x="18300" y="17003"/>
                  </a:cubicBezTo>
                  <a:cubicBezTo>
                    <a:pt x="18450" y="17003"/>
                    <a:pt x="18300" y="16797"/>
                    <a:pt x="18450" y="16592"/>
                  </a:cubicBezTo>
                  <a:cubicBezTo>
                    <a:pt x="18450" y="16592"/>
                    <a:pt x="18450" y="17003"/>
                    <a:pt x="18450" y="17209"/>
                  </a:cubicBezTo>
                  <a:cubicBezTo>
                    <a:pt x="18450" y="17414"/>
                    <a:pt x="18450" y="17414"/>
                    <a:pt x="18600" y="17620"/>
                  </a:cubicBezTo>
                  <a:cubicBezTo>
                    <a:pt x="18750" y="17620"/>
                    <a:pt x="18900" y="17826"/>
                    <a:pt x="18900" y="18032"/>
                  </a:cubicBezTo>
                  <a:cubicBezTo>
                    <a:pt x="19050" y="18032"/>
                    <a:pt x="19200" y="18854"/>
                    <a:pt x="19200" y="18854"/>
                  </a:cubicBezTo>
                  <a:cubicBezTo>
                    <a:pt x="19050" y="18649"/>
                    <a:pt x="19050" y="18443"/>
                    <a:pt x="19050" y="18443"/>
                  </a:cubicBezTo>
                  <a:cubicBezTo>
                    <a:pt x="18900" y="18443"/>
                    <a:pt x="19050" y="19266"/>
                    <a:pt x="19050" y="19266"/>
                  </a:cubicBezTo>
                  <a:cubicBezTo>
                    <a:pt x="19050" y="19266"/>
                    <a:pt x="18750" y="18443"/>
                    <a:pt x="18600" y="18237"/>
                  </a:cubicBezTo>
                  <a:cubicBezTo>
                    <a:pt x="18600" y="18237"/>
                    <a:pt x="18750" y="19060"/>
                    <a:pt x="18900" y="19266"/>
                  </a:cubicBezTo>
                  <a:cubicBezTo>
                    <a:pt x="18900" y="19883"/>
                    <a:pt x="18600" y="19266"/>
                    <a:pt x="18600" y="19472"/>
                  </a:cubicBezTo>
                  <a:cubicBezTo>
                    <a:pt x="18450" y="19677"/>
                    <a:pt x="19200" y="20089"/>
                    <a:pt x="19200" y="20294"/>
                  </a:cubicBezTo>
                  <a:cubicBezTo>
                    <a:pt x="19200" y="20500"/>
                    <a:pt x="17850" y="19266"/>
                    <a:pt x="17700" y="19266"/>
                  </a:cubicBezTo>
                  <a:cubicBezTo>
                    <a:pt x="17700" y="19266"/>
                    <a:pt x="17700" y="19472"/>
                    <a:pt x="17700" y="19472"/>
                  </a:cubicBezTo>
                  <a:cubicBezTo>
                    <a:pt x="17700" y="19677"/>
                    <a:pt x="17400" y="18854"/>
                    <a:pt x="17250" y="18854"/>
                  </a:cubicBezTo>
                  <a:cubicBezTo>
                    <a:pt x="17250" y="18854"/>
                    <a:pt x="17400" y="19266"/>
                    <a:pt x="17400" y="19266"/>
                  </a:cubicBezTo>
                  <a:cubicBezTo>
                    <a:pt x="17250" y="19472"/>
                    <a:pt x="16950" y="18649"/>
                    <a:pt x="16800" y="18443"/>
                  </a:cubicBezTo>
                  <a:cubicBezTo>
                    <a:pt x="16650" y="18237"/>
                    <a:pt x="16650" y="18649"/>
                    <a:pt x="16500" y="18854"/>
                  </a:cubicBezTo>
                  <a:cubicBezTo>
                    <a:pt x="16500" y="19060"/>
                    <a:pt x="16200" y="18237"/>
                    <a:pt x="16200" y="18237"/>
                  </a:cubicBezTo>
                  <a:cubicBezTo>
                    <a:pt x="16200" y="18237"/>
                    <a:pt x="15750" y="18237"/>
                    <a:pt x="15750" y="18237"/>
                  </a:cubicBezTo>
                  <a:cubicBezTo>
                    <a:pt x="15750" y="18443"/>
                    <a:pt x="15900" y="18649"/>
                    <a:pt x="16050" y="18649"/>
                  </a:cubicBezTo>
                  <a:cubicBezTo>
                    <a:pt x="16200" y="18854"/>
                    <a:pt x="16200" y="18854"/>
                    <a:pt x="16350" y="19060"/>
                  </a:cubicBezTo>
                  <a:cubicBezTo>
                    <a:pt x="16500" y="19266"/>
                    <a:pt x="16800" y="19472"/>
                    <a:pt x="17100" y="19677"/>
                  </a:cubicBezTo>
                  <a:cubicBezTo>
                    <a:pt x="17400" y="20089"/>
                    <a:pt x="17550" y="20294"/>
                    <a:pt x="17700" y="20706"/>
                  </a:cubicBezTo>
                  <a:cubicBezTo>
                    <a:pt x="18000" y="21323"/>
                    <a:pt x="18000" y="21323"/>
                    <a:pt x="17550" y="21117"/>
                  </a:cubicBezTo>
                  <a:cubicBezTo>
                    <a:pt x="16950" y="20706"/>
                    <a:pt x="15900" y="20912"/>
                    <a:pt x="15450" y="20089"/>
                  </a:cubicBezTo>
                  <a:cubicBezTo>
                    <a:pt x="15300" y="19677"/>
                    <a:pt x="14850" y="20089"/>
                    <a:pt x="14550" y="19677"/>
                  </a:cubicBezTo>
                  <a:cubicBezTo>
                    <a:pt x="14400" y="19472"/>
                    <a:pt x="13500" y="19060"/>
                    <a:pt x="13500" y="18854"/>
                  </a:cubicBezTo>
                  <a:cubicBezTo>
                    <a:pt x="13500" y="18649"/>
                    <a:pt x="13950" y="18854"/>
                    <a:pt x="13950" y="18649"/>
                  </a:cubicBezTo>
                  <a:cubicBezTo>
                    <a:pt x="14100" y="18443"/>
                    <a:pt x="13650" y="18237"/>
                    <a:pt x="13650" y="18237"/>
                  </a:cubicBezTo>
                  <a:cubicBezTo>
                    <a:pt x="13200" y="18032"/>
                    <a:pt x="12900" y="17620"/>
                    <a:pt x="12600" y="17414"/>
                  </a:cubicBezTo>
                  <a:cubicBezTo>
                    <a:pt x="12450" y="17209"/>
                    <a:pt x="12600" y="17003"/>
                    <a:pt x="12300" y="17003"/>
                  </a:cubicBezTo>
                  <a:cubicBezTo>
                    <a:pt x="12300" y="16797"/>
                    <a:pt x="11550" y="16797"/>
                    <a:pt x="11550" y="16797"/>
                  </a:cubicBezTo>
                  <a:cubicBezTo>
                    <a:pt x="11550" y="17003"/>
                    <a:pt x="11700" y="16592"/>
                    <a:pt x="11550" y="1679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50" name="Shape">
              <a:extLst>
                <a:ext uri="{FF2B5EF4-FFF2-40B4-BE49-F238E27FC236}">
                  <a16:creationId xmlns:a16="http://schemas.microsoft.com/office/drawing/2014/main" id="{8193C562-0F85-499E-8B97-260E26F83E40}"/>
                </a:ext>
              </a:extLst>
            </p:cNvPr>
            <p:cNvSpPr/>
            <p:nvPr/>
          </p:nvSpPr>
          <p:spPr>
            <a:xfrm>
              <a:off x="6696417" y="2018647"/>
              <a:ext cx="24827" cy="7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91" h="13824" extrusionOk="0">
                  <a:moveTo>
                    <a:pt x="14876" y="10800"/>
                  </a:moveTo>
                  <a:cubicBezTo>
                    <a:pt x="14876" y="21600"/>
                    <a:pt x="-3124" y="0"/>
                    <a:pt x="476" y="0"/>
                  </a:cubicBezTo>
                  <a:cubicBezTo>
                    <a:pt x="7676" y="0"/>
                    <a:pt x="18476" y="0"/>
                    <a:pt x="14876" y="108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51" name="Shape">
              <a:extLst>
                <a:ext uri="{FF2B5EF4-FFF2-40B4-BE49-F238E27FC236}">
                  <a16:creationId xmlns:a16="http://schemas.microsoft.com/office/drawing/2014/main" id="{5DB4675A-B026-49FD-AFAD-FE38FB59F5A1}"/>
                </a:ext>
              </a:extLst>
            </p:cNvPr>
            <p:cNvSpPr/>
            <p:nvPr/>
          </p:nvSpPr>
          <p:spPr>
            <a:xfrm>
              <a:off x="6596728" y="1772083"/>
              <a:ext cx="36117" cy="11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011" h="21600" extrusionOk="0">
                  <a:moveTo>
                    <a:pt x="15811" y="10800"/>
                  </a:moveTo>
                  <a:cubicBezTo>
                    <a:pt x="18511" y="21600"/>
                    <a:pt x="5011" y="21600"/>
                    <a:pt x="2311" y="21600"/>
                  </a:cubicBezTo>
                  <a:cubicBezTo>
                    <a:pt x="-3089" y="10800"/>
                    <a:pt x="2311" y="0"/>
                    <a:pt x="5011" y="0"/>
                  </a:cubicBezTo>
                  <a:cubicBezTo>
                    <a:pt x="10411" y="0"/>
                    <a:pt x="15811" y="0"/>
                    <a:pt x="15811" y="10800"/>
                  </a:cubicBezTo>
                  <a:cubicBezTo>
                    <a:pt x="18511" y="21600"/>
                    <a:pt x="15811" y="0"/>
                    <a:pt x="15811" y="108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52" name="Shape">
              <a:extLst>
                <a:ext uri="{FF2B5EF4-FFF2-40B4-BE49-F238E27FC236}">
                  <a16:creationId xmlns:a16="http://schemas.microsoft.com/office/drawing/2014/main" id="{282E774F-4521-449A-BB46-EF86FEE23D82}"/>
                </a:ext>
              </a:extLst>
            </p:cNvPr>
            <p:cNvSpPr/>
            <p:nvPr/>
          </p:nvSpPr>
          <p:spPr>
            <a:xfrm>
              <a:off x="6526667" y="1760615"/>
              <a:ext cx="58431" cy="51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71" h="20029" extrusionOk="0">
                  <a:moveTo>
                    <a:pt x="16909" y="15120"/>
                  </a:moveTo>
                  <a:cubicBezTo>
                    <a:pt x="13309" y="17280"/>
                    <a:pt x="9709" y="21600"/>
                    <a:pt x="4309" y="19440"/>
                  </a:cubicBezTo>
                  <a:cubicBezTo>
                    <a:pt x="-1091" y="15120"/>
                    <a:pt x="-1091" y="8640"/>
                    <a:pt x="2509" y="4320"/>
                  </a:cubicBezTo>
                  <a:cubicBezTo>
                    <a:pt x="4309" y="0"/>
                    <a:pt x="11509" y="0"/>
                    <a:pt x="15109" y="0"/>
                  </a:cubicBezTo>
                  <a:cubicBezTo>
                    <a:pt x="18709" y="0"/>
                    <a:pt x="20509" y="10800"/>
                    <a:pt x="16909" y="15120"/>
                  </a:cubicBezTo>
                  <a:cubicBezTo>
                    <a:pt x="15109" y="17280"/>
                    <a:pt x="20509" y="12960"/>
                    <a:pt x="16909" y="1512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53" name="Shape">
              <a:extLst>
                <a:ext uri="{FF2B5EF4-FFF2-40B4-BE49-F238E27FC236}">
                  <a16:creationId xmlns:a16="http://schemas.microsoft.com/office/drawing/2014/main" id="{17047AF8-69DF-4E49-A85F-E029459B7DDC}"/>
                </a:ext>
              </a:extLst>
            </p:cNvPr>
            <p:cNvSpPr/>
            <p:nvPr/>
          </p:nvSpPr>
          <p:spPr>
            <a:xfrm>
              <a:off x="6466733" y="1710919"/>
              <a:ext cx="25684" cy="21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516" h="21600" extrusionOk="0">
                  <a:moveTo>
                    <a:pt x="491" y="21600"/>
                  </a:moveTo>
                  <a:cubicBezTo>
                    <a:pt x="-2595" y="21600"/>
                    <a:pt x="9748" y="0"/>
                    <a:pt x="12834" y="0"/>
                  </a:cubicBezTo>
                  <a:cubicBezTo>
                    <a:pt x="19005" y="5400"/>
                    <a:pt x="6662" y="21600"/>
                    <a:pt x="491" y="216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54" name="Shape">
              <a:extLst>
                <a:ext uri="{FF2B5EF4-FFF2-40B4-BE49-F238E27FC236}">
                  <a16:creationId xmlns:a16="http://schemas.microsoft.com/office/drawing/2014/main" id="{FFE8DBAD-31CC-4275-8C0A-0625E871966D}"/>
                </a:ext>
              </a:extLst>
            </p:cNvPr>
            <p:cNvSpPr/>
            <p:nvPr/>
          </p:nvSpPr>
          <p:spPr>
            <a:xfrm>
              <a:off x="6523928" y="1709748"/>
              <a:ext cx="16684" cy="12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478" h="15869" extrusionOk="0">
                  <a:moveTo>
                    <a:pt x="3200" y="15869"/>
                  </a:moveTo>
                  <a:cubicBezTo>
                    <a:pt x="3200" y="15869"/>
                    <a:pt x="-4000" y="1469"/>
                    <a:pt x="3200" y="1469"/>
                  </a:cubicBezTo>
                  <a:cubicBezTo>
                    <a:pt x="6800" y="-5731"/>
                    <a:pt x="17600" y="15869"/>
                    <a:pt x="3200" y="1586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55" name="Shape">
              <a:extLst>
                <a:ext uri="{FF2B5EF4-FFF2-40B4-BE49-F238E27FC236}">
                  <a16:creationId xmlns:a16="http://schemas.microsoft.com/office/drawing/2014/main" id="{4A935303-CA03-4B42-8600-703448A5D7C7}"/>
                </a:ext>
              </a:extLst>
            </p:cNvPr>
            <p:cNvSpPr/>
            <p:nvPr/>
          </p:nvSpPr>
          <p:spPr>
            <a:xfrm>
              <a:off x="6485072" y="1693718"/>
              <a:ext cx="22465" cy="8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38" h="15274" extrusionOk="0">
                  <a:moveTo>
                    <a:pt x="0" y="10800"/>
                  </a:moveTo>
                  <a:cubicBezTo>
                    <a:pt x="8640" y="21600"/>
                    <a:pt x="21600" y="10800"/>
                    <a:pt x="17280" y="0"/>
                  </a:cubicBezTo>
                  <a:cubicBezTo>
                    <a:pt x="8640" y="0"/>
                    <a:pt x="0" y="10800"/>
                    <a:pt x="0" y="108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56" name="Shape">
              <a:extLst>
                <a:ext uri="{FF2B5EF4-FFF2-40B4-BE49-F238E27FC236}">
                  <a16:creationId xmlns:a16="http://schemas.microsoft.com/office/drawing/2014/main" id="{27B5F073-2494-4988-82D0-A1C81B4E845D}"/>
                </a:ext>
              </a:extLst>
            </p:cNvPr>
            <p:cNvSpPr/>
            <p:nvPr/>
          </p:nvSpPr>
          <p:spPr>
            <a:xfrm>
              <a:off x="6422758" y="1483775"/>
              <a:ext cx="136192" cy="54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3" h="18535" extrusionOk="0">
                  <a:moveTo>
                    <a:pt x="19818" y="16259"/>
                  </a:moveTo>
                  <a:cubicBezTo>
                    <a:pt x="17326" y="16259"/>
                    <a:pt x="15664" y="14295"/>
                    <a:pt x="14003" y="14295"/>
                  </a:cubicBezTo>
                  <a:cubicBezTo>
                    <a:pt x="11511" y="14295"/>
                    <a:pt x="9849" y="18222"/>
                    <a:pt x="7357" y="18222"/>
                  </a:cubicBezTo>
                  <a:cubicBezTo>
                    <a:pt x="4864" y="20186"/>
                    <a:pt x="4034" y="12331"/>
                    <a:pt x="1541" y="10368"/>
                  </a:cubicBezTo>
                  <a:cubicBezTo>
                    <a:pt x="711" y="8404"/>
                    <a:pt x="-951" y="4477"/>
                    <a:pt x="711" y="550"/>
                  </a:cubicBezTo>
                  <a:cubicBezTo>
                    <a:pt x="1541" y="-1414"/>
                    <a:pt x="4864" y="2513"/>
                    <a:pt x="5695" y="2513"/>
                  </a:cubicBezTo>
                  <a:cubicBezTo>
                    <a:pt x="8187" y="4477"/>
                    <a:pt x="10680" y="550"/>
                    <a:pt x="13172" y="2513"/>
                  </a:cubicBezTo>
                  <a:cubicBezTo>
                    <a:pt x="14834" y="2513"/>
                    <a:pt x="15664" y="6441"/>
                    <a:pt x="17326" y="8404"/>
                  </a:cubicBezTo>
                  <a:cubicBezTo>
                    <a:pt x="17326" y="10368"/>
                    <a:pt x="19818" y="16259"/>
                    <a:pt x="19818" y="16259"/>
                  </a:cubicBezTo>
                  <a:cubicBezTo>
                    <a:pt x="18157" y="16259"/>
                    <a:pt x="20649" y="16259"/>
                    <a:pt x="19818" y="1625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57" name="Shape">
              <a:extLst>
                <a:ext uri="{FF2B5EF4-FFF2-40B4-BE49-F238E27FC236}">
                  <a16:creationId xmlns:a16="http://schemas.microsoft.com/office/drawing/2014/main" id="{B55201B2-2357-46B1-B375-E23B3FC70885}"/>
                </a:ext>
              </a:extLst>
            </p:cNvPr>
            <p:cNvSpPr/>
            <p:nvPr/>
          </p:nvSpPr>
          <p:spPr>
            <a:xfrm>
              <a:off x="5099072" y="2496482"/>
              <a:ext cx="147742" cy="94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48" h="19136" extrusionOk="0">
                  <a:moveTo>
                    <a:pt x="19432" y="18189"/>
                  </a:moveTo>
                  <a:cubicBezTo>
                    <a:pt x="18688" y="17053"/>
                    <a:pt x="17943" y="14779"/>
                    <a:pt x="17198" y="13642"/>
                  </a:cubicBezTo>
                  <a:cubicBezTo>
                    <a:pt x="16453" y="11368"/>
                    <a:pt x="14963" y="11368"/>
                    <a:pt x="13474" y="11368"/>
                  </a:cubicBezTo>
                  <a:cubicBezTo>
                    <a:pt x="11984" y="9095"/>
                    <a:pt x="11984" y="4547"/>
                    <a:pt x="9750" y="3411"/>
                  </a:cubicBezTo>
                  <a:cubicBezTo>
                    <a:pt x="9005" y="3411"/>
                    <a:pt x="6770" y="3411"/>
                    <a:pt x="5281" y="2274"/>
                  </a:cubicBezTo>
                  <a:cubicBezTo>
                    <a:pt x="4536" y="1137"/>
                    <a:pt x="3046" y="0"/>
                    <a:pt x="812" y="0"/>
                  </a:cubicBezTo>
                  <a:cubicBezTo>
                    <a:pt x="-678" y="0"/>
                    <a:pt x="67" y="2274"/>
                    <a:pt x="1556" y="2274"/>
                  </a:cubicBezTo>
                  <a:cubicBezTo>
                    <a:pt x="2301" y="2274"/>
                    <a:pt x="2301" y="2274"/>
                    <a:pt x="3046" y="3411"/>
                  </a:cubicBezTo>
                  <a:cubicBezTo>
                    <a:pt x="3046" y="3411"/>
                    <a:pt x="3791" y="4547"/>
                    <a:pt x="3791" y="4547"/>
                  </a:cubicBezTo>
                  <a:cubicBezTo>
                    <a:pt x="3046" y="4547"/>
                    <a:pt x="2301" y="3411"/>
                    <a:pt x="2301" y="2274"/>
                  </a:cubicBezTo>
                  <a:cubicBezTo>
                    <a:pt x="2301" y="2274"/>
                    <a:pt x="2301" y="4547"/>
                    <a:pt x="2301" y="4547"/>
                  </a:cubicBezTo>
                  <a:cubicBezTo>
                    <a:pt x="2301" y="6821"/>
                    <a:pt x="3791" y="6821"/>
                    <a:pt x="4536" y="6821"/>
                  </a:cubicBezTo>
                  <a:cubicBezTo>
                    <a:pt x="4536" y="6821"/>
                    <a:pt x="8260" y="10232"/>
                    <a:pt x="8260" y="10232"/>
                  </a:cubicBezTo>
                  <a:cubicBezTo>
                    <a:pt x="8260" y="10232"/>
                    <a:pt x="7515" y="10232"/>
                    <a:pt x="6770" y="11368"/>
                  </a:cubicBezTo>
                  <a:cubicBezTo>
                    <a:pt x="6770" y="11368"/>
                    <a:pt x="9750" y="11368"/>
                    <a:pt x="9750" y="11368"/>
                  </a:cubicBezTo>
                  <a:cubicBezTo>
                    <a:pt x="11239" y="12505"/>
                    <a:pt x="9750" y="13642"/>
                    <a:pt x="9750" y="13642"/>
                  </a:cubicBezTo>
                  <a:cubicBezTo>
                    <a:pt x="10494" y="14779"/>
                    <a:pt x="12729" y="13642"/>
                    <a:pt x="13474" y="13642"/>
                  </a:cubicBezTo>
                  <a:cubicBezTo>
                    <a:pt x="9750" y="14779"/>
                    <a:pt x="20922" y="21600"/>
                    <a:pt x="19432" y="18189"/>
                  </a:cubicBezTo>
                  <a:cubicBezTo>
                    <a:pt x="18688" y="17053"/>
                    <a:pt x="20177" y="20463"/>
                    <a:pt x="19432" y="181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58" name="Shape">
              <a:extLst>
                <a:ext uri="{FF2B5EF4-FFF2-40B4-BE49-F238E27FC236}">
                  <a16:creationId xmlns:a16="http://schemas.microsoft.com/office/drawing/2014/main" id="{0F157E9F-9289-4F49-9887-20239AEB1A1D}"/>
                </a:ext>
              </a:extLst>
            </p:cNvPr>
            <p:cNvSpPr/>
            <p:nvPr/>
          </p:nvSpPr>
          <p:spPr>
            <a:xfrm>
              <a:off x="4970015" y="2372244"/>
              <a:ext cx="60099" cy="78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78" h="21600" extrusionOk="0">
                  <a:moveTo>
                    <a:pt x="17068" y="21600"/>
                  </a:moveTo>
                  <a:cubicBezTo>
                    <a:pt x="17068" y="21600"/>
                    <a:pt x="17068" y="21600"/>
                    <a:pt x="17068" y="21600"/>
                  </a:cubicBezTo>
                  <a:cubicBezTo>
                    <a:pt x="17068" y="20057"/>
                    <a:pt x="13745" y="16971"/>
                    <a:pt x="12083" y="16971"/>
                  </a:cubicBezTo>
                  <a:cubicBezTo>
                    <a:pt x="10422" y="13886"/>
                    <a:pt x="12083" y="12343"/>
                    <a:pt x="10422" y="10800"/>
                  </a:cubicBezTo>
                  <a:cubicBezTo>
                    <a:pt x="8760" y="9257"/>
                    <a:pt x="8760" y="9257"/>
                    <a:pt x="8760" y="7714"/>
                  </a:cubicBezTo>
                  <a:cubicBezTo>
                    <a:pt x="7099" y="4629"/>
                    <a:pt x="8760" y="4629"/>
                    <a:pt x="10422" y="3086"/>
                  </a:cubicBezTo>
                  <a:cubicBezTo>
                    <a:pt x="13745" y="0"/>
                    <a:pt x="3776" y="4629"/>
                    <a:pt x="5437" y="6171"/>
                  </a:cubicBezTo>
                  <a:cubicBezTo>
                    <a:pt x="3776" y="4629"/>
                    <a:pt x="8760" y="1543"/>
                    <a:pt x="8760" y="1543"/>
                  </a:cubicBezTo>
                  <a:cubicBezTo>
                    <a:pt x="7099" y="0"/>
                    <a:pt x="453" y="0"/>
                    <a:pt x="453" y="0"/>
                  </a:cubicBezTo>
                  <a:cubicBezTo>
                    <a:pt x="-1209" y="1543"/>
                    <a:pt x="2114" y="7714"/>
                    <a:pt x="3776" y="9257"/>
                  </a:cubicBezTo>
                  <a:cubicBezTo>
                    <a:pt x="7099" y="12343"/>
                    <a:pt x="12083" y="20057"/>
                    <a:pt x="17068" y="21600"/>
                  </a:cubicBezTo>
                  <a:cubicBezTo>
                    <a:pt x="20391" y="21600"/>
                    <a:pt x="12083" y="20057"/>
                    <a:pt x="17068" y="216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59" name="Shape">
              <a:extLst>
                <a:ext uri="{FF2B5EF4-FFF2-40B4-BE49-F238E27FC236}">
                  <a16:creationId xmlns:a16="http://schemas.microsoft.com/office/drawing/2014/main" id="{80662608-0CB8-484B-A220-AAD1F10F0D5E}"/>
                </a:ext>
              </a:extLst>
            </p:cNvPr>
            <p:cNvSpPr/>
            <p:nvPr/>
          </p:nvSpPr>
          <p:spPr>
            <a:xfrm>
              <a:off x="4978244" y="2286975"/>
              <a:ext cx="13014" cy="14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2258" h="13461" extrusionOk="0">
                  <a:moveTo>
                    <a:pt x="10021" y="11902"/>
                  </a:moveTo>
                  <a:cubicBezTo>
                    <a:pt x="4621" y="6502"/>
                    <a:pt x="-6179" y="6502"/>
                    <a:pt x="4621" y="1102"/>
                  </a:cubicBezTo>
                  <a:cubicBezTo>
                    <a:pt x="10021" y="-4298"/>
                    <a:pt x="15421" y="11902"/>
                    <a:pt x="10021" y="11902"/>
                  </a:cubicBezTo>
                  <a:cubicBezTo>
                    <a:pt x="10021" y="11902"/>
                    <a:pt x="10021" y="11902"/>
                    <a:pt x="10021" y="11902"/>
                  </a:cubicBezTo>
                  <a:cubicBezTo>
                    <a:pt x="4621" y="6502"/>
                    <a:pt x="15421" y="17302"/>
                    <a:pt x="10021" y="1190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60" name="Shape">
              <a:extLst>
                <a:ext uri="{FF2B5EF4-FFF2-40B4-BE49-F238E27FC236}">
                  <a16:creationId xmlns:a16="http://schemas.microsoft.com/office/drawing/2014/main" id="{C660E7B6-E3B2-45E6-B4EA-9EDBD0635D9C}"/>
                </a:ext>
              </a:extLst>
            </p:cNvPr>
            <p:cNvSpPr/>
            <p:nvPr/>
          </p:nvSpPr>
          <p:spPr>
            <a:xfrm>
              <a:off x="4943021" y="2259553"/>
              <a:ext cx="30317" cy="28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39" h="19008" extrusionOk="0">
                  <a:moveTo>
                    <a:pt x="18000" y="4608"/>
                  </a:moveTo>
                  <a:cubicBezTo>
                    <a:pt x="14400" y="4608"/>
                    <a:pt x="3600" y="-2592"/>
                    <a:pt x="0" y="1008"/>
                  </a:cubicBezTo>
                  <a:cubicBezTo>
                    <a:pt x="3600" y="-2592"/>
                    <a:pt x="7200" y="11808"/>
                    <a:pt x="3600" y="8208"/>
                  </a:cubicBezTo>
                  <a:cubicBezTo>
                    <a:pt x="3600" y="11808"/>
                    <a:pt x="3600" y="15408"/>
                    <a:pt x="3600" y="19008"/>
                  </a:cubicBezTo>
                  <a:cubicBezTo>
                    <a:pt x="3600" y="15408"/>
                    <a:pt x="18000" y="11808"/>
                    <a:pt x="18000" y="15408"/>
                  </a:cubicBezTo>
                  <a:cubicBezTo>
                    <a:pt x="18000" y="11808"/>
                    <a:pt x="14400" y="11808"/>
                    <a:pt x="10800" y="8208"/>
                  </a:cubicBezTo>
                  <a:cubicBezTo>
                    <a:pt x="14400" y="11808"/>
                    <a:pt x="21600" y="4608"/>
                    <a:pt x="18000" y="4608"/>
                  </a:cubicBezTo>
                  <a:cubicBezTo>
                    <a:pt x="14400" y="4608"/>
                    <a:pt x="21600" y="4608"/>
                    <a:pt x="18000" y="46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61" name="Shape">
              <a:extLst>
                <a:ext uri="{FF2B5EF4-FFF2-40B4-BE49-F238E27FC236}">
                  <a16:creationId xmlns:a16="http://schemas.microsoft.com/office/drawing/2014/main" id="{F1CAB097-0FA1-46E1-A132-D6A616ECE46E}"/>
                </a:ext>
              </a:extLst>
            </p:cNvPr>
            <p:cNvSpPr/>
            <p:nvPr/>
          </p:nvSpPr>
          <p:spPr>
            <a:xfrm>
              <a:off x="4933574" y="2265209"/>
              <a:ext cx="11240" cy="29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1550" h="18735" extrusionOk="0">
                  <a:moveTo>
                    <a:pt x="4800" y="0"/>
                  </a:moveTo>
                  <a:cubicBezTo>
                    <a:pt x="-6000" y="0"/>
                    <a:pt x="4800" y="3600"/>
                    <a:pt x="4800" y="7200"/>
                  </a:cubicBezTo>
                  <a:cubicBezTo>
                    <a:pt x="4800" y="10800"/>
                    <a:pt x="-600" y="18000"/>
                    <a:pt x="4800" y="18000"/>
                  </a:cubicBezTo>
                  <a:cubicBezTo>
                    <a:pt x="10200" y="21600"/>
                    <a:pt x="10200" y="10800"/>
                    <a:pt x="10200" y="10800"/>
                  </a:cubicBezTo>
                  <a:cubicBezTo>
                    <a:pt x="10200" y="7200"/>
                    <a:pt x="15600" y="0"/>
                    <a:pt x="480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62" name="Shape">
              <a:extLst>
                <a:ext uri="{FF2B5EF4-FFF2-40B4-BE49-F238E27FC236}">
                  <a16:creationId xmlns:a16="http://schemas.microsoft.com/office/drawing/2014/main" id="{CF541BE0-14EE-416F-9B8E-7598DDA6F34E}"/>
                </a:ext>
              </a:extLst>
            </p:cNvPr>
            <p:cNvSpPr/>
            <p:nvPr/>
          </p:nvSpPr>
          <p:spPr>
            <a:xfrm>
              <a:off x="4898134" y="2244065"/>
              <a:ext cx="23867" cy="45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86" h="16195" extrusionOk="0">
                  <a:moveTo>
                    <a:pt x="13666" y="15627"/>
                  </a:moveTo>
                  <a:cubicBezTo>
                    <a:pt x="13666" y="13664"/>
                    <a:pt x="5026" y="7773"/>
                    <a:pt x="5026" y="7773"/>
                  </a:cubicBezTo>
                  <a:cubicBezTo>
                    <a:pt x="13666" y="3846"/>
                    <a:pt x="-3614" y="3846"/>
                    <a:pt x="706" y="1882"/>
                  </a:cubicBezTo>
                  <a:cubicBezTo>
                    <a:pt x="5026" y="-4009"/>
                    <a:pt x="17986" y="5809"/>
                    <a:pt x="17986" y="5809"/>
                  </a:cubicBezTo>
                  <a:cubicBezTo>
                    <a:pt x="17986" y="7773"/>
                    <a:pt x="17986" y="17591"/>
                    <a:pt x="13666" y="15627"/>
                  </a:cubicBezTo>
                  <a:cubicBezTo>
                    <a:pt x="13666" y="13664"/>
                    <a:pt x="17986" y="17591"/>
                    <a:pt x="13666" y="1562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63" name="Shape">
              <a:extLst>
                <a:ext uri="{FF2B5EF4-FFF2-40B4-BE49-F238E27FC236}">
                  <a16:creationId xmlns:a16="http://schemas.microsoft.com/office/drawing/2014/main" id="{3BA0683E-F15E-4D0F-9CBF-96E613DE2F41}"/>
                </a:ext>
              </a:extLst>
            </p:cNvPr>
            <p:cNvSpPr/>
            <p:nvPr/>
          </p:nvSpPr>
          <p:spPr>
            <a:xfrm>
              <a:off x="4870409" y="2213138"/>
              <a:ext cx="40128" cy="32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571" extrusionOk="0">
                  <a:moveTo>
                    <a:pt x="12343" y="16706"/>
                  </a:moveTo>
                  <a:cubicBezTo>
                    <a:pt x="6171" y="10535"/>
                    <a:pt x="3086" y="10535"/>
                    <a:pt x="6171" y="7449"/>
                  </a:cubicBezTo>
                  <a:cubicBezTo>
                    <a:pt x="6171" y="4363"/>
                    <a:pt x="0" y="4363"/>
                    <a:pt x="0" y="4363"/>
                  </a:cubicBezTo>
                  <a:cubicBezTo>
                    <a:pt x="0" y="1278"/>
                    <a:pt x="12343" y="-1808"/>
                    <a:pt x="15429" y="1278"/>
                  </a:cubicBezTo>
                  <a:cubicBezTo>
                    <a:pt x="15429" y="1278"/>
                    <a:pt x="9257" y="4363"/>
                    <a:pt x="12343" y="7449"/>
                  </a:cubicBezTo>
                  <a:cubicBezTo>
                    <a:pt x="15429" y="7449"/>
                    <a:pt x="21600" y="10535"/>
                    <a:pt x="21600" y="10535"/>
                  </a:cubicBezTo>
                  <a:cubicBezTo>
                    <a:pt x="21600" y="13621"/>
                    <a:pt x="15429" y="13621"/>
                    <a:pt x="15429" y="13621"/>
                  </a:cubicBezTo>
                  <a:cubicBezTo>
                    <a:pt x="12343" y="13621"/>
                    <a:pt x="15429" y="19792"/>
                    <a:pt x="12343" y="16706"/>
                  </a:cubicBezTo>
                  <a:cubicBezTo>
                    <a:pt x="6171" y="13621"/>
                    <a:pt x="12343" y="16706"/>
                    <a:pt x="12343" y="1670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64" name="Shape">
              <a:extLst>
                <a:ext uri="{FF2B5EF4-FFF2-40B4-BE49-F238E27FC236}">
                  <a16:creationId xmlns:a16="http://schemas.microsoft.com/office/drawing/2014/main" id="{6D5DB8D6-8697-4004-8F7B-8428E430C0EC}"/>
                </a:ext>
              </a:extLst>
            </p:cNvPr>
            <p:cNvSpPr/>
            <p:nvPr/>
          </p:nvSpPr>
          <p:spPr>
            <a:xfrm>
              <a:off x="4919413" y="2214359"/>
              <a:ext cx="24757" cy="42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992" h="17976" extrusionOk="0">
                  <a:moveTo>
                    <a:pt x="4239" y="17283"/>
                  </a:moveTo>
                  <a:cubicBezTo>
                    <a:pt x="7325" y="14883"/>
                    <a:pt x="10411" y="14883"/>
                    <a:pt x="7325" y="12483"/>
                  </a:cubicBezTo>
                  <a:cubicBezTo>
                    <a:pt x="7325" y="10083"/>
                    <a:pt x="1153" y="10083"/>
                    <a:pt x="1153" y="7683"/>
                  </a:cubicBezTo>
                  <a:cubicBezTo>
                    <a:pt x="4239" y="5283"/>
                    <a:pt x="-5018" y="-1917"/>
                    <a:pt x="4239" y="483"/>
                  </a:cubicBezTo>
                  <a:cubicBezTo>
                    <a:pt x="13496" y="2883"/>
                    <a:pt x="13496" y="5283"/>
                    <a:pt x="13496" y="10083"/>
                  </a:cubicBezTo>
                  <a:cubicBezTo>
                    <a:pt x="16582" y="14883"/>
                    <a:pt x="4239" y="17283"/>
                    <a:pt x="4239" y="17283"/>
                  </a:cubicBezTo>
                  <a:cubicBezTo>
                    <a:pt x="4239" y="17283"/>
                    <a:pt x="4239" y="17283"/>
                    <a:pt x="4239" y="17283"/>
                  </a:cubicBezTo>
                  <a:cubicBezTo>
                    <a:pt x="7325" y="14883"/>
                    <a:pt x="1153" y="19683"/>
                    <a:pt x="4239" y="1728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65" name="Shape">
              <a:extLst>
                <a:ext uri="{FF2B5EF4-FFF2-40B4-BE49-F238E27FC236}">
                  <a16:creationId xmlns:a16="http://schemas.microsoft.com/office/drawing/2014/main" id="{F2B90126-C31F-4057-8FD2-F52FAD94A3DE}"/>
                </a:ext>
              </a:extLst>
            </p:cNvPr>
            <p:cNvSpPr/>
            <p:nvPr/>
          </p:nvSpPr>
          <p:spPr>
            <a:xfrm>
              <a:off x="4899070" y="2221247"/>
              <a:ext cx="17199" cy="5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21600"/>
                  </a:moveTo>
                  <a:cubicBezTo>
                    <a:pt x="7200" y="21600"/>
                    <a:pt x="0" y="21600"/>
                    <a:pt x="0" y="0"/>
                  </a:cubicBezTo>
                  <a:cubicBezTo>
                    <a:pt x="0" y="0"/>
                    <a:pt x="14400" y="0"/>
                    <a:pt x="21600" y="0"/>
                  </a:cubicBezTo>
                  <a:cubicBezTo>
                    <a:pt x="21600" y="0"/>
                    <a:pt x="14400" y="21600"/>
                    <a:pt x="14400" y="216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66" name="Shape">
              <a:extLst>
                <a:ext uri="{FF2B5EF4-FFF2-40B4-BE49-F238E27FC236}">
                  <a16:creationId xmlns:a16="http://schemas.microsoft.com/office/drawing/2014/main" id="{06C791AE-19F7-4CB8-B637-913A12A0AC81}"/>
                </a:ext>
              </a:extLst>
            </p:cNvPr>
            <p:cNvSpPr/>
            <p:nvPr/>
          </p:nvSpPr>
          <p:spPr>
            <a:xfrm>
              <a:off x="4361646" y="2230016"/>
              <a:ext cx="68919" cy="31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6" h="17641" extrusionOk="0">
                  <a:moveTo>
                    <a:pt x="16200" y="1372"/>
                  </a:moveTo>
                  <a:cubicBezTo>
                    <a:pt x="14539" y="1372"/>
                    <a:pt x="12877" y="1372"/>
                    <a:pt x="11216" y="1372"/>
                  </a:cubicBezTo>
                  <a:cubicBezTo>
                    <a:pt x="9554" y="1372"/>
                    <a:pt x="9554" y="1372"/>
                    <a:pt x="7893" y="1372"/>
                  </a:cubicBezTo>
                  <a:cubicBezTo>
                    <a:pt x="4570" y="4457"/>
                    <a:pt x="6231" y="10629"/>
                    <a:pt x="7893" y="10629"/>
                  </a:cubicBezTo>
                  <a:cubicBezTo>
                    <a:pt x="6231" y="10629"/>
                    <a:pt x="2908" y="1372"/>
                    <a:pt x="1247" y="7543"/>
                  </a:cubicBezTo>
                  <a:cubicBezTo>
                    <a:pt x="-415" y="10629"/>
                    <a:pt x="-415" y="13715"/>
                    <a:pt x="1247" y="16800"/>
                  </a:cubicBezTo>
                  <a:cubicBezTo>
                    <a:pt x="2908" y="19886"/>
                    <a:pt x="16200" y="13715"/>
                    <a:pt x="17862" y="10629"/>
                  </a:cubicBezTo>
                  <a:cubicBezTo>
                    <a:pt x="17862" y="10629"/>
                    <a:pt x="16200" y="7543"/>
                    <a:pt x="14539" y="7543"/>
                  </a:cubicBezTo>
                  <a:cubicBezTo>
                    <a:pt x="16200" y="7543"/>
                    <a:pt x="19523" y="7543"/>
                    <a:pt x="19523" y="7543"/>
                  </a:cubicBezTo>
                  <a:cubicBezTo>
                    <a:pt x="21185" y="4457"/>
                    <a:pt x="17862" y="-1714"/>
                    <a:pt x="16200" y="1372"/>
                  </a:cubicBezTo>
                  <a:cubicBezTo>
                    <a:pt x="14539" y="1372"/>
                    <a:pt x="17862" y="-1714"/>
                    <a:pt x="16200" y="137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67" name="Shape">
              <a:extLst>
                <a:ext uri="{FF2B5EF4-FFF2-40B4-BE49-F238E27FC236}">
                  <a16:creationId xmlns:a16="http://schemas.microsoft.com/office/drawing/2014/main" id="{9EC35A45-4838-4F48-8631-9533520B6102}"/>
                </a:ext>
              </a:extLst>
            </p:cNvPr>
            <p:cNvSpPr/>
            <p:nvPr/>
          </p:nvSpPr>
          <p:spPr>
            <a:xfrm>
              <a:off x="4397031" y="2200835"/>
              <a:ext cx="37705" cy="2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59" h="14962" extrusionOk="0">
                  <a:moveTo>
                    <a:pt x="1559" y="14071"/>
                  </a:moveTo>
                  <a:cubicBezTo>
                    <a:pt x="4259" y="10986"/>
                    <a:pt x="6959" y="10986"/>
                    <a:pt x="9659" y="7900"/>
                  </a:cubicBezTo>
                  <a:cubicBezTo>
                    <a:pt x="12359" y="7900"/>
                    <a:pt x="17759" y="7900"/>
                    <a:pt x="17759" y="7900"/>
                  </a:cubicBezTo>
                  <a:cubicBezTo>
                    <a:pt x="17759" y="7900"/>
                    <a:pt x="15059" y="-4443"/>
                    <a:pt x="9659" y="1728"/>
                  </a:cubicBezTo>
                  <a:cubicBezTo>
                    <a:pt x="9659" y="1728"/>
                    <a:pt x="-1141" y="10986"/>
                    <a:pt x="1559" y="14071"/>
                  </a:cubicBezTo>
                  <a:cubicBezTo>
                    <a:pt x="1559" y="14071"/>
                    <a:pt x="1559" y="14071"/>
                    <a:pt x="1559" y="14071"/>
                  </a:cubicBezTo>
                  <a:cubicBezTo>
                    <a:pt x="6959" y="10986"/>
                    <a:pt x="-3841" y="17157"/>
                    <a:pt x="1559" y="1407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68" name="Shape">
              <a:extLst>
                <a:ext uri="{FF2B5EF4-FFF2-40B4-BE49-F238E27FC236}">
                  <a16:creationId xmlns:a16="http://schemas.microsoft.com/office/drawing/2014/main" id="{AE12E4A8-F8DA-4EAE-91CC-12B504131AE7}"/>
                </a:ext>
              </a:extLst>
            </p:cNvPr>
            <p:cNvSpPr/>
            <p:nvPr/>
          </p:nvSpPr>
          <p:spPr>
            <a:xfrm>
              <a:off x="4076105" y="2345483"/>
              <a:ext cx="45133" cy="21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92" h="21600" extrusionOk="0">
                  <a:moveTo>
                    <a:pt x="16968" y="10800"/>
                  </a:moveTo>
                  <a:cubicBezTo>
                    <a:pt x="19128" y="10800"/>
                    <a:pt x="14808" y="5400"/>
                    <a:pt x="16968" y="5400"/>
                  </a:cubicBezTo>
                  <a:cubicBezTo>
                    <a:pt x="14808" y="0"/>
                    <a:pt x="12648" y="0"/>
                    <a:pt x="10488" y="0"/>
                  </a:cubicBezTo>
                  <a:cubicBezTo>
                    <a:pt x="8328" y="5400"/>
                    <a:pt x="4008" y="5400"/>
                    <a:pt x="1848" y="10800"/>
                  </a:cubicBezTo>
                  <a:cubicBezTo>
                    <a:pt x="-2472" y="16200"/>
                    <a:pt x="1848" y="21600"/>
                    <a:pt x="4008" y="21600"/>
                  </a:cubicBezTo>
                  <a:cubicBezTo>
                    <a:pt x="8328" y="21600"/>
                    <a:pt x="12648" y="5400"/>
                    <a:pt x="16968" y="10800"/>
                  </a:cubicBezTo>
                  <a:cubicBezTo>
                    <a:pt x="19128" y="10800"/>
                    <a:pt x="12648" y="5400"/>
                    <a:pt x="16968" y="108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69" name="Shape">
              <a:extLst>
                <a:ext uri="{FF2B5EF4-FFF2-40B4-BE49-F238E27FC236}">
                  <a16:creationId xmlns:a16="http://schemas.microsoft.com/office/drawing/2014/main" id="{D1E44070-BD14-4082-AE49-6D916268CABF}"/>
                </a:ext>
              </a:extLst>
            </p:cNvPr>
            <p:cNvSpPr/>
            <p:nvPr/>
          </p:nvSpPr>
          <p:spPr>
            <a:xfrm>
              <a:off x="4002885" y="2382824"/>
              <a:ext cx="32484" cy="23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948" extrusionOk="0">
                  <a:moveTo>
                    <a:pt x="21600" y="4988"/>
                  </a:moveTo>
                  <a:cubicBezTo>
                    <a:pt x="21600" y="-3652"/>
                    <a:pt x="14400" y="668"/>
                    <a:pt x="10800" y="4988"/>
                  </a:cubicBezTo>
                  <a:cubicBezTo>
                    <a:pt x="10800" y="4988"/>
                    <a:pt x="10800" y="9308"/>
                    <a:pt x="10800" y="13628"/>
                  </a:cubicBezTo>
                  <a:cubicBezTo>
                    <a:pt x="7200" y="13628"/>
                    <a:pt x="0" y="17948"/>
                    <a:pt x="0" y="17948"/>
                  </a:cubicBezTo>
                  <a:cubicBezTo>
                    <a:pt x="0" y="17948"/>
                    <a:pt x="21600" y="17948"/>
                    <a:pt x="21600" y="498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70" name="Shape">
              <a:extLst>
                <a:ext uri="{FF2B5EF4-FFF2-40B4-BE49-F238E27FC236}">
                  <a16:creationId xmlns:a16="http://schemas.microsoft.com/office/drawing/2014/main" id="{8E8F4366-E93A-443A-82A4-EA4616162079}"/>
                </a:ext>
              </a:extLst>
            </p:cNvPr>
            <p:cNvSpPr/>
            <p:nvPr/>
          </p:nvSpPr>
          <p:spPr>
            <a:xfrm>
              <a:off x="5907996" y="1687100"/>
              <a:ext cx="111012" cy="64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1" h="19184" extrusionOk="0">
                  <a:moveTo>
                    <a:pt x="19543" y="13511"/>
                  </a:moveTo>
                  <a:cubicBezTo>
                    <a:pt x="15429" y="15172"/>
                    <a:pt x="19543" y="11849"/>
                    <a:pt x="18514" y="10188"/>
                  </a:cubicBezTo>
                  <a:cubicBezTo>
                    <a:pt x="17486" y="10188"/>
                    <a:pt x="15429" y="5203"/>
                    <a:pt x="14400" y="5203"/>
                  </a:cubicBezTo>
                  <a:cubicBezTo>
                    <a:pt x="12343" y="5203"/>
                    <a:pt x="10286" y="219"/>
                    <a:pt x="8229" y="219"/>
                  </a:cubicBezTo>
                  <a:cubicBezTo>
                    <a:pt x="6171" y="-1443"/>
                    <a:pt x="6171" y="6865"/>
                    <a:pt x="5143" y="8526"/>
                  </a:cubicBezTo>
                  <a:cubicBezTo>
                    <a:pt x="4114" y="8526"/>
                    <a:pt x="0" y="8526"/>
                    <a:pt x="0" y="11849"/>
                  </a:cubicBezTo>
                  <a:cubicBezTo>
                    <a:pt x="1029" y="15172"/>
                    <a:pt x="6171" y="16834"/>
                    <a:pt x="7200" y="16834"/>
                  </a:cubicBezTo>
                  <a:cubicBezTo>
                    <a:pt x="9257" y="18495"/>
                    <a:pt x="13371" y="20157"/>
                    <a:pt x="15429" y="18495"/>
                  </a:cubicBezTo>
                  <a:cubicBezTo>
                    <a:pt x="15429" y="18495"/>
                    <a:pt x="20571" y="15172"/>
                    <a:pt x="20571" y="13511"/>
                  </a:cubicBezTo>
                  <a:cubicBezTo>
                    <a:pt x="20571" y="13511"/>
                    <a:pt x="19543" y="13511"/>
                    <a:pt x="19543" y="13511"/>
                  </a:cubicBezTo>
                  <a:cubicBezTo>
                    <a:pt x="18514" y="15172"/>
                    <a:pt x="21600" y="13511"/>
                    <a:pt x="19543" y="1351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71" name="Shape">
              <a:extLst>
                <a:ext uri="{FF2B5EF4-FFF2-40B4-BE49-F238E27FC236}">
                  <a16:creationId xmlns:a16="http://schemas.microsoft.com/office/drawing/2014/main" id="{FE19A0E0-B1C0-4C39-80C8-D916F8B7F228}"/>
                </a:ext>
              </a:extLst>
            </p:cNvPr>
            <p:cNvSpPr/>
            <p:nvPr/>
          </p:nvSpPr>
          <p:spPr>
            <a:xfrm>
              <a:off x="5876125" y="1721066"/>
              <a:ext cx="16239" cy="16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2237" h="17067" extrusionOk="0">
                  <a:moveTo>
                    <a:pt x="2419" y="17067"/>
                  </a:moveTo>
                  <a:cubicBezTo>
                    <a:pt x="-6221" y="17067"/>
                    <a:pt x="11059" y="-4533"/>
                    <a:pt x="11059" y="867"/>
                  </a:cubicBezTo>
                  <a:cubicBezTo>
                    <a:pt x="15379" y="867"/>
                    <a:pt x="6739" y="17067"/>
                    <a:pt x="2419" y="17067"/>
                  </a:cubicBezTo>
                  <a:cubicBezTo>
                    <a:pt x="-1901" y="17067"/>
                    <a:pt x="11059" y="17067"/>
                    <a:pt x="2419" y="1706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72" name="Shape">
              <a:extLst>
                <a:ext uri="{FF2B5EF4-FFF2-40B4-BE49-F238E27FC236}">
                  <a16:creationId xmlns:a16="http://schemas.microsoft.com/office/drawing/2014/main" id="{C6B05FD8-8123-4B56-94B3-6541F116BA57}"/>
                </a:ext>
              </a:extLst>
            </p:cNvPr>
            <p:cNvSpPr/>
            <p:nvPr/>
          </p:nvSpPr>
          <p:spPr>
            <a:xfrm>
              <a:off x="5834908" y="1737677"/>
              <a:ext cx="8600" cy="11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8100" y="21600"/>
                  </a:moveTo>
                  <a:cubicBezTo>
                    <a:pt x="-2700" y="21600"/>
                    <a:pt x="-2700" y="10800"/>
                    <a:pt x="8100" y="0"/>
                  </a:cubicBezTo>
                  <a:cubicBezTo>
                    <a:pt x="18900" y="0"/>
                    <a:pt x="18900" y="21600"/>
                    <a:pt x="8100" y="216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73" name="Shape">
              <a:extLst>
                <a:ext uri="{FF2B5EF4-FFF2-40B4-BE49-F238E27FC236}">
                  <a16:creationId xmlns:a16="http://schemas.microsoft.com/office/drawing/2014/main" id="{116B7174-0AC6-4841-A014-C629BA2A1429}"/>
                </a:ext>
              </a:extLst>
            </p:cNvPr>
            <p:cNvSpPr/>
            <p:nvPr/>
          </p:nvSpPr>
          <p:spPr>
            <a:xfrm>
              <a:off x="5356999" y="1506571"/>
              <a:ext cx="510870" cy="242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0725" extrusionOk="0">
                  <a:moveTo>
                    <a:pt x="19275" y="19339"/>
                  </a:moveTo>
                  <a:cubicBezTo>
                    <a:pt x="18805" y="19339"/>
                    <a:pt x="18336" y="19339"/>
                    <a:pt x="17631" y="19339"/>
                  </a:cubicBezTo>
                  <a:cubicBezTo>
                    <a:pt x="17397" y="19339"/>
                    <a:pt x="17162" y="19339"/>
                    <a:pt x="16927" y="19339"/>
                  </a:cubicBezTo>
                  <a:cubicBezTo>
                    <a:pt x="16692" y="19339"/>
                    <a:pt x="16692" y="18859"/>
                    <a:pt x="16458" y="18379"/>
                  </a:cubicBezTo>
                  <a:cubicBezTo>
                    <a:pt x="16223" y="18379"/>
                    <a:pt x="15284" y="18859"/>
                    <a:pt x="15049" y="17899"/>
                  </a:cubicBezTo>
                  <a:cubicBezTo>
                    <a:pt x="15049" y="16459"/>
                    <a:pt x="14579" y="17419"/>
                    <a:pt x="14110" y="17899"/>
                  </a:cubicBezTo>
                  <a:cubicBezTo>
                    <a:pt x="13405" y="18859"/>
                    <a:pt x="12936" y="18379"/>
                    <a:pt x="12466" y="18859"/>
                  </a:cubicBezTo>
                  <a:cubicBezTo>
                    <a:pt x="11762" y="19339"/>
                    <a:pt x="11058" y="19819"/>
                    <a:pt x="10353" y="20299"/>
                  </a:cubicBezTo>
                  <a:cubicBezTo>
                    <a:pt x="9414" y="20299"/>
                    <a:pt x="8005" y="21259"/>
                    <a:pt x="7066" y="20299"/>
                  </a:cubicBezTo>
                  <a:cubicBezTo>
                    <a:pt x="7066" y="20299"/>
                    <a:pt x="6597" y="19819"/>
                    <a:pt x="6597" y="19339"/>
                  </a:cubicBezTo>
                  <a:cubicBezTo>
                    <a:pt x="6597" y="18859"/>
                    <a:pt x="6597" y="17899"/>
                    <a:pt x="6127" y="17899"/>
                  </a:cubicBezTo>
                  <a:cubicBezTo>
                    <a:pt x="5658" y="17899"/>
                    <a:pt x="5188" y="17899"/>
                    <a:pt x="4718" y="17899"/>
                  </a:cubicBezTo>
                  <a:cubicBezTo>
                    <a:pt x="4249" y="17899"/>
                    <a:pt x="3779" y="17899"/>
                    <a:pt x="3310" y="16939"/>
                  </a:cubicBezTo>
                  <a:cubicBezTo>
                    <a:pt x="3075" y="16939"/>
                    <a:pt x="1901" y="15019"/>
                    <a:pt x="2136" y="14539"/>
                  </a:cubicBezTo>
                  <a:cubicBezTo>
                    <a:pt x="3545" y="13099"/>
                    <a:pt x="5188" y="13579"/>
                    <a:pt x="6362" y="13579"/>
                  </a:cubicBezTo>
                  <a:cubicBezTo>
                    <a:pt x="6597" y="13579"/>
                    <a:pt x="9179" y="13579"/>
                    <a:pt x="9179" y="13579"/>
                  </a:cubicBezTo>
                  <a:cubicBezTo>
                    <a:pt x="9179" y="12619"/>
                    <a:pt x="5892" y="11659"/>
                    <a:pt x="5658" y="11659"/>
                  </a:cubicBezTo>
                  <a:cubicBezTo>
                    <a:pt x="4484" y="11659"/>
                    <a:pt x="3075" y="13099"/>
                    <a:pt x="1901" y="12139"/>
                  </a:cubicBezTo>
                  <a:cubicBezTo>
                    <a:pt x="1431" y="11659"/>
                    <a:pt x="492" y="10699"/>
                    <a:pt x="1431" y="9739"/>
                  </a:cubicBezTo>
                  <a:cubicBezTo>
                    <a:pt x="2136" y="9259"/>
                    <a:pt x="2840" y="8779"/>
                    <a:pt x="3545" y="8779"/>
                  </a:cubicBezTo>
                  <a:cubicBezTo>
                    <a:pt x="4014" y="8299"/>
                    <a:pt x="4484" y="8299"/>
                    <a:pt x="4718" y="8299"/>
                  </a:cubicBezTo>
                  <a:cubicBezTo>
                    <a:pt x="4249" y="8779"/>
                    <a:pt x="3545" y="8299"/>
                    <a:pt x="3075" y="8299"/>
                  </a:cubicBezTo>
                  <a:cubicBezTo>
                    <a:pt x="2840" y="8299"/>
                    <a:pt x="1431" y="8779"/>
                    <a:pt x="1197" y="8299"/>
                  </a:cubicBezTo>
                  <a:cubicBezTo>
                    <a:pt x="1197" y="8299"/>
                    <a:pt x="1431" y="7819"/>
                    <a:pt x="1431" y="7819"/>
                  </a:cubicBezTo>
                  <a:cubicBezTo>
                    <a:pt x="1431" y="7339"/>
                    <a:pt x="-212" y="7819"/>
                    <a:pt x="23" y="6859"/>
                  </a:cubicBezTo>
                  <a:cubicBezTo>
                    <a:pt x="258" y="6379"/>
                    <a:pt x="492" y="5419"/>
                    <a:pt x="727" y="4939"/>
                  </a:cubicBezTo>
                  <a:cubicBezTo>
                    <a:pt x="1666" y="4459"/>
                    <a:pt x="727" y="4459"/>
                    <a:pt x="727" y="3979"/>
                  </a:cubicBezTo>
                  <a:cubicBezTo>
                    <a:pt x="727" y="3979"/>
                    <a:pt x="1431" y="3019"/>
                    <a:pt x="1666" y="3019"/>
                  </a:cubicBezTo>
                  <a:cubicBezTo>
                    <a:pt x="2136" y="2539"/>
                    <a:pt x="2371" y="2059"/>
                    <a:pt x="2840" y="1579"/>
                  </a:cubicBezTo>
                  <a:cubicBezTo>
                    <a:pt x="3779" y="619"/>
                    <a:pt x="4484" y="139"/>
                    <a:pt x="5423" y="139"/>
                  </a:cubicBezTo>
                  <a:cubicBezTo>
                    <a:pt x="6597" y="139"/>
                    <a:pt x="5423" y="3019"/>
                    <a:pt x="5423" y="3019"/>
                  </a:cubicBezTo>
                  <a:cubicBezTo>
                    <a:pt x="5892" y="3499"/>
                    <a:pt x="6362" y="3499"/>
                    <a:pt x="6597" y="3019"/>
                  </a:cubicBezTo>
                  <a:cubicBezTo>
                    <a:pt x="6831" y="3019"/>
                    <a:pt x="6831" y="1579"/>
                    <a:pt x="7066" y="1579"/>
                  </a:cubicBezTo>
                  <a:cubicBezTo>
                    <a:pt x="7536" y="1579"/>
                    <a:pt x="8475" y="1579"/>
                    <a:pt x="8945" y="2539"/>
                  </a:cubicBezTo>
                  <a:cubicBezTo>
                    <a:pt x="9649" y="3499"/>
                    <a:pt x="8005" y="4939"/>
                    <a:pt x="9179" y="4459"/>
                  </a:cubicBezTo>
                  <a:cubicBezTo>
                    <a:pt x="9414" y="4459"/>
                    <a:pt x="9649" y="3979"/>
                    <a:pt x="9884" y="3499"/>
                  </a:cubicBezTo>
                  <a:cubicBezTo>
                    <a:pt x="10118" y="3499"/>
                    <a:pt x="10118" y="3499"/>
                    <a:pt x="10353" y="3499"/>
                  </a:cubicBezTo>
                  <a:cubicBezTo>
                    <a:pt x="10588" y="3499"/>
                    <a:pt x="10588" y="3499"/>
                    <a:pt x="10823" y="3979"/>
                  </a:cubicBezTo>
                  <a:cubicBezTo>
                    <a:pt x="11058" y="3979"/>
                    <a:pt x="11058" y="3019"/>
                    <a:pt x="11058" y="2539"/>
                  </a:cubicBezTo>
                  <a:cubicBezTo>
                    <a:pt x="10823" y="2539"/>
                    <a:pt x="10118" y="1579"/>
                    <a:pt x="9884" y="1579"/>
                  </a:cubicBezTo>
                  <a:cubicBezTo>
                    <a:pt x="10353" y="1099"/>
                    <a:pt x="11292" y="2059"/>
                    <a:pt x="11527" y="2539"/>
                  </a:cubicBezTo>
                  <a:cubicBezTo>
                    <a:pt x="12231" y="3019"/>
                    <a:pt x="12231" y="3499"/>
                    <a:pt x="12466" y="4459"/>
                  </a:cubicBezTo>
                  <a:cubicBezTo>
                    <a:pt x="12466" y="4939"/>
                    <a:pt x="12466" y="7339"/>
                    <a:pt x="12936" y="7339"/>
                  </a:cubicBezTo>
                  <a:cubicBezTo>
                    <a:pt x="13171" y="7339"/>
                    <a:pt x="14110" y="7339"/>
                    <a:pt x="13875" y="6379"/>
                  </a:cubicBezTo>
                  <a:cubicBezTo>
                    <a:pt x="13640" y="4459"/>
                    <a:pt x="13171" y="3019"/>
                    <a:pt x="12936" y="1099"/>
                  </a:cubicBezTo>
                  <a:cubicBezTo>
                    <a:pt x="12701" y="-341"/>
                    <a:pt x="13405" y="139"/>
                    <a:pt x="13640" y="139"/>
                  </a:cubicBezTo>
                  <a:cubicBezTo>
                    <a:pt x="14345" y="619"/>
                    <a:pt x="14345" y="-341"/>
                    <a:pt x="14814" y="139"/>
                  </a:cubicBezTo>
                  <a:cubicBezTo>
                    <a:pt x="15284" y="1099"/>
                    <a:pt x="15988" y="1579"/>
                    <a:pt x="15988" y="2539"/>
                  </a:cubicBezTo>
                  <a:cubicBezTo>
                    <a:pt x="16223" y="3979"/>
                    <a:pt x="16458" y="4939"/>
                    <a:pt x="16927" y="5899"/>
                  </a:cubicBezTo>
                  <a:cubicBezTo>
                    <a:pt x="17162" y="7339"/>
                    <a:pt x="17397" y="7819"/>
                    <a:pt x="17162" y="8779"/>
                  </a:cubicBezTo>
                  <a:cubicBezTo>
                    <a:pt x="16927" y="10219"/>
                    <a:pt x="17631" y="11659"/>
                    <a:pt x="18101" y="12139"/>
                  </a:cubicBezTo>
                  <a:cubicBezTo>
                    <a:pt x="18336" y="12139"/>
                    <a:pt x="18805" y="12139"/>
                    <a:pt x="19040" y="12139"/>
                  </a:cubicBezTo>
                  <a:cubicBezTo>
                    <a:pt x="19275" y="12619"/>
                    <a:pt x="19510" y="13099"/>
                    <a:pt x="19745" y="13099"/>
                  </a:cubicBezTo>
                  <a:cubicBezTo>
                    <a:pt x="20449" y="13579"/>
                    <a:pt x="21388" y="13579"/>
                    <a:pt x="21388" y="15499"/>
                  </a:cubicBezTo>
                  <a:cubicBezTo>
                    <a:pt x="21388" y="16459"/>
                    <a:pt x="19275" y="15019"/>
                    <a:pt x="19275" y="15019"/>
                  </a:cubicBezTo>
                  <a:cubicBezTo>
                    <a:pt x="19275" y="15499"/>
                    <a:pt x="19275" y="15979"/>
                    <a:pt x="19275" y="16459"/>
                  </a:cubicBezTo>
                  <a:cubicBezTo>
                    <a:pt x="19275" y="16459"/>
                    <a:pt x="18571" y="16459"/>
                    <a:pt x="18571" y="16459"/>
                  </a:cubicBezTo>
                  <a:cubicBezTo>
                    <a:pt x="18805" y="16459"/>
                    <a:pt x="18805" y="16939"/>
                    <a:pt x="18805" y="16939"/>
                  </a:cubicBezTo>
                  <a:cubicBezTo>
                    <a:pt x="18805" y="17419"/>
                    <a:pt x="18805" y="17899"/>
                    <a:pt x="18805" y="17899"/>
                  </a:cubicBezTo>
                  <a:cubicBezTo>
                    <a:pt x="18805" y="17899"/>
                    <a:pt x="19745" y="16939"/>
                    <a:pt x="19745" y="16939"/>
                  </a:cubicBezTo>
                  <a:cubicBezTo>
                    <a:pt x="20214" y="16939"/>
                    <a:pt x="19979" y="17419"/>
                    <a:pt x="19979" y="17899"/>
                  </a:cubicBezTo>
                  <a:cubicBezTo>
                    <a:pt x="19979" y="17899"/>
                    <a:pt x="20449" y="17899"/>
                    <a:pt x="20684" y="18379"/>
                  </a:cubicBezTo>
                  <a:cubicBezTo>
                    <a:pt x="20684" y="18379"/>
                    <a:pt x="19275" y="19339"/>
                    <a:pt x="19275" y="19339"/>
                  </a:cubicBezTo>
                  <a:cubicBezTo>
                    <a:pt x="18805" y="19339"/>
                    <a:pt x="19979" y="19339"/>
                    <a:pt x="19275" y="1933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74" name="Shape">
              <a:extLst>
                <a:ext uri="{FF2B5EF4-FFF2-40B4-BE49-F238E27FC236}">
                  <a16:creationId xmlns:a16="http://schemas.microsoft.com/office/drawing/2014/main" id="{C66CC954-8DA0-4AD8-ACEB-189099FA43E3}"/>
                </a:ext>
              </a:extLst>
            </p:cNvPr>
            <p:cNvSpPr/>
            <p:nvPr/>
          </p:nvSpPr>
          <p:spPr>
            <a:xfrm>
              <a:off x="5693984" y="1479646"/>
              <a:ext cx="71790" cy="46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92" h="19582" extrusionOk="0">
                  <a:moveTo>
                    <a:pt x="13886" y="19200"/>
                  </a:moveTo>
                  <a:cubicBezTo>
                    <a:pt x="10800" y="19200"/>
                    <a:pt x="9257" y="12000"/>
                    <a:pt x="7714" y="12000"/>
                  </a:cubicBezTo>
                  <a:cubicBezTo>
                    <a:pt x="6171" y="9600"/>
                    <a:pt x="0" y="7200"/>
                    <a:pt x="0" y="7200"/>
                  </a:cubicBezTo>
                  <a:cubicBezTo>
                    <a:pt x="1543" y="4800"/>
                    <a:pt x="4629" y="2400"/>
                    <a:pt x="6171" y="0"/>
                  </a:cubicBezTo>
                  <a:cubicBezTo>
                    <a:pt x="9257" y="0"/>
                    <a:pt x="12343" y="0"/>
                    <a:pt x="15429" y="2400"/>
                  </a:cubicBezTo>
                  <a:cubicBezTo>
                    <a:pt x="18514" y="4800"/>
                    <a:pt x="21600" y="4800"/>
                    <a:pt x="18514" y="9600"/>
                  </a:cubicBezTo>
                  <a:cubicBezTo>
                    <a:pt x="16971" y="12000"/>
                    <a:pt x="15429" y="21600"/>
                    <a:pt x="13886" y="19200"/>
                  </a:cubicBezTo>
                  <a:cubicBezTo>
                    <a:pt x="12343" y="19200"/>
                    <a:pt x="13886" y="19200"/>
                    <a:pt x="13886" y="192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75" name="Shape">
              <a:extLst>
                <a:ext uri="{FF2B5EF4-FFF2-40B4-BE49-F238E27FC236}">
                  <a16:creationId xmlns:a16="http://schemas.microsoft.com/office/drawing/2014/main" id="{2E1E7F05-DA30-4218-8DF3-CB610697C5A3}"/>
                </a:ext>
              </a:extLst>
            </p:cNvPr>
            <p:cNvSpPr/>
            <p:nvPr/>
          </p:nvSpPr>
          <p:spPr>
            <a:xfrm>
              <a:off x="5818188" y="1460791"/>
              <a:ext cx="174456" cy="152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0099" extrusionOk="0">
                  <a:moveTo>
                    <a:pt x="12150" y="19574"/>
                  </a:moveTo>
                  <a:cubicBezTo>
                    <a:pt x="10125" y="18085"/>
                    <a:pt x="8775" y="15105"/>
                    <a:pt x="6750" y="13616"/>
                  </a:cubicBezTo>
                  <a:cubicBezTo>
                    <a:pt x="4725" y="12871"/>
                    <a:pt x="2700" y="11381"/>
                    <a:pt x="675" y="10636"/>
                  </a:cubicBezTo>
                  <a:cubicBezTo>
                    <a:pt x="0" y="9892"/>
                    <a:pt x="0" y="9892"/>
                    <a:pt x="0" y="9147"/>
                  </a:cubicBezTo>
                  <a:cubicBezTo>
                    <a:pt x="0" y="6912"/>
                    <a:pt x="1350" y="7657"/>
                    <a:pt x="2700" y="8402"/>
                  </a:cubicBezTo>
                  <a:cubicBezTo>
                    <a:pt x="4050" y="9147"/>
                    <a:pt x="5400" y="10636"/>
                    <a:pt x="7425" y="9892"/>
                  </a:cubicBezTo>
                  <a:cubicBezTo>
                    <a:pt x="8100" y="9892"/>
                    <a:pt x="7425" y="8402"/>
                    <a:pt x="7425" y="8402"/>
                  </a:cubicBezTo>
                  <a:cubicBezTo>
                    <a:pt x="7425" y="7657"/>
                    <a:pt x="8775" y="8402"/>
                    <a:pt x="8775" y="7657"/>
                  </a:cubicBezTo>
                  <a:cubicBezTo>
                    <a:pt x="9450" y="6912"/>
                    <a:pt x="4725" y="5423"/>
                    <a:pt x="4725" y="5423"/>
                  </a:cubicBezTo>
                  <a:cubicBezTo>
                    <a:pt x="3375" y="4678"/>
                    <a:pt x="4050" y="3933"/>
                    <a:pt x="4725" y="3933"/>
                  </a:cubicBezTo>
                  <a:cubicBezTo>
                    <a:pt x="6075" y="3188"/>
                    <a:pt x="6075" y="3933"/>
                    <a:pt x="6750" y="4678"/>
                  </a:cubicBezTo>
                  <a:cubicBezTo>
                    <a:pt x="6750" y="4678"/>
                    <a:pt x="7425" y="3188"/>
                    <a:pt x="7425" y="3188"/>
                  </a:cubicBezTo>
                  <a:cubicBezTo>
                    <a:pt x="8100" y="3188"/>
                    <a:pt x="5400" y="2443"/>
                    <a:pt x="5400" y="2443"/>
                  </a:cubicBezTo>
                  <a:cubicBezTo>
                    <a:pt x="5400" y="2443"/>
                    <a:pt x="6750" y="1698"/>
                    <a:pt x="6750" y="1698"/>
                  </a:cubicBezTo>
                  <a:cubicBezTo>
                    <a:pt x="7425" y="1698"/>
                    <a:pt x="8775" y="2443"/>
                    <a:pt x="9450" y="2443"/>
                  </a:cubicBezTo>
                  <a:cubicBezTo>
                    <a:pt x="9450" y="2443"/>
                    <a:pt x="8775" y="1698"/>
                    <a:pt x="8775" y="1698"/>
                  </a:cubicBezTo>
                  <a:cubicBezTo>
                    <a:pt x="9450" y="954"/>
                    <a:pt x="12150" y="3188"/>
                    <a:pt x="12825" y="3188"/>
                  </a:cubicBezTo>
                  <a:cubicBezTo>
                    <a:pt x="13500" y="2443"/>
                    <a:pt x="12150" y="2443"/>
                    <a:pt x="12150" y="1698"/>
                  </a:cubicBezTo>
                  <a:cubicBezTo>
                    <a:pt x="12150" y="1698"/>
                    <a:pt x="12825" y="1698"/>
                    <a:pt x="12825" y="1698"/>
                  </a:cubicBezTo>
                  <a:cubicBezTo>
                    <a:pt x="12825" y="1698"/>
                    <a:pt x="11475" y="1698"/>
                    <a:pt x="11475" y="954"/>
                  </a:cubicBezTo>
                  <a:cubicBezTo>
                    <a:pt x="11475" y="954"/>
                    <a:pt x="16200" y="-536"/>
                    <a:pt x="16875" y="209"/>
                  </a:cubicBezTo>
                  <a:cubicBezTo>
                    <a:pt x="17550" y="209"/>
                    <a:pt x="15525" y="954"/>
                    <a:pt x="15525" y="1698"/>
                  </a:cubicBezTo>
                  <a:cubicBezTo>
                    <a:pt x="16200" y="2443"/>
                    <a:pt x="18225" y="1698"/>
                    <a:pt x="18900" y="2443"/>
                  </a:cubicBezTo>
                  <a:cubicBezTo>
                    <a:pt x="18900" y="3188"/>
                    <a:pt x="16200" y="4678"/>
                    <a:pt x="18225" y="4678"/>
                  </a:cubicBezTo>
                  <a:cubicBezTo>
                    <a:pt x="18900" y="4678"/>
                    <a:pt x="18225" y="5423"/>
                    <a:pt x="17550" y="5423"/>
                  </a:cubicBezTo>
                  <a:cubicBezTo>
                    <a:pt x="16875" y="5423"/>
                    <a:pt x="16200" y="5423"/>
                    <a:pt x="15525" y="6912"/>
                  </a:cubicBezTo>
                  <a:cubicBezTo>
                    <a:pt x="15525" y="6912"/>
                    <a:pt x="14175" y="9147"/>
                    <a:pt x="14175" y="9147"/>
                  </a:cubicBezTo>
                  <a:cubicBezTo>
                    <a:pt x="14850" y="9147"/>
                    <a:pt x="15525" y="7657"/>
                    <a:pt x="16200" y="7657"/>
                  </a:cubicBezTo>
                  <a:cubicBezTo>
                    <a:pt x="16875" y="7657"/>
                    <a:pt x="16875" y="8402"/>
                    <a:pt x="17550" y="9147"/>
                  </a:cubicBezTo>
                  <a:cubicBezTo>
                    <a:pt x="18225" y="9147"/>
                    <a:pt x="20250" y="12126"/>
                    <a:pt x="19575" y="9147"/>
                  </a:cubicBezTo>
                  <a:cubicBezTo>
                    <a:pt x="19575" y="8402"/>
                    <a:pt x="18225" y="7657"/>
                    <a:pt x="18900" y="6912"/>
                  </a:cubicBezTo>
                  <a:cubicBezTo>
                    <a:pt x="19575" y="6912"/>
                    <a:pt x="20250" y="6912"/>
                    <a:pt x="20250" y="7657"/>
                  </a:cubicBezTo>
                  <a:cubicBezTo>
                    <a:pt x="20250" y="8402"/>
                    <a:pt x="19575" y="9147"/>
                    <a:pt x="20250" y="9892"/>
                  </a:cubicBezTo>
                  <a:cubicBezTo>
                    <a:pt x="20925" y="10636"/>
                    <a:pt x="21600" y="11381"/>
                    <a:pt x="20925" y="12126"/>
                  </a:cubicBezTo>
                  <a:cubicBezTo>
                    <a:pt x="19575" y="13616"/>
                    <a:pt x="21600" y="15850"/>
                    <a:pt x="18900" y="16595"/>
                  </a:cubicBezTo>
                  <a:cubicBezTo>
                    <a:pt x="18900" y="16595"/>
                    <a:pt x="14175" y="18085"/>
                    <a:pt x="14850" y="16595"/>
                  </a:cubicBezTo>
                  <a:cubicBezTo>
                    <a:pt x="14850" y="15850"/>
                    <a:pt x="14175" y="15850"/>
                    <a:pt x="14175" y="16595"/>
                  </a:cubicBezTo>
                  <a:cubicBezTo>
                    <a:pt x="14850" y="17340"/>
                    <a:pt x="14850" y="18085"/>
                    <a:pt x="15525" y="18830"/>
                  </a:cubicBezTo>
                  <a:cubicBezTo>
                    <a:pt x="15525" y="20319"/>
                    <a:pt x="12825" y="19574"/>
                    <a:pt x="12150" y="19574"/>
                  </a:cubicBezTo>
                  <a:cubicBezTo>
                    <a:pt x="11475" y="18830"/>
                    <a:pt x="14850" y="21064"/>
                    <a:pt x="12150" y="1957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76" name="Shape">
              <a:extLst>
                <a:ext uri="{FF2B5EF4-FFF2-40B4-BE49-F238E27FC236}">
                  <a16:creationId xmlns:a16="http://schemas.microsoft.com/office/drawing/2014/main" id="{2A70065E-F9E9-41D3-8B2F-DCCB667955F3}"/>
                </a:ext>
              </a:extLst>
            </p:cNvPr>
            <p:cNvSpPr/>
            <p:nvPr/>
          </p:nvSpPr>
          <p:spPr>
            <a:xfrm>
              <a:off x="6010470" y="1460018"/>
              <a:ext cx="143894" cy="120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36" h="21025" extrusionOk="0">
                  <a:moveTo>
                    <a:pt x="4971" y="21025"/>
                  </a:moveTo>
                  <a:cubicBezTo>
                    <a:pt x="3428" y="20043"/>
                    <a:pt x="1885" y="20043"/>
                    <a:pt x="1885" y="18080"/>
                  </a:cubicBezTo>
                  <a:cubicBezTo>
                    <a:pt x="1885" y="15134"/>
                    <a:pt x="-429" y="13170"/>
                    <a:pt x="342" y="10225"/>
                  </a:cubicBezTo>
                  <a:cubicBezTo>
                    <a:pt x="342" y="8261"/>
                    <a:pt x="-429" y="5316"/>
                    <a:pt x="342" y="3352"/>
                  </a:cubicBezTo>
                  <a:cubicBezTo>
                    <a:pt x="1114" y="3352"/>
                    <a:pt x="4200" y="4334"/>
                    <a:pt x="4200" y="3352"/>
                  </a:cubicBezTo>
                  <a:cubicBezTo>
                    <a:pt x="4200" y="2370"/>
                    <a:pt x="-429" y="2370"/>
                    <a:pt x="3428" y="407"/>
                  </a:cubicBezTo>
                  <a:cubicBezTo>
                    <a:pt x="6514" y="-575"/>
                    <a:pt x="8828" y="407"/>
                    <a:pt x="11914" y="1389"/>
                  </a:cubicBezTo>
                  <a:cubicBezTo>
                    <a:pt x="14228" y="1389"/>
                    <a:pt x="16542" y="1389"/>
                    <a:pt x="18857" y="2370"/>
                  </a:cubicBezTo>
                  <a:cubicBezTo>
                    <a:pt x="21171" y="3352"/>
                    <a:pt x="18857" y="5316"/>
                    <a:pt x="17314" y="7280"/>
                  </a:cubicBezTo>
                  <a:cubicBezTo>
                    <a:pt x="16542" y="9243"/>
                    <a:pt x="15771" y="11207"/>
                    <a:pt x="14228" y="12189"/>
                  </a:cubicBezTo>
                  <a:cubicBezTo>
                    <a:pt x="13457" y="14152"/>
                    <a:pt x="10371" y="12189"/>
                    <a:pt x="8828" y="12189"/>
                  </a:cubicBezTo>
                  <a:cubicBezTo>
                    <a:pt x="8828" y="12189"/>
                    <a:pt x="6514" y="12189"/>
                    <a:pt x="7285" y="13170"/>
                  </a:cubicBezTo>
                  <a:cubicBezTo>
                    <a:pt x="7285" y="14152"/>
                    <a:pt x="8828" y="14152"/>
                    <a:pt x="8057" y="16116"/>
                  </a:cubicBezTo>
                  <a:cubicBezTo>
                    <a:pt x="7285" y="16116"/>
                    <a:pt x="5742" y="21025"/>
                    <a:pt x="4971" y="21025"/>
                  </a:cubicBezTo>
                  <a:cubicBezTo>
                    <a:pt x="3428" y="20043"/>
                    <a:pt x="5742" y="21025"/>
                    <a:pt x="4971" y="2102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77" name="Shape">
              <a:extLst>
                <a:ext uri="{FF2B5EF4-FFF2-40B4-BE49-F238E27FC236}">
                  <a16:creationId xmlns:a16="http://schemas.microsoft.com/office/drawing/2014/main" id="{F9662144-FA5B-42B8-BF47-34DF259B074F}"/>
                </a:ext>
              </a:extLst>
            </p:cNvPr>
            <p:cNvSpPr/>
            <p:nvPr/>
          </p:nvSpPr>
          <p:spPr>
            <a:xfrm>
              <a:off x="5168501" y="1441420"/>
              <a:ext cx="294670" cy="181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2" h="21124" extrusionOk="0">
                  <a:moveTo>
                    <a:pt x="20800" y="6545"/>
                  </a:moveTo>
                  <a:cubicBezTo>
                    <a:pt x="20000" y="5236"/>
                    <a:pt x="19200" y="3927"/>
                    <a:pt x="18000" y="2618"/>
                  </a:cubicBezTo>
                  <a:cubicBezTo>
                    <a:pt x="17600" y="2618"/>
                    <a:pt x="16800" y="1964"/>
                    <a:pt x="16400" y="1964"/>
                  </a:cubicBezTo>
                  <a:cubicBezTo>
                    <a:pt x="15200" y="1309"/>
                    <a:pt x="14800" y="1964"/>
                    <a:pt x="14000" y="2618"/>
                  </a:cubicBezTo>
                  <a:cubicBezTo>
                    <a:pt x="13600" y="2618"/>
                    <a:pt x="13200" y="1964"/>
                    <a:pt x="12800" y="1964"/>
                  </a:cubicBezTo>
                  <a:cubicBezTo>
                    <a:pt x="12400" y="1309"/>
                    <a:pt x="11600" y="1309"/>
                    <a:pt x="10800" y="655"/>
                  </a:cubicBezTo>
                  <a:cubicBezTo>
                    <a:pt x="10000" y="655"/>
                    <a:pt x="8800" y="0"/>
                    <a:pt x="8000" y="0"/>
                  </a:cubicBezTo>
                  <a:cubicBezTo>
                    <a:pt x="6800" y="0"/>
                    <a:pt x="5600" y="655"/>
                    <a:pt x="4400" y="655"/>
                  </a:cubicBezTo>
                  <a:cubicBezTo>
                    <a:pt x="3600" y="1309"/>
                    <a:pt x="2400" y="655"/>
                    <a:pt x="3200" y="1964"/>
                  </a:cubicBezTo>
                  <a:cubicBezTo>
                    <a:pt x="4000" y="4582"/>
                    <a:pt x="4000" y="5236"/>
                    <a:pt x="2800" y="7200"/>
                  </a:cubicBezTo>
                  <a:cubicBezTo>
                    <a:pt x="2000" y="8509"/>
                    <a:pt x="2800" y="9164"/>
                    <a:pt x="2800" y="9818"/>
                  </a:cubicBezTo>
                  <a:cubicBezTo>
                    <a:pt x="2400" y="10473"/>
                    <a:pt x="1600" y="10473"/>
                    <a:pt x="1600" y="11782"/>
                  </a:cubicBezTo>
                  <a:cubicBezTo>
                    <a:pt x="1200" y="13091"/>
                    <a:pt x="400" y="14400"/>
                    <a:pt x="0" y="15709"/>
                  </a:cubicBezTo>
                  <a:cubicBezTo>
                    <a:pt x="0" y="16364"/>
                    <a:pt x="2400" y="17018"/>
                    <a:pt x="2800" y="17018"/>
                  </a:cubicBezTo>
                  <a:cubicBezTo>
                    <a:pt x="4000" y="18327"/>
                    <a:pt x="4800" y="20945"/>
                    <a:pt x="6000" y="20945"/>
                  </a:cubicBezTo>
                  <a:cubicBezTo>
                    <a:pt x="6400" y="21600"/>
                    <a:pt x="7200" y="20291"/>
                    <a:pt x="7600" y="19636"/>
                  </a:cubicBezTo>
                  <a:cubicBezTo>
                    <a:pt x="8400" y="18982"/>
                    <a:pt x="9200" y="19636"/>
                    <a:pt x="10000" y="18982"/>
                  </a:cubicBezTo>
                  <a:cubicBezTo>
                    <a:pt x="10800" y="18982"/>
                    <a:pt x="10800" y="18327"/>
                    <a:pt x="11200" y="17018"/>
                  </a:cubicBezTo>
                  <a:cubicBezTo>
                    <a:pt x="11200" y="15709"/>
                    <a:pt x="11200" y="15055"/>
                    <a:pt x="12400" y="13745"/>
                  </a:cubicBezTo>
                  <a:cubicBezTo>
                    <a:pt x="13200" y="13091"/>
                    <a:pt x="13600" y="11782"/>
                    <a:pt x="14800" y="11127"/>
                  </a:cubicBezTo>
                  <a:cubicBezTo>
                    <a:pt x="16000" y="9818"/>
                    <a:pt x="17200" y="9164"/>
                    <a:pt x="18400" y="8509"/>
                  </a:cubicBezTo>
                  <a:cubicBezTo>
                    <a:pt x="18400" y="8509"/>
                    <a:pt x="21200" y="6545"/>
                    <a:pt x="20800" y="6545"/>
                  </a:cubicBezTo>
                  <a:cubicBezTo>
                    <a:pt x="20400" y="5891"/>
                    <a:pt x="21600" y="7200"/>
                    <a:pt x="20800" y="654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78" name="Shape">
              <a:extLst>
                <a:ext uri="{FF2B5EF4-FFF2-40B4-BE49-F238E27FC236}">
                  <a16:creationId xmlns:a16="http://schemas.microsoft.com/office/drawing/2014/main" id="{F5C3FADC-400B-4556-BD24-2D0D4B8EBB3F}"/>
                </a:ext>
              </a:extLst>
            </p:cNvPr>
            <p:cNvSpPr/>
            <p:nvPr/>
          </p:nvSpPr>
          <p:spPr>
            <a:xfrm>
              <a:off x="5759692" y="1389813"/>
              <a:ext cx="28752" cy="22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76" h="21600" extrusionOk="0">
                  <a:moveTo>
                    <a:pt x="9887" y="21600"/>
                  </a:moveTo>
                  <a:cubicBezTo>
                    <a:pt x="6801" y="21600"/>
                    <a:pt x="630" y="21600"/>
                    <a:pt x="630" y="16200"/>
                  </a:cubicBezTo>
                  <a:cubicBezTo>
                    <a:pt x="-2456" y="10800"/>
                    <a:pt x="6801" y="0"/>
                    <a:pt x="6801" y="0"/>
                  </a:cubicBezTo>
                  <a:cubicBezTo>
                    <a:pt x="16058" y="0"/>
                    <a:pt x="19144" y="21600"/>
                    <a:pt x="9887" y="21600"/>
                  </a:cubicBezTo>
                  <a:cubicBezTo>
                    <a:pt x="630" y="16200"/>
                    <a:pt x="16058" y="21600"/>
                    <a:pt x="9887" y="216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79" name="Shape">
              <a:extLst>
                <a:ext uri="{FF2B5EF4-FFF2-40B4-BE49-F238E27FC236}">
                  <a16:creationId xmlns:a16="http://schemas.microsoft.com/office/drawing/2014/main" id="{84C88052-886B-440E-95E3-535D26178CB6}"/>
                </a:ext>
              </a:extLst>
            </p:cNvPr>
            <p:cNvSpPr/>
            <p:nvPr/>
          </p:nvSpPr>
          <p:spPr>
            <a:xfrm>
              <a:off x="5409268" y="1299299"/>
              <a:ext cx="332232" cy="147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0131" extrusionOk="0">
                  <a:moveTo>
                    <a:pt x="18000" y="15502"/>
                  </a:moveTo>
                  <a:cubicBezTo>
                    <a:pt x="17640" y="15502"/>
                    <a:pt x="17640" y="14731"/>
                    <a:pt x="17280" y="14731"/>
                  </a:cubicBezTo>
                  <a:cubicBezTo>
                    <a:pt x="17280" y="14731"/>
                    <a:pt x="16560" y="15502"/>
                    <a:pt x="16560" y="16274"/>
                  </a:cubicBezTo>
                  <a:cubicBezTo>
                    <a:pt x="16200" y="16274"/>
                    <a:pt x="15840" y="16274"/>
                    <a:pt x="15480" y="15502"/>
                  </a:cubicBezTo>
                  <a:cubicBezTo>
                    <a:pt x="15120" y="15502"/>
                    <a:pt x="14760" y="15502"/>
                    <a:pt x="14400" y="16274"/>
                  </a:cubicBezTo>
                  <a:cubicBezTo>
                    <a:pt x="12600" y="17817"/>
                    <a:pt x="10800" y="18588"/>
                    <a:pt x="8640" y="19360"/>
                  </a:cubicBezTo>
                  <a:cubicBezTo>
                    <a:pt x="8280" y="19360"/>
                    <a:pt x="7200" y="20131"/>
                    <a:pt x="6840" y="20131"/>
                  </a:cubicBezTo>
                  <a:cubicBezTo>
                    <a:pt x="6120" y="19360"/>
                    <a:pt x="4680" y="18588"/>
                    <a:pt x="6120" y="17045"/>
                  </a:cubicBezTo>
                  <a:cubicBezTo>
                    <a:pt x="6840" y="17045"/>
                    <a:pt x="7920" y="15502"/>
                    <a:pt x="8640" y="15502"/>
                  </a:cubicBezTo>
                  <a:cubicBezTo>
                    <a:pt x="9360" y="15502"/>
                    <a:pt x="10080" y="15502"/>
                    <a:pt x="10440" y="15502"/>
                  </a:cubicBezTo>
                  <a:cubicBezTo>
                    <a:pt x="10440" y="15502"/>
                    <a:pt x="11520" y="13960"/>
                    <a:pt x="11160" y="13960"/>
                  </a:cubicBezTo>
                  <a:cubicBezTo>
                    <a:pt x="10800" y="13188"/>
                    <a:pt x="9000" y="13960"/>
                    <a:pt x="8640" y="13960"/>
                  </a:cubicBezTo>
                  <a:cubicBezTo>
                    <a:pt x="7920" y="14731"/>
                    <a:pt x="7560" y="14731"/>
                    <a:pt x="6840" y="14731"/>
                  </a:cubicBezTo>
                  <a:cubicBezTo>
                    <a:pt x="6120" y="14731"/>
                    <a:pt x="6840" y="13960"/>
                    <a:pt x="6840" y="13188"/>
                  </a:cubicBezTo>
                  <a:cubicBezTo>
                    <a:pt x="6840" y="10874"/>
                    <a:pt x="4680" y="14731"/>
                    <a:pt x="4320" y="14731"/>
                  </a:cubicBezTo>
                  <a:cubicBezTo>
                    <a:pt x="4320" y="14731"/>
                    <a:pt x="3960" y="15502"/>
                    <a:pt x="3960" y="15502"/>
                  </a:cubicBezTo>
                  <a:cubicBezTo>
                    <a:pt x="3240" y="13960"/>
                    <a:pt x="3240" y="15502"/>
                    <a:pt x="3240" y="16274"/>
                  </a:cubicBezTo>
                  <a:cubicBezTo>
                    <a:pt x="3240" y="16274"/>
                    <a:pt x="2160" y="14731"/>
                    <a:pt x="1800" y="14731"/>
                  </a:cubicBezTo>
                  <a:cubicBezTo>
                    <a:pt x="1440" y="14731"/>
                    <a:pt x="0" y="15502"/>
                    <a:pt x="0" y="13960"/>
                  </a:cubicBezTo>
                  <a:cubicBezTo>
                    <a:pt x="0" y="12417"/>
                    <a:pt x="720" y="13188"/>
                    <a:pt x="1440" y="12417"/>
                  </a:cubicBezTo>
                  <a:cubicBezTo>
                    <a:pt x="2160" y="12417"/>
                    <a:pt x="2880" y="12417"/>
                    <a:pt x="3240" y="11645"/>
                  </a:cubicBezTo>
                  <a:cubicBezTo>
                    <a:pt x="3240" y="11645"/>
                    <a:pt x="4320" y="10874"/>
                    <a:pt x="3960" y="10874"/>
                  </a:cubicBezTo>
                  <a:cubicBezTo>
                    <a:pt x="3240" y="10102"/>
                    <a:pt x="2160" y="10874"/>
                    <a:pt x="1800" y="10874"/>
                  </a:cubicBezTo>
                  <a:cubicBezTo>
                    <a:pt x="720" y="10874"/>
                    <a:pt x="0" y="9331"/>
                    <a:pt x="1440" y="9331"/>
                  </a:cubicBezTo>
                  <a:cubicBezTo>
                    <a:pt x="2160" y="9331"/>
                    <a:pt x="3600" y="8560"/>
                    <a:pt x="4320" y="8560"/>
                  </a:cubicBezTo>
                  <a:cubicBezTo>
                    <a:pt x="3960" y="8560"/>
                    <a:pt x="1440" y="9331"/>
                    <a:pt x="1440" y="7788"/>
                  </a:cubicBezTo>
                  <a:cubicBezTo>
                    <a:pt x="1080" y="6245"/>
                    <a:pt x="4320" y="7017"/>
                    <a:pt x="4680" y="6245"/>
                  </a:cubicBezTo>
                  <a:cubicBezTo>
                    <a:pt x="4680" y="6245"/>
                    <a:pt x="3240" y="5474"/>
                    <a:pt x="3240" y="4702"/>
                  </a:cubicBezTo>
                  <a:cubicBezTo>
                    <a:pt x="2880" y="3931"/>
                    <a:pt x="5040" y="3160"/>
                    <a:pt x="5040" y="3160"/>
                  </a:cubicBezTo>
                  <a:cubicBezTo>
                    <a:pt x="6120" y="3160"/>
                    <a:pt x="5400" y="6245"/>
                    <a:pt x="6120" y="6245"/>
                  </a:cubicBezTo>
                  <a:cubicBezTo>
                    <a:pt x="7200" y="6245"/>
                    <a:pt x="7920" y="6245"/>
                    <a:pt x="9000" y="7017"/>
                  </a:cubicBezTo>
                  <a:cubicBezTo>
                    <a:pt x="9360" y="7788"/>
                    <a:pt x="10080" y="8560"/>
                    <a:pt x="10440" y="9331"/>
                  </a:cubicBezTo>
                  <a:cubicBezTo>
                    <a:pt x="11160" y="10874"/>
                    <a:pt x="10800" y="11645"/>
                    <a:pt x="11520" y="11645"/>
                  </a:cubicBezTo>
                  <a:cubicBezTo>
                    <a:pt x="12600" y="11645"/>
                    <a:pt x="13320" y="11645"/>
                    <a:pt x="14040" y="10874"/>
                  </a:cubicBezTo>
                  <a:cubicBezTo>
                    <a:pt x="15480" y="10102"/>
                    <a:pt x="13320" y="9331"/>
                    <a:pt x="13320" y="8560"/>
                  </a:cubicBezTo>
                  <a:cubicBezTo>
                    <a:pt x="13320" y="8560"/>
                    <a:pt x="16200" y="7788"/>
                    <a:pt x="13680" y="5474"/>
                  </a:cubicBezTo>
                  <a:cubicBezTo>
                    <a:pt x="13320" y="5474"/>
                    <a:pt x="12600" y="5474"/>
                    <a:pt x="12960" y="4702"/>
                  </a:cubicBezTo>
                  <a:cubicBezTo>
                    <a:pt x="13320" y="3931"/>
                    <a:pt x="13680" y="3160"/>
                    <a:pt x="13680" y="2388"/>
                  </a:cubicBezTo>
                  <a:cubicBezTo>
                    <a:pt x="14040" y="1617"/>
                    <a:pt x="15480" y="-1469"/>
                    <a:pt x="15480" y="845"/>
                  </a:cubicBezTo>
                  <a:cubicBezTo>
                    <a:pt x="15480" y="1617"/>
                    <a:pt x="15840" y="2388"/>
                    <a:pt x="15840" y="3931"/>
                  </a:cubicBezTo>
                  <a:cubicBezTo>
                    <a:pt x="16200" y="3931"/>
                    <a:pt x="16200" y="4702"/>
                    <a:pt x="16200" y="5474"/>
                  </a:cubicBezTo>
                  <a:cubicBezTo>
                    <a:pt x="16560" y="6245"/>
                    <a:pt x="15840" y="5474"/>
                    <a:pt x="15840" y="6245"/>
                  </a:cubicBezTo>
                  <a:cubicBezTo>
                    <a:pt x="15840" y="7788"/>
                    <a:pt x="16920" y="6245"/>
                    <a:pt x="16920" y="7017"/>
                  </a:cubicBezTo>
                  <a:cubicBezTo>
                    <a:pt x="16920" y="8560"/>
                    <a:pt x="18000" y="9331"/>
                    <a:pt x="18360" y="9331"/>
                  </a:cubicBezTo>
                  <a:cubicBezTo>
                    <a:pt x="19080" y="9331"/>
                    <a:pt x="19080" y="10102"/>
                    <a:pt x="19080" y="8560"/>
                  </a:cubicBezTo>
                  <a:cubicBezTo>
                    <a:pt x="19080" y="7017"/>
                    <a:pt x="19800" y="7017"/>
                    <a:pt x="20520" y="7788"/>
                  </a:cubicBezTo>
                  <a:cubicBezTo>
                    <a:pt x="20880" y="7788"/>
                    <a:pt x="21600" y="9331"/>
                    <a:pt x="21240" y="10102"/>
                  </a:cubicBezTo>
                  <a:cubicBezTo>
                    <a:pt x="21240" y="10874"/>
                    <a:pt x="20880" y="13188"/>
                    <a:pt x="20880" y="13960"/>
                  </a:cubicBezTo>
                  <a:cubicBezTo>
                    <a:pt x="20520" y="14731"/>
                    <a:pt x="18360" y="15502"/>
                    <a:pt x="18000" y="15502"/>
                  </a:cubicBezTo>
                  <a:cubicBezTo>
                    <a:pt x="17280" y="14731"/>
                    <a:pt x="18360" y="15502"/>
                    <a:pt x="18000" y="1550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80" name="Shape">
              <a:extLst>
                <a:ext uri="{FF2B5EF4-FFF2-40B4-BE49-F238E27FC236}">
                  <a16:creationId xmlns:a16="http://schemas.microsoft.com/office/drawing/2014/main" id="{EE0F2782-DCB1-4FED-B5FF-73B026898E5E}"/>
                </a:ext>
              </a:extLst>
            </p:cNvPr>
            <p:cNvSpPr/>
            <p:nvPr/>
          </p:nvSpPr>
          <p:spPr>
            <a:xfrm>
              <a:off x="5351940" y="1354621"/>
              <a:ext cx="52799" cy="30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94" h="17277" extrusionOk="0">
                  <a:moveTo>
                    <a:pt x="19440" y="1372"/>
                  </a:moveTo>
                  <a:cubicBezTo>
                    <a:pt x="17280" y="1372"/>
                    <a:pt x="0" y="13715"/>
                    <a:pt x="0" y="13715"/>
                  </a:cubicBezTo>
                  <a:cubicBezTo>
                    <a:pt x="4320" y="16800"/>
                    <a:pt x="10800" y="19886"/>
                    <a:pt x="12960" y="13715"/>
                  </a:cubicBezTo>
                  <a:cubicBezTo>
                    <a:pt x="15120" y="10629"/>
                    <a:pt x="19440" y="-1714"/>
                    <a:pt x="19440" y="1372"/>
                  </a:cubicBezTo>
                  <a:cubicBezTo>
                    <a:pt x="15120" y="1372"/>
                    <a:pt x="21600" y="-1714"/>
                    <a:pt x="19440" y="137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81" name="Shape">
              <a:extLst>
                <a:ext uri="{FF2B5EF4-FFF2-40B4-BE49-F238E27FC236}">
                  <a16:creationId xmlns:a16="http://schemas.microsoft.com/office/drawing/2014/main" id="{FB6ACAC2-5A61-46BE-A95D-D8B3D55AFEFC}"/>
                </a:ext>
              </a:extLst>
            </p:cNvPr>
            <p:cNvSpPr/>
            <p:nvPr/>
          </p:nvSpPr>
          <p:spPr>
            <a:xfrm>
              <a:off x="5252578" y="1267489"/>
              <a:ext cx="201933" cy="95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5" h="21600" extrusionOk="0">
                  <a:moveTo>
                    <a:pt x="17514" y="15247"/>
                  </a:moveTo>
                  <a:cubicBezTo>
                    <a:pt x="16930" y="16518"/>
                    <a:pt x="15762" y="16518"/>
                    <a:pt x="15762" y="16518"/>
                  </a:cubicBezTo>
                  <a:cubicBezTo>
                    <a:pt x="14011" y="16518"/>
                    <a:pt x="14595" y="13976"/>
                    <a:pt x="15178" y="12706"/>
                  </a:cubicBezTo>
                  <a:cubicBezTo>
                    <a:pt x="15762" y="10165"/>
                    <a:pt x="14011" y="8894"/>
                    <a:pt x="13427" y="10165"/>
                  </a:cubicBezTo>
                  <a:cubicBezTo>
                    <a:pt x="13427" y="11435"/>
                    <a:pt x="13427" y="12706"/>
                    <a:pt x="12843" y="12706"/>
                  </a:cubicBezTo>
                  <a:cubicBezTo>
                    <a:pt x="12843" y="12706"/>
                    <a:pt x="12259" y="12706"/>
                    <a:pt x="12259" y="11435"/>
                  </a:cubicBezTo>
                  <a:cubicBezTo>
                    <a:pt x="11676" y="12706"/>
                    <a:pt x="12259" y="15247"/>
                    <a:pt x="11676" y="16518"/>
                  </a:cubicBezTo>
                  <a:cubicBezTo>
                    <a:pt x="11092" y="19059"/>
                    <a:pt x="10508" y="16518"/>
                    <a:pt x="9924" y="17788"/>
                  </a:cubicBezTo>
                  <a:cubicBezTo>
                    <a:pt x="9341" y="17788"/>
                    <a:pt x="9924" y="20329"/>
                    <a:pt x="9341" y="20329"/>
                  </a:cubicBezTo>
                  <a:cubicBezTo>
                    <a:pt x="9341" y="21600"/>
                    <a:pt x="7589" y="21600"/>
                    <a:pt x="7005" y="21600"/>
                  </a:cubicBezTo>
                  <a:cubicBezTo>
                    <a:pt x="6422" y="20329"/>
                    <a:pt x="6422" y="17788"/>
                    <a:pt x="5838" y="19059"/>
                  </a:cubicBezTo>
                  <a:cubicBezTo>
                    <a:pt x="4670" y="20329"/>
                    <a:pt x="4086" y="20329"/>
                    <a:pt x="2919" y="20329"/>
                  </a:cubicBezTo>
                  <a:cubicBezTo>
                    <a:pt x="2335" y="20329"/>
                    <a:pt x="1168" y="21600"/>
                    <a:pt x="584" y="21600"/>
                  </a:cubicBezTo>
                  <a:cubicBezTo>
                    <a:pt x="0" y="21600"/>
                    <a:pt x="1751" y="17788"/>
                    <a:pt x="1168" y="16518"/>
                  </a:cubicBezTo>
                  <a:cubicBezTo>
                    <a:pt x="1168" y="16518"/>
                    <a:pt x="584" y="17788"/>
                    <a:pt x="0" y="17788"/>
                  </a:cubicBezTo>
                  <a:cubicBezTo>
                    <a:pt x="0" y="16518"/>
                    <a:pt x="2919" y="15247"/>
                    <a:pt x="3503" y="15247"/>
                  </a:cubicBezTo>
                  <a:cubicBezTo>
                    <a:pt x="4670" y="15247"/>
                    <a:pt x="4670" y="13976"/>
                    <a:pt x="5254" y="12706"/>
                  </a:cubicBezTo>
                  <a:cubicBezTo>
                    <a:pt x="6422" y="10165"/>
                    <a:pt x="7005" y="10165"/>
                    <a:pt x="7589" y="8894"/>
                  </a:cubicBezTo>
                  <a:cubicBezTo>
                    <a:pt x="8757" y="6353"/>
                    <a:pt x="9341" y="3812"/>
                    <a:pt x="10508" y="3812"/>
                  </a:cubicBezTo>
                  <a:cubicBezTo>
                    <a:pt x="11676" y="2541"/>
                    <a:pt x="12843" y="2541"/>
                    <a:pt x="14011" y="3812"/>
                  </a:cubicBezTo>
                  <a:cubicBezTo>
                    <a:pt x="15178" y="3812"/>
                    <a:pt x="16930" y="5082"/>
                    <a:pt x="17514" y="3812"/>
                  </a:cubicBezTo>
                  <a:cubicBezTo>
                    <a:pt x="18097" y="2541"/>
                    <a:pt x="17514" y="0"/>
                    <a:pt x="18681" y="0"/>
                  </a:cubicBezTo>
                  <a:cubicBezTo>
                    <a:pt x="18681" y="0"/>
                    <a:pt x="21016" y="1271"/>
                    <a:pt x="21016" y="2541"/>
                  </a:cubicBezTo>
                  <a:cubicBezTo>
                    <a:pt x="21600" y="2541"/>
                    <a:pt x="19849" y="3812"/>
                    <a:pt x="19849" y="5082"/>
                  </a:cubicBezTo>
                  <a:cubicBezTo>
                    <a:pt x="19849" y="6353"/>
                    <a:pt x="21600" y="7624"/>
                    <a:pt x="19849" y="8894"/>
                  </a:cubicBezTo>
                  <a:cubicBezTo>
                    <a:pt x="19265" y="10165"/>
                    <a:pt x="21016" y="11435"/>
                    <a:pt x="20432" y="11435"/>
                  </a:cubicBezTo>
                  <a:cubicBezTo>
                    <a:pt x="19265" y="12706"/>
                    <a:pt x="18681" y="12706"/>
                    <a:pt x="18097" y="12706"/>
                  </a:cubicBezTo>
                  <a:cubicBezTo>
                    <a:pt x="18097" y="13976"/>
                    <a:pt x="18097" y="13976"/>
                    <a:pt x="17514" y="15247"/>
                  </a:cubicBezTo>
                  <a:cubicBezTo>
                    <a:pt x="16930" y="16518"/>
                    <a:pt x="18097" y="13976"/>
                    <a:pt x="17514" y="1524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82" name="Shape">
              <a:extLst>
                <a:ext uri="{FF2B5EF4-FFF2-40B4-BE49-F238E27FC236}">
                  <a16:creationId xmlns:a16="http://schemas.microsoft.com/office/drawing/2014/main" id="{A113FF9B-3AB9-447D-A178-0419088F4ECA}"/>
                </a:ext>
              </a:extLst>
            </p:cNvPr>
            <p:cNvSpPr/>
            <p:nvPr/>
          </p:nvSpPr>
          <p:spPr>
            <a:xfrm>
              <a:off x="5486700" y="1305712"/>
              <a:ext cx="26031" cy="11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2793" h="21600" extrusionOk="0">
                  <a:moveTo>
                    <a:pt x="11013" y="21600"/>
                  </a:moveTo>
                  <a:cubicBezTo>
                    <a:pt x="5613" y="21600"/>
                    <a:pt x="-5187" y="10800"/>
                    <a:pt x="2913" y="0"/>
                  </a:cubicBezTo>
                  <a:cubicBezTo>
                    <a:pt x="8313" y="0"/>
                    <a:pt x="16413" y="21600"/>
                    <a:pt x="11013" y="216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83" name="Shape">
              <a:extLst>
                <a:ext uri="{FF2B5EF4-FFF2-40B4-BE49-F238E27FC236}">
                  <a16:creationId xmlns:a16="http://schemas.microsoft.com/office/drawing/2014/main" id="{9B732D54-452F-4615-B48C-1B66AB7B8754}"/>
                </a:ext>
              </a:extLst>
            </p:cNvPr>
            <p:cNvSpPr/>
            <p:nvPr/>
          </p:nvSpPr>
          <p:spPr>
            <a:xfrm>
              <a:off x="5523360" y="1227351"/>
              <a:ext cx="101989" cy="52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95" h="20400" extrusionOk="0">
                  <a:moveTo>
                    <a:pt x="5560" y="19440"/>
                  </a:moveTo>
                  <a:cubicBezTo>
                    <a:pt x="4531" y="19440"/>
                    <a:pt x="-1640" y="12960"/>
                    <a:pt x="417" y="8640"/>
                  </a:cubicBezTo>
                  <a:cubicBezTo>
                    <a:pt x="2474" y="4320"/>
                    <a:pt x="5560" y="4320"/>
                    <a:pt x="7617" y="4320"/>
                  </a:cubicBezTo>
                  <a:cubicBezTo>
                    <a:pt x="10703" y="2160"/>
                    <a:pt x="13789" y="0"/>
                    <a:pt x="15846" y="0"/>
                  </a:cubicBezTo>
                  <a:cubicBezTo>
                    <a:pt x="16874" y="0"/>
                    <a:pt x="19960" y="2160"/>
                    <a:pt x="17903" y="4320"/>
                  </a:cubicBezTo>
                  <a:cubicBezTo>
                    <a:pt x="16874" y="6480"/>
                    <a:pt x="13789" y="4320"/>
                    <a:pt x="12760" y="8640"/>
                  </a:cubicBezTo>
                  <a:cubicBezTo>
                    <a:pt x="12760" y="8640"/>
                    <a:pt x="17903" y="12960"/>
                    <a:pt x="13789" y="15120"/>
                  </a:cubicBezTo>
                  <a:cubicBezTo>
                    <a:pt x="11731" y="17280"/>
                    <a:pt x="8646" y="21600"/>
                    <a:pt x="5560" y="19440"/>
                  </a:cubicBezTo>
                  <a:cubicBezTo>
                    <a:pt x="3503" y="19440"/>
                    <a:pt x="7617" y="21600"/>
                    <a:pt x="5560" y="1944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84" name="Shape">
              <a:extLst>
                <a:ext uri="{FF2B5EF4-FFF2-40B4-BE49-F238E27FC236}">
                  <a16:creationId xmlns:a16="http://schemas.microsoft.com/office/drawing/2014/main" id="{96C6AD40-0ECC-460C-888A-89A8D6EFB143}"/>
                </a:ext>
              </a:extLst>
            </p:cNvPr>
            <p:cNvSpPr/>
            <p:nvPr/>
          </p:nvSpPr>
          <p:spPr>
            <a:xfrm>
              <a:off x="5475237" y="1238818"/>
              <a:ext cx="26830" cy="22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186" h="21600" extrusionOk="0">
                  <a:moveTo>
                    <a:pt x="11013" y="21600"/>
                  </a:moveTo>
                  <a:cubicBezTo>
                    <a:pt x="5613" y="21600"/>
                    <a:pt x="-5187" y="0"/>
                    <a:pt x="2913" y="0"/>
                  </a:cubicBezTo>
                  <a:cubicBezTo>
                    <a:pt x="11013" y="0"/>
                    <a:pt x="16413" y="16200"/>
                    <a:pt x="11013" y="216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85" name="Shape">
              <a:extLst>
                <a:ext uri="{FF2B5EF4-FFF2-40B4-BE49-F238E27FC236}">
                  <a16:creationId xmlns:a16="http://schemas.microsoft.com/office/drawing/2014/main" id="{9F050F2E-0FE5-4B37-ADAC-9CA3097275D1}"/>
                </a:ext>
              </a:extLst>
            </p:cNvPr>
            <p:cNvSpPr/>
            <p:nvPr/>
          </p:nvSpPr>
          <p:spPr>
            <a:xfrm>
              <a:off x="5529841" y="1190696"/>
              <a:ext cx="100974" cy="33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09" h="18011" extrusionOk="0">
                  <a:moveTo>
                    <a:pt x="297" y="13554"/>
                  </a:moveTo>
                  <a:cubicBezTo>
                    <a:pt x="-732" y="13554"/>
                    <a:pt x="2354" y="10468"/>
                    <a:pt x="3382" y="10468"/>
                  </a:cubicBezTo>
                  <a:cubicBezTo>
                    <a:pt x="5439" y="7382"/>
                    <a:pt x="6468" y="4296"/>
                    <a:pt x="8525" y="1211"/>
                  </a:cubicBezTo>
                  <a:cubicBezTo>
                    <a:pt x="11611" y="-1875"/>
                    <a:pt x="14697" y="1211"/>
                    <a:pt x="17782" y="7382"/>
                  </a:cubicBezTo>
                  <a:cubicBezTo>
                    <a:pt x="20868" y="16639"/>
                    <a:pt x="11611" y="16639"/>
                    <a:pt x="10582" y="16639"/>
                  </a:cubicBezTo>
                  <a:cubicBezTo>
                    <a:pt x="8525" y="16639"/>
                    <a:pt x="7497" y="19725"/>
                    <a:pt x="5439" y="16639"/>
                  </a:cubicBezTo>
                  <a:cubicBezTo>
                    <a:pt x="3382" y="13554"/>
                    <a:pt x="1325" y="16639"/>
                    <a:pt x="297" y="13554"/>
                  </a:cubicBezTo>
                  <a:cubicBezTo>
                    <a:pt x="-732" y="10468"/>
                    <a:pt x="1325" y="16639"/>
                    <a:pt x="297" y="1355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86" name="Shape">
              <a:extLst>
                <a:ext uri="{FF2B5EF4-FFF2-40B4-BE49-F238E27FC236}">
                  <a16:creationId xmlns:a16="http://schemas.microsoft.com/office/drawing/2014/main" id="{D9C16887-DA90-433A-B0B0-DDDF68A28322}"/>
                </a:ext>
              </a:extLst>
            </p:cNvPr>
            <p:cNvSpPr/>
            <p:nvPr/>
          </p:nvSpPr>
          <p:spPr>
            <a:xfrm>
              <a:off x="5816484" y="1311346"/>
              <a:ext cx="150740" cy="101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0" h="20463" extrusionOk="0">
                  <a:moveTo>
                    <a:pt x="16416" y="20463"/>
                  </a:moveTo>
                  <a:cubicBezTo>
                    <a:pt x="14874" y="20463"/>
                    <a:pt x="12559" y="20463"/>
                    <a:pt x="11016" y="20463"/>
                  </a:cubicBezTo>
                  <a:cubicBezTo>
                    <a:pt x="8702" y="20463"/>
                    <a:pt x="11016" y="19326"/>
                    <a:pt x="11016" y="18189"/>
                  </a:cubicBezTo>
                  <a:cubicBezTo>
                    <a:pt x="11788" y="17052"/>
                    <a:pt x="7931" y="17052"/>
                    <a:pt x="8702" y="15916"/>
                  </a:cubicBezTo>
                  <a:cubicBezTo>
                    <a:pt x="9474" y="14779"/>
                    <a:pt x="11016" y="13642"/>
                    <a:pt x="12559" y="13642"/>
                  </a:cubicBezTo>
                  <a:cubicBezTo>
                    <a:pt x="13331" y="12505"/>
                    <a:pt x="12559" y="12505"/>
                    <a:pt x="11788" y="12505"/>
                  </a:cubicBezTo>
                  <a:cubicBezTo>
                    <a:pt x="10245" y="11368"/>
                    <a:pt x="8702" y="12505"/>
                    <a:pt x="6388" y="13642"/>
                  </a:cubicBezTo>
                  <a:cubicBezTo>
                    <a:pt x="4845" y="13642"/>
                    <a:pt x="3302" y="13642"/>
                    <a:pt x="988" y="13642"/>
                  </a:cubicBezTo>
                  <a:cubicBezTo>
                    <a:pt x="988" y="14779"/>
                    <a:pt x="-555" y="14779"/>
                    <a:pt x="216" y="12505"/>
                  </a:cubicBezTo>
                  <a:cubicBezTo>
                    <a:pt x="1759" y="10231"/>
                    <a:pt x="3302" y="11368"/>
                    <a:pt x="4845" y="10231"/>
                  </a:cubicBezTo>
                  <a:cubicBezTo>
                    <a:pt x="7931" y="9095"/>
                    <a:pt x="2531" y="9095"/>
                    <a:pt x="2531" y="7958"/>
                  </a:cubicBezTo>
                  <a:cubicBezTo>
                    <a:pt x="1759" y="7958"/>
                    <a:pt x="4845" y="5684"/>
                    <a:pt x="4845" y="5684"/>
                  </a:cubicBezTo>
                  <a:cubicBezTo>
                    <a:pt x="4845" y="5684"/>
                    <a:pt x="2531" y="5684"/>
                    <a:pt x="1759" y="5684"/>
                  </a:cubicBezTo>
                  <a:cubicBezTo>
                    <a:pt x="1759" y="4547"/>
                    <a:pt x="4074" y="3410"/>
                    <a:pt x="4845" y="3410"/>
                  </a:cubicBezTo>
                  <a:cubicBezTo>
                    <a:pt x="6388" y="3410"/>
                    <a:pt x="7931" y="6821"/>
                    <a:pt x="9474" y="7958"/>
                  </a:cubicBezTo>
                  <a:cubicBezTo>
                    <a:pt x="10245" y="7958"/>
                    <a:pt x="11016" y="10231"/>
                    <a:pt x="11788" y="9095"/>
                  </a:cubicBezTo>
                  <a:cubicBezTo>
                    <a:pt x="14102" y="6821"/>
                    <a:pt x="9474" y="6821"/>
                    <a:pt x="9474" y="6821"/>
                  </a:cubicBezTo>
                  <a:cubicBezTo>
                    <a:pt x="10245" y="6821"/>
                    <a:pt x="13331" y="5684"/>
                    <a:pt x="10245" y="4547"/>
                  </a:cubicBezTo>
                  <a:cubicBezTo>
                    <a:pt x="9474" y="4547"/>
                    <a:pt x="8702" y="4547"/>
                    <a:pt x="7931" y="3410"/>
                  </a:cubicBezTo>
                  <a:cubicBezTo>
                    <a:pt x="6388" y="2274"/>
                    <a:pt x="7931" y="2274"/>
                    <a:pt x="7931" y="1137"/>
                  </a:cubicBezTo>
                  <a:cubicBezTo>
                    <a:pt x="7159" y="1137"/>
                    <a:pt x="4845" y="2274"/>
                    <a:pt x="4845" y="2274"/>
                  </a:cubicBezTo>
                  <a:cubicBezTo>
                    <a:pt x="4074" y="1137"/>
                    <a:pt x="9474" y="0"/>
                    <a:pt x="9474" y="0"/>
                  </a:cubicBezTo>
                  <a:cubicBezTo>
                    <a:pt x="9474" y="0"/>
                    <a:pt x="8702" y="1137"/>
                    <a:pt x="8702" y="1137"/>
                  </a:cubicBezTo>
                  <a:cubicBezTo>
                    <a:pt x="7931" y="2274"/>
                    <a:pt x="10245" y="2274"/>
                    <a:pt x="11016" y="2274"/>
                  </a:cubicBezTo>
                  <a:cubicBezTo>
                    <a:pt x="13331" y="3410"/>
                    <a:pt x="14102" y="3410"/>
                    <a:pt x="15645" y="1137"/>
                  </a:cubicBezTo>
                  <a:cubicBezTo>
                    <a:pt x="17959" y="-1137"/>
                    <a:pt x="20274" y="5684"/>
                    <a:pt x="19502" y="7958"/>
                  </a:cubicBezTo>
                  <a:cubicBezTo>
                    <a:pt x="19502" y="10231"/>
                    <a:pt x="19502" y="11368"/>
                    <a:pt x="20274" y="12505"/>
                  </a:cubicBezTo>
                  <a:cubicBezTo>
                    <a:pt x="21045" y="14779"/>
                    <a:pt x="21045" y="15916"/>
                    <a:pt x="19502" y="14779"/>
                  </a:cubicBezTo>
                  <a:cubicBezTo>
                    <a:pt x="17959" y="12505"/>
                    <a:pt x="18731" y="17052"/>
                    <a:pt x="19502" y="18189"/>
                  </a:cubicBezTo>
                  <a:cubicBezTo>
                    <a:pt x="20274" y="19326"/>
                    <a:pt x="17188" y="20463"/>
                    <a:pt x="16416" y="2046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87" name="Shape">
              <a:extLst>
                <a:ext uri="{FF2B5EF4-FFF2-40B4-BE49-F238E27FC236}">
                  <a16:creationId xmlns:a16="http://schemas.microsoft.com/office/drawing/2014/main" id="{B5797CE6-3AD4-4DFC-AAD3-354D9851E82F}"/>
                </a:ext>
              </a:extLst>
            </p:cNvPr>
            <p:cNvSpPr/>
            <p:nvPr/>
          </p:nvSpPr>
          <p:spPr>
            <a:xfrm>
              <a:off x="5799913" y="1357321"/>
              <a:ext cx="36522" cy="15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78" h="21600" extrusionOk="0">
                  <a:moveTo>
                    <a:pt x="376" y="21600"/>
                  </a:moveTo>
                  <a:cubicBezTo>
                    <a:pt x="7576" y="14400"/>
                    <a:pt x="19576" y="0"/>
                    <a:pt x="14776" y="0"/>
                  </a:cubicBezTo>
                  <a:cubicBezTo>
                    <a:pt x="7576" y="0"/>
                    <a:pt x="-2024" y="21600"/>
                    <a:pt x="376" y="216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88" name="Shape">
              <a:extLst>
                <a:ext uri="{FF2B5EF4-FFF2-40B4-BE49-F238E27FC236}">
                  <a16:creationId xmlns:a16="http://schemas.microsoft.com/office/drawing/2014/main" id="{FE248F18-8ECF-4FBB-8593-845D6A9D2298}"/>
                </a:ext>
              </a:extLst>
            </p:cNvPr>
            <p:cNvSpPr/>
            <p:nvPr/>
          </p:nvSpPr>
          <p:spPr>
            <a:xfrm>
              <a:off x="5788619" y="1351587"/>
              <a:ext cx="32654" cy="11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380" h="21600" extrusionOk="0">
                  <a:moveTo>
                    <a:pt x="426" y="21600"/>
                  </a:moveTo>
                  <a:cubicBezTo>
                    <a:pt x="-2274" y="21600"/>
                    <a:pt x="8526" y="0"/>
                    <a:pt x="13926" y="0"/>
                  </a:cubicBezTo>
                  <a:cubicBezTo>
                    <a:pt x="19326" y="0"/>
                    <a:pt x="8526" y="21600"/>
                    <a:pt x="426" y="216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89" name="Shape">
              <a:extLst>
                <a:ext uri="{FF2B5EF4-FFF2-40B4-BE49-F238E27FC236}">
                  <a16:creationId xmlns:a16="http://schemas.microsoft.com/office/drawing/2014/main" id="{AC79042E-1E2B-486C-B6CD-B083E68D1A85}"/>
                </a:ext>
              </a:extLst>
            </p:cNvPr>
            <p:cNvSpPr/>
            <p:nvPr/>
          </p:nvSpPr>
          <p:spPr>
            <a:xfrm>
              <a:off x="5770810" y="1338556"/>
              <a:ext cx="47377" cy="16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51" h="12724" extrusionOk="0">
                  <a:moveTo>
                    <a:pt x="571" y="9817"/>
                  </a:moveTo>
                  <a:cubicBezTo>
                    <a:pt x="-3749" y="5497"/>
                    <a:pt x="17851" y="-3143"/>
                    <a:pt x="17851" y="1177"/>
                  </a:cubicBezTo>
                  <a:cubicBezTo>
                    <a:pt x="17851" y="5497"/>
                    <a:pt x="9211" y="18457"/>
                    <a:pt x="571" y="981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90" name="Shape">
              <a:extLst>
                <a:ext uri="{FF2B5EF4-FFF2-40B4-BE49-F238E27FC236}">
                  <a16:creationId xmlns:a16="http://schemas.microsoft.com/office/drawing/2014/main" id="{2B5F0245-DCC5-4500-B71B-6762A3B8C633}"/>
                </a:ext>
              </a:extLst>
            </p:cNvPr>
            <p:cNvSpPr/>
            <p:nvPr/>
          </p:nvSpPr>
          <p:spPr>
            <a:xfrm>
              <a:off x="5766596" y="1314808"/>
              <a:ext cx="40128" cy="2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69" extrusionOk="0">
                  <a:moveTo>
                    <a:pt x="3086" y="19069"/>
                  </a:moveTo>
                  <a:cubicBezTo>
                    <a:pt x="0" y="14749"/>
                    <a:pt x="0" y="6109"/>
                    <a:pt x="0" y="1789"/>
                  </a:cubicBezTo>
                  <a:cubicBezTo>
                    <a:pt x="3086" y="-2531"/>
                    <a:pt x="9257" y="1789"/>
                    <a:pt x="12343" y="6109"/>
                  </a:cubicBezTo>
                  <a:cubicBezTo>
                    <a:pt x="12343" y="6109"/>
                    <a:pt x="21600" y="10429"/>
                    <a:pt x="21600" y="14749"/>
                  </a:cubicBezTo>
                  <a:cubicBezTo>
                    <a:pt x="21600" y="14749"/>
                    <a:pt x="6171" y="19069"/>
                    <a:pt x="3086" y="19069"/>
                  </a:cubicBezTo>
                  <a:cubicBezTo>
                    <a:pt x="0" y="14749"/>
                    <a:pt x="12343" y="19069"/>
                    <a:pt x="3086" y="1906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91" name="Shape">
              <a:extLst>
                <a:ext uri="{FF2B5EF4-FFF2-40B4-BE49-F238E27FC236}">
                  <a16:creationId xmlns:a16="http://schemas.microsoft.com/office/drawing/2014/main" id="{C7F2CC36-A5DB-4A0B-933C-14A152F01DD6}"/>
                </a:ext>
              </a:extLst>
            </p:cNvPr>
            <p:cNvSpPr/>
            <p:nvPr/>
          </p:nvSpPr>
          <p:spPr>
            <a:xfrm>
              <a:off x="5723304" y="1249644"/>
              <a:ext cx="39887" cy="39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2882" h="17173" extrusionOk="0">
                  <a:moveTo>
                    <a:pt x="10485" y="16987"/>
                  </a:moveTo>
                  <a:cubicBezTo>
                    <a:pt x="6885" y="19387"/>
                    <a:pt x="-3915" y="-2213"/>
                    <a:pt x="1485" y="187"/>
                  </a:cubicBezTo>
                  <a:cubicBezTo>
                    <a:pt x="6885" y="4987"/>
                    <a:pt x="17685" y="16987"/>
                    <a:pt x="10485" y="1698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92" name="Shape">
              <a:extLst>
                <a:ext uri="{FF2B5EF4-FFF2-40B4-BE49-F238E27FC236}">
                  <a16:creationId xmlns:a16="http://schemas.microsoft.com/office/drawing/2014/main" id="{8ABC9657-8542-408E-B2E1-91AA4604519E}"/>
                </a:ext>
              </a:extLst>
            </p:cNvPr>
            <p:cNvSpPr/>
            <p:nvPr/>
          </p:nvSpPr>
          <p:spPr>
            <a:xfrm>
              <a:off x="5825770" y="1242946"/>
              <a:ext cx="37445" cy="9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79" h="12198" extrusionOk="0">
                  <a:moveTo>
                    <a:pt x="1504" y="2016"/>
                  </a:moveTo>
                  <a:cubicBezTo>
                    <a:pt x="8704" y="-5184"/>
                    <a:pt x="18304" y="9216"/>
                    <a:pt x="15904" y="9216"/>
                  </a:cubicBezTo>
                  <a:cubicBezTo>
                    <a:pt x="3904" y="16416"/>
                    <a:pt x="-3296" y="9216"/>
                    <a:pt x="1504" y="201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93" name="Shape">
              <a:extLst>
                <a:ext uri="{FF2B5EF4-FFF2-40B4-BE49-F238E27FC236}">
                  <a16:creationId xmlns:a16="http://schemas.microsoft.com/office/drawing/2014/main" id="{5CBE212B-E6D6-4CA1-ADEC-A23BFE17B0FD}"/>
                </a:ext>
              </a:extLst>
            </p:cNvPr>
            <p:cNvSpPr/>
            <p:nvPr/>
          </p:nvSpPr>
          <p:spPr>
            <a:xfrm>
              <a:off x="5735258" y="1152285"/>
              <a:ext cx="181649" cy="96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56" h="19461" extrusionOk="0">
                  <a:moveTo>
                    <a:pt x="15442" y="18660"/>
                  </a:moveTo>
                  <a:cubicBezTo>
                    <a:pt x="14842" y="18660"/>
                    <a:pt x="14842" y="17523"/>
                    <a:pt x="14842" y="16387"/>
                  </a:cubicBezTo>
                  <a:cubicBezTo>
                    <a:pt x="14242" y="15250"/>
                    <a:pt x="12442" y="14113"/>
                    <a:pt x="11842" y="14113"/>
                  </a:cubicBezTo>
                  <a:cubicBezTo>
                    <a:pt x="11242" y="14113"/>
                    <a:pt x="7042" y="16387"/>
                    <a:pt x="7042" y="15250"/>
                  </a:cubicBezTo>
                  <a:cubicBezTo>
                    <a:pt x="7042" y="15250"/>
                    <a:pt x="9442" y="12976"/>
                    <a:pt x="9442" y="12976"/>
                  </a:cubicBezTo>
                  <a:cubicBezTo>
                    <a:pt x="7642" y="11839"/>
                    <a:pt x="5242" y="15250"/>
                    <a:pt x="3442" y="12976"/>
                  </a:cubicBezTo>
                  <a:cubicBezTo>
                    <a:pt x="-158" y="9566"/>
                    <a:pt x="6442" y="10702"/>
                    <a:pt x="6442" y="10702"/>
                  </a:cubicBezTo>
                  <a:cubicBezTo>
                    <a:pt x="6442" y="10702"/>
                    <a:pt x="5842" y="9566"/>
                    <a:pt x="5842" y="9566"/>
                  </a:cubicBezTo>
                  <a:cubicBezTo>
                    <a:pt x="5842" y="9566"/>
                    <a:pt x="6442" y="8429"/>
                    <a:pt x="6442" y="8429"/>
                  </a:cubicBezTo>
                  <a:cubicBezTo>
                    <a:pt x="7042" y="7292"/>
                    <a:pt x="5242" y="8429"/>
                    <a:pt x="5242" y="8429"/>
                  </a:cubicBezTo>
                  <a:cubicBezTo>
                    <a:pt x="4642" y="7292"/>
                    <a:pt x="5842" y="6155"/>
                    <a:pt x="4642" y="6155"/>
                  </a:cubicBezTo>
                  <a:cubicBezTo>
                    <a:pt x="4042" y="6155"/>
                    <a:pt x="2842" y="7292"/>
                    <a:pt x="2242" y="6155"/>
                  </a:cubicBezTo>
                  <a:cubicBezTo>
                    <a:pt x="2242" y="5018"/>
                    <a:pt x="1042" y="6155"/>
                    <a:pt x="442" y="5018"/>
                  </a:cubicBezTo>
                  <a:cubicBezTo>
                    <a:pt x="-1358" y="-666"/>
                    <a:pt x="2842" y="1608"/>
                    <a:pt x="4042" y="1608"/>
                  </a:cubicBezTo>
                  <a:cubicBezTo>
                    <a:pt x="5242" y="471"/>
                    <a:pt x="7042" y="-666"/>
                    <a:pt x="8242" y="471"/>
                  </a:cubicBezTo>
                  <a:cubicBezTo>
                    <a:pt x="10042" y="1608"/>
                    <a:pt x="7042" y="7292"/>
                    <a:pt x="9442" y="5018"/>
                  </a:cubicBezTo>
                  <a:cubicBezTo>
                    <a:pt x="10042" y="5018"/>
                    <a:pt x="11242" y="2745"/>
                    <a:pt x="11842" y="3881"/>
                  </a:cubicBezTo>
                  <a:cubicBezTo>
                    <a:pt x="12442" y="5018"/>
                    <a:pt x="13042" y="7292"/>
                    <a:pt x="13642" y="7292"/>
                  </a:cubicBezTo>
                  <a:cubicBezTo>
                    <a:pt x="14242" y="7292"/>
                    <a:pt x="16042" y="6155"/>
                    <a:pt x="16642" y="7292"/>
                  </a:cubicBezTo>
                  <a:cubicBezTo>
                    <a:pt x="17842" y="8429"/>
                    <a:pt x="17842" y="11839"/>
                    <a:pt x="18442" y="12976"/>
                  </a:cubicBezTo>
                  <a:cubicBezTo>
                    <a:pt x="19042" y="15250"/>
                    <a:pt x="20242" y="16387"/>
                    <a:pt x="19042" y="17523"/>
                  </a:cubicBezTo>
                  <a:cubicBezTo>
                    <a:pt x="18442" y="19797"/>
                    <a:pt x="16642" y="19797"/>
                    <a:pt x="15442" y="18660"/>
                  </a:cubicBezTo>
                  <a:cubicBezTo>
                    <a:pt x="14842" y="17523"/>
                    <a:pt x="17242" y="20934"/>
                    <a:pt x="15442" y="1866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94" name="Shape">
              <a:extLst>
                <a:ext uri="{FF2B5EF4-FFF2-40B4-BE49-F238E27FC236}">
                  <a16:creationId xmlns:a16="http://schemas.microsoft.com/office/drawing/2014/main" id="{802EE4AA-F9E5-409D-A75A-74BD16EE4FF6}"/>
                </a:ext>
              </a:extLst>
            </p:cNvPr>
            <p:cNvSpPr/>
            <p:nvPr/>
          </p:nvSpPr>
          <p:spPr>
            <a:xfrm>
              <a:off x="5887339" y="1102595"/>
              <a:ext cx="44969" cy="23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85" h="17670" extrusionOk="0">
                  <a:moveTo>
                    <a:pt x="12881" y="17670"/>
                  </a:moveTo>
                  <a:cubicBezTo>
                    <a:pt x="8954" y="17670"/>
                    <a:pt x="8954" y="13350"/>
                    <a:pt x="5027" y="13350"/>
                  </a:cubicBezTo>
                  <a:cubicBezTo>
                    <a:pt x="5027" y="13350"/>
                    <a:pt x="-2828" y="13350"/>
                    <a:pt x="1099" y="9030"/>
                  </a:cubicBezTo>
                  <a:cubicBezTo>
                    <a:pt x="3063" y="390"/>
                    <a:pt x="8954" y="-3930"/>
                    <a:pt x="10917" y="4710"/>
                  </a:cubicBezTo>
                  <a:cubicBezTo>
                    <a:pt x="14845" y="9030"/>
                    <a:pt x="18772" y="17670"/>
                    <a:pt x="12881" y="1767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95" name="Shape">
              <a:extLst>
                <a:ext uri="{FF2B5EF4-FFF2-40B4-BE49-F238E27FC236}">
                  <a16:creationId xmlns:a16="http://schemas.microsoft.com/office/drawing/2014/main" id="{AFD4B91A-E461-45D5-87F9-EB48A485E73B}"/>
                </a:ext>
              </a:extLst>
            </p:cNvPr>
            <p:cNvSpPr/>
            <p:nvPr/>
          </p:nvSpPr>
          <p:spPr>
            <a:xfrm>
              <a:off x="5934652" y="1190397"/>
              <a:ext cx="102601" cy="59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57" h="20509" extrusionOk="0">
                  <a:moveTo>
                    <a:pt x="7560" y="12654"/>
                  </a:moveTo>
                  <a:cubicBezTo>
                    <a:pt x="5400" y="12654"/>
                    <a:pt x="3240" y="10691"/>
                    <a:pt x="2160" y="8727"/>
                  </a:cubicBezTo>
                  <a:cubicBezTo>
                    <a:pt x="-1080" y="6764"/>
                    <a:pt x="3240" y="4800"/>
                    <a:pt x="3240" y="4800"/>
                  </a:cubicBezTo>
                  <a:cubicBezTo>
                    <a:pt x="3240" y="2836"/>
                    <a:pt x="1080" y="873"/>
                    <a:pt x="0" y="873"/>
                  </a:cubicBezTo>
                  <a:cubicBezTo>
                    <a:pt x="0" y="-1091"/>
                    <a:pt x="5400" y="873"/>
                    <a:pt x="5400" y="873"/>
                  </a:cubicBezTo>
                  <a:cubicBezTo>
                    <a:pt x="7560" y="873"/>
                    <a:pt x="9720" y="2836"/>
                    <a:pt x="11880" y="4800"/>
                  </a:cubicBezTo>
                  <a:cubicBezTo>
                    <a:pt x="14040" y="4800"/>
                    <a:pt x="15120" y="4800"/>
                    <a:pt x="16200" y="4800"/>
                  </a:cubicBezTo>
                  <a:cubicBezTo>
                    <a:pt x="17280" y="4800"/>
                    <a:pt x="20520" y="6764"/>
                    <a:pt x="19440" y="6764"/>
                  </a:cubicBezTo>
                  <a:cubicBezTo>
                    <a:pt x="17280" y="10691"/>
                    <a:pt x="16200" y="8727"/>
                    <a:pt x="18360" y="14618"/>
                  </a:cubicBezTo>
                  <a:cubicBezTo>
                    <a:pt x="19440" y="16582"/>
                    <a:pt x="16200" y="16582"/>
                    <a:pt x="15120" y="18545"/>
                  </a:cubicBezTo>
                  <a:cubicBezTo>
                    <a:pt x="12960" y="18545"/>
                    <a:pt x="10800" y="20509"/>
                    <a:pt x="8640" y="20509"/>
                  </a:cubicBezTo>
                  <a:cubicBezTo>
                    <a:pt x="7560" y="18545"/>
                    <a:pt x="3240" y="16582"/>
                    <a:pt x="3240" y="14618"/>
                  </a:cubicBezTo>
                  <a:cubicBezTo>
                    <a:pt x="3240" y="14618"/>
                    <a:pt x="9720" y="12654"/>
                    <a:pt x="7560" y="12654"/>
                  </a:cubicBezTo>
                  <a:cubicBezTo>
                    <a:pt x="4320" y="10691"/>
                    <a:pt x="9720" y="12654"/>
                    <a:pt x="7560" y="1265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96" name="Shape">
              <a:extLst>
                <a:ext uri="{FF2B5EF4-FFF2-40B4-BE49-F238E27FC236}">
                  <a16:creationId xmlns:a16="http://schemas.microsoft.com/office/drawing/2014/main" id="{35C5E476-E213-49B1-8E40-5831EB04B931}"/>
                </a:ext>
              </a:extLst>
            </p:cNvPr>
            <p:cNvSpPr/>
            <p:nvPr/>
          </p:nvSpPr>
          <p:spPr>
            <a:xfrm>
              <a:off x="5998637" y="1247737"/>
              <a:ext cx="84854" cy="25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46" h="19200" extrusionOk="0">
                  <a:moveTo>
                    <a:pt x="15374" y="19200"/>
                  </a:moveTo>
                  <a:cubicBezTo>
                    <a:pt x="15374" y="14880"/>
                    <a:pt x="20174" y="6240"/>
                    <a:pt x="17774" y="6240"/>
                  </a:cubicBezTo>
                  <a:cubicBezTo>
                    <a:pt x="16574" y="1920"/>
                    <a:pt x="15374" y="1920"/>
                    <a:pt x="14174" y="1920"/>
                  </a:cubicBezTo>
                  <a:cubicBezTo>
                    <a:pt x="10574" y="1920"/>
                    <a:pt x="5774" y="-2400"/>
                    <a:pt x="2174" y="1920"/>
                  </a:cubicBezTo>
                  <a:cubicBezTo>
                    <a:pt x="-1426" y="1920"/>
                    <a:pt x="-226" y="14880"/>
                    <a:pt x="3374" y="14880"/>
                  </a:cubicBezTo>
                  <a:cubicBezTo>
                    <a:pt x="6974" y="14880"/>
                    <a:pt x="11774" y="19200"/>
                    <a:pt x="15374" y="19200"/>
                  </a:cubicBezTo>
                  <a:cubicBezTo>
                    <a:pt x="17774" y="14880"/>
                    <a:pt x="12974" y="19200"/>
                    <a:pt x="15374" y="192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97" name="Shape">
              <a:extLst>
                <a:ext uri="{FF2B5EF4-FFF2-40B4-BE49-F238E27FC236}">
                  <a16:creationId xmlns:a16="http://schemas.microsoft.com/office/drawing/2014/main" id="{2A6DF00C-4E93-41D1-BA42-8FD40166FCFB}"/>
                </a:ext>
              </a:extLst>
            </p:cNvPr>
            <p:cNvSpPr/>
            <p:nvPr/>
          </p:nvSpPr>
          <p:spPr>
            <a:xfrm>
              <a:off x="5991377" y="1375797"/>
              <a:ext cx="83565" cy="58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78" h="20018" extrusionOk="0">
                  <a:moveTo>
                    <a:pt x="7733" y="873"/>
                  </a:moveTo>
                  <a:cubicBezTo>
                    <a:pt x="5192" y="-1091"/>
                    <a:pt x="1380" y="6764"/>
                    <a:pt x="110" y="10691"/>
                  </a:cubicBezTo>
                  <a:cubicBezTo>
                    <a:pt x="-1161" y="14618"/>
                    <a:pt x="9004" y="18545"/>
                    <a:pt x="11545" y="18545"/>
                  </a:cubicBezTo>
                  <a:cubicBezTo>
                    <a:pt x="12815" y="20509"/>
                    <a:pt x="16627" y="20509"/>
                    <a:pt x="17898" y="18545"/>
                  </a:cubicBezTo>
                  <a:cubicBezTo>
                    <a:pt x="19168" y="18545"/>
                    <a:pt x="17898" y="16582"/>
                    <a:pt x="17898" y="14618"/>
                  </a:cubicBezTo>
                  <a:cubicBezTo>
                    <a:pt x="17898" y="12654"/>
                    <a:pt x="17898" y="10691"/>
                    <a:pt x="19168" y="10691"/>
                  </a:cubicBezTo>
                  <a:cubicBezTo>
                    <a:pt x="20439" y="6764"/>
                    <a:pt x="10274" y="873"/>
                    <a:pt x="7733" y="873"/>
                  </a:cubicBezTo>
                  <a:cubicBezTo>
                    <a:pt x="5192" y="-1091"/>
                    <a:pt x="9004" y="873"/>
                    <a:pt x="7733" y="87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98" name="Shape">
              <a:extLst>
                <a:ext uri="{FF2B5EF4-FFF2-40B4-BE49-F238E27FC236}">
                  <a16:creationId xmlns:a16="http://schemas.microsoft.com/office/drawing/2014/main" id="{28E032C4-6166-40E6-A189-496985176B1B}"/>
                </a:ext>
              </a:extLst>
            </p:cNvPr>
            <p:cNvSpPr/>
            <p:nvPr/>
          </p:nvSpPr>
          <p:spPr>
            <a:xfrm>
              <a:off x="6033775" y="1360991"/>
              <a:ext cx="15277" cy="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390" h="11232" extrusionOk="0">
                  <a:moveTo>
                    <a:pt x="12918" y="9216"/>
                  </a:moveTo>
                  <a:cubicBezTo>
                    <a:pt x="2118" y="16416"/>
                    <a:pt x="-3282" y="2016"/>
                    <a:pt x="2118" y="2016"/>
                  </a:cubicBezTo>
                  <a:cubicBezTo>
                    <a:pt x="7518" y="-5184"/>
                    <a:pt x="18318" y="9216"/>
                    <a:pt x="12918" y="921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99" name="Shape">
              <a:extLst>
                <a:ext uri="{FF2B5EF4-FFF2-40B4-BE49-F238E27FC236}">
                  <a16:creationId xmlns:a16="http://schemas.microsoft.com/office/drawing/2014/main" id="{CCA01E21-AD23-4D29-AFDB-CB1B114D255B}"/>
                </a:ext>
              </a:extLst>
            </p:cNvPr>
            <p:cNvSpPr/>
            <p:nvPr/>
          </p:nvSpPr>
          <p:spPr>
            <a:xfrm>
              <a:off x="6135492" y="1259027"/>
              <a:ext cx="45756" cy="2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93" h="18700" extrusionOk="0">
                  <a:moveTo>
                    <a:pt x="693" y="16000"/>
                  </a:moveTo>
                  <a:cubicBezTo>
                    <a:pt x="693" y="16000"/>
                    <a:pt x="3093" y="5200"/>
                    <a:pt x="693" y="1600"/>
                  </a:cubicBezTo>
                  <a:cubicBezTo>
                    <a:pt x="693" y="-2000"/>
                    <a:pt x="7893" y="1600"/>
                    <a:pt x="10293" y="1600"/>
                  </a:cubicBezTo>
                  <a:cubicBezTo>
                    <a:pt x="12693" y="1600"/>
                    <a:pt x="19893" y="5200"/>
                    <a:pt x="19893" y="8800"/>
                  </a:cubicBezTo>
                  <a:cubicBezTo>
                    <a:pt x="17493" y="12400"/>
                    <a:pt x="12693" y="16000"/>
                    <a:pt x="10293" y="16000"/>
                  </a:cubicBezTo>
                  <a:cubicBezTo>
                    <a:pt x="5493" y="19600"/>
                    <a:pt x="5493" y="19600"/>
                    <a:pt x="693" y="16000"/>
                  </a:cubicBezTo>
                  <a:cubicBezTo>
                    <a:pt x="-1707" y="12400"/>
                    <a:pt x="3093" y="19600"/>
                    <a:pt x="693" y="160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00" name="Shape">
              <a:extLst>
                <a:ext uri="{FF2B5EF4-FFF2-40B4-BE49-F238E27FC236}">
                  <a16:creationId xmlns:a16="http://schemas.microsoft.com/office/drawing/2014/main" id="{C794A64C-3083-4902-B0D3-21EBADDCBF56}"/>
                </a:ext>
              </a:extLst>
            </p:cNvPr>
            <p:cNvSpPr/>
            <p:nvPr/>
          </p:nvSpPr>
          <p:spPr>
            <a:xfrm>
              <a:off x="6160284" y="1310276"/>
              <a:ext cx="11874" cy="14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912" h="13374" extrusionOk="0">
                  <a:moveTo>
                    <a:pt x="11929" y="1102"/>
                  </a:moveTo>
                  <a:cubicBezTo>
                    <a:pt x="-2471" y="-4298"/>
                    <a:pt x="-2471" y="11902"/>
                    <a:pt x="4729" y="11902"/>
                  </a:cubicBezTo>
                  <a:cubicBezTo>
                    <a:pt x="11929" y="17302"/>
                    <a:pt x="19129" y="6502"/>
                    <a:pt x="11929" y="110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01" name="Shape">
              <a:extLst>
                <a:ext uri="{FF2B5EF4-FFF2-40B4-BE49-F238E27FC236}">
                  <a16:creationId xmlns:a16="http://schemas.microsoft.com/office/drawing/2014/main" id="{5FA08B89-BC0C-4ED1-AAEE-BF6F8441EEDA}"/>
                </a:ext>
              </a:extLst>
            </p:cNvPr>
            <p:cNvSpPr/>
            <p:nvPr/>
          </p:nvSpPr>
          <p:spPr>
            <a:xfrm>
              <a:off x="5974876" y="1291830"/>
              <a:ext cx="483235" cy="149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9" h="21131" extrusionOk="0">
                  <a:moveTo>
                    <a:pt x="4126" y="5131"/>
                  </a:moveTo>
                  <a:cubicBezTo>
                    <a:pt x="4369" y="5131"/>
                    <a:pt x="4854" y="3531"/>
                    <a:pt x="4611" y="2731"/>
                  </a:cubicBezTo>
                  <a:cubicBezTo>
                    <a:pt x="4369" y="1931"/>
                    <a:pt x="3883" y="1131"/>
                    <a:pt x="3640" y="1131"/>
                  </a:cubicBezTo>
                  <a:cubicBezTo>
                    <a:pt x="3398" y="1131"/>
                    <a:pt x="3155" y="1131"/>
                    <a:pt x="2912" y="1131"/>
                  </a:cubicBezTo>
                  <a:cubicBezTo>
                    <a:pt x="2184" y="331"/>
                    <a:pt x="1699" y="-469"/>
                    <a:pt x="971" y="331"/>
                  </a:cubicBezTo>
                  <a:cubicBezTo>
                    <a:pt x="0" y="1131"/>
                    <a:pt x="728" y="1131"/>
                    <a:pt x="971" y="1931"/>
                  </a:cubicBezTo>
                  <a:cubicBezTo>
                    <a:pt x="971" y="1931"/>
                    <a:pt x="0" y="1931"/>
                    <a:pt x="0" y="2731"/>
                  </a:cubicBezTo>
                  <a:cubicBezTo>
                    <a:pt x="0" y="3531"/>
                    <a:pt x="971" y="3531"/>
                    <a:pt x="1213" y="3531"/>
                  </a:cubicBezTo>
                  <a:cubicBezTo>
                    <a:pt x="1213" y="4331"/>
                    <a:pt x="1699" y="4331"/>
                    <a:pt x="1699" y="4331"/>
                  </a:cubicBezTo>
                  <a:cubicBezTo>
                    <a:pt x="1699" y="5131"/>
                    <a:pt x="1456" y="5131"/>
                    <a:pt x="1456" y="5131"/>
                  </a:cubicBezTo>
                  <a:cubicBezTo>
                    <a:pt x="2912" y="8331"/>
                    <a:pt x="5097" y="3531"/>
                    <a:pt x="5825" y="9931"/>
                  </a:cubicBezTo>
                  <a:cubicBezTo>
                    <a:pt x="5825" y="10731"/>
                    <a:pt x="6310" y="11531"/>
                    <a:pt x="6067" y="12331"/>
                  </a:cubicBezTo>
                  <a:cubicBezTo>
                    <a:pt x="5825" y="13931"/>
                    <a:pt x="5582" y="14731"/>
                    <a:pt x="5825" y="16331"/>
                  </a:cubicBezTo>
                  <a:cubicBezTo>
                    <a:pt x="5825" y="16331"/>
                    <a:pt x="6310" y="19531"/>
                    <a:pt x="6553" y="19531"/>
                  </a:cubicBezTo>
                  <a:cubicBezTo>
                    <a:pt x="6796" y="20331"/>
                    <a:pt x="7281" y="17931"/>
                    <a:pt x="7281" y="18731"/>
                  </a:cubicBezTo>
                  <a:cubicBezTo>
                    <a:pt x="7524" y="18731"/>
                    <a:pt x="7766" y="20331"/>
                    <a:pt x="8009" y="20331"/>
                  </a:cubicBezTo>
                  <a:cubicBezTo>
                    <a:pt x="8494" y="21131"/>
                    <a:pt x="8980" y="20331"/>
                    <a:pt x="9222" y="20331"/>
                  </a:cubicBezTo>
                  <a:cubicBezTo>
                    <a:pt x="9465" y="19531"/>
                    <a:pt x="9951" y="17931"/>
                    <a:pt x="10193" y="17931"/>
                  </a:cubicBezTo>
                  <a:cubicBezTo>
                    <a:pt x="10193" y="17931"/>
                    <a:pt x="10679" y="20331"/>
                    <a:pt x="10921" y="20331"/>
                  </a:cubicBezTo>
                  <a:cubicBezTo>
                    <a:pt x="11407" y="21131"/>
                    <a:pt x="12135" y="21131"/>
                    <a:pt x="12620" y="21131"/>
                  </a:cubicBezTo>
                  <a:cubicBezTo>
                    <a:pt x="13591" y="21131"/>
                    <a:pt x="14319" y="21131"/>
                    <a:pt x="15047" y="21131"/>
                  </a:cubicBezTo>
                  <a:cubicBezTo>
                    <a:pt x="15290" y="21131"/>
                    <a:pt x="15533" y="21131"/>
                    <a:pt x="15775" y="21131"/>
                  </a:cubicBezTo>
                  <a:cubicBezTo>
                    <a:pt x="16261" y="20331"/>
                    <a:pt x="16018" y="18731"/>
                    <a:pt x="16261" y="18731"/>
                  </a:cubicBezTo>
                  <a:cubicBezTo>
                    <a:pt x="16503" y="17931"/>
                    <a:pt x="16746" y="18731"/>
                    <a:pt x="16989" y="19531"/>
                  </a:cubicBezTo>
                  <a:cubicBezTo>
                    <a:pt x="17231" y="20331"/>
                    <a:pt x="17960" y="21131"/>
                    <a:pt x="18445" y="21131"/>
                  </a:cubicBezTo>
                  <a:cubicBezTo>
                    <a:pt x="18930" y="21131"/>
                    <a:pt x="19416" y="21131"/>
                    <a:pt x="19901" y="20331"/>
                  </a:cubicBezTo>
                  <a:cubicBezTo>
                    <a:pt x="20387" y="20331"/>
                    <a:pt x="20144" y="18731"/>
                    <a:pt x="20629" y="18731"/>
                  </a:cubicBezTo>
                  <a:cubicBezTo>
                    <a:pt x="20872" y="18731"/>
                    <a:pt x="21115" y="16331"/>
                    <a:pt x="20629" y="17131"/>
                  </a:cubicBezTo>
                  <a:cubicBezTo>
                    <a:pt x="20629" y="17131"/>
                    <a:pt x="20144" y="17131"/>
                    <a:pt x="19901" y="17131"/>
                  </a:cubicBezTo>
                  <a:cubicBezTo>
                    <a:pt x="19901" y="17131"/>
                    <a:pt x="21600" y="13931"/>
                    <a:pt x="20629" y="13131"/>
                  </a:cubicBezTo>
                  <a:cubicBezTo>
                    <a:pt x="20387" y="13131"/>
                    <a:pt x="19901" y="12331"/>
                    <a:pt x="19416" y="12331"/>
                  </a:cubicBezTo>
                  <a:cubicBezTo>
                    <a:pt x="18930" y="12331"/>
                    <a:pt x="19416" y="10731"/>
                    <a:pt x="18930" y="10731"/>
                  </a:cubicBezTo>
                  <a:cubicBezTo>
                    <a:pt x="18202" y="10731"/>
                    <a:pt x="17717" y="10731"/>
                    <a:pt x="16989" y="10731"/>
                  </a:cubicBezTo>
                  <a:cubicBezTo>
                    <a:pt x="16503" y="10731"/>
                    <a:pt x="16261" y="9931"/>
                    <a:pt x="15775" y="10731"/>
                  </a:cubicBezTo>
                  <a:cubicBezTo>
                    <a:pt x="15533" y="10731"/>
                    <a:pt x="13348" y="12331"/>
                    <a:pt x="13348" y="13131"/>
                  </a:cubicBezTo>
                  <a:cubicBezTo>
                    <a:pt x="13348" y="13131"/>
                    <a:pt x="13591" y="13131"/>
                    <a:pt x="13591" y="13931"/>
                  </a:cubicBezTo>
                  <a:cubicBezTo>
                    <a:pt x="13591" y="13931"/>
                    <a:pt x="12863" y="13931"/>
                    <a:pt x="12620" y="13931"/>
                  </a:cubicBezTo>
                  <a:cubicBezTo>
                    <a:pt x="12378" y="13931"/>
                    <a:pt x="12135" y="13131"/>
                    <a:pt x="11892" y="12331"/>
                  </a:cubicBezTo>
                  <a:cubicBezTo>
                    <a:pt x="11649" y="12331"/>
                    <a:pt x="11407" y="13131"/>
                    <a:pt x="11164" y="13131"/>
                  </a:cubicBezTo>
                  <a:cubicBezTo>
                    <a:pt x="10921" y="13131"/>
                    <a:pt x="10436" y="12331"/>
                    <a:pt x="10193" y="12331"/>
                  </a:cubicBezTo>
                  <a:cubicBezTo>
                    <a:pt x="9951" y="12331"/>
                    <a:pt x="10193" y="13931"/>
                    <a:pt x="9951" y="13931"/>
                  </a:cubicBezTo>
                  <a:cubicBezTo>
                    <a:pt x="9708" y="13931"/>
                    <a:pt x="9465" y="12331"/>
                    <a:pt x="9222" y="12331"/>
                  </a:cubicBezTo>
                  <a:cubicBezTo>
                    <a:pt x="8494" y="12331"/>
                    <a:pt x="9465" y="11531"/>
                    <a:pt x="9465" y="10731"/>
                  </a:cubicBezTo>
                  <a:cubicBezTo>
                    <a:pt x="9465" y="9931"/>
                    <a:pt x="8494" y="9131"/>
                    <a:pt x="8252" y="9131"/>
                  </a:cubicBezTo>
                  <a:cubicBezTo>
                    <a:pt x="8252" y="9131"/>
                    <a:pt x="7281" y="9931"/>
                    <a:pt x="7281" y="9931"/>
                  </a:cubicBezTo>
                  <a:cubicBezTo>
                    <a:pt x="7281" y="9131"/>
                    <a:pt x="7766" y="9131"/>
                    <a:pt x="7766" y="9131"/>
                  </a:cubicBezTo>
                  <a:cubicBezTo>
                    <a:pt x="7766" y="8331"/>
                    <a:pt x="6553" y="7531"/>
                    <a:pt x="6796" y="6731"/>
                  </a:cubicBezTo>
                  <a:cubicBezTo>
                    <a:pt x="6796" y="6731"/>
                    <a:pt x="9222" y="7531"/>
                    <a:pt x="9222" y="7531"/>
                  </a:cubicBezTo>
                  <a:cubicBezTo>
                    <a:pt x="9222" y="6731"/>
                    <a:pt x="8252" y="5931"/>
                    <a:pt x="8009" y="5131"/>
                  </a:cubicBezTo>
                  <a:cubicBezTo>
                    <a:pt x="7766" y="5131"/>
                    <a:pt x="7281" y="5131"/>
                    <a:pt x="6796" y="5131"/>
                  </a:cubicBezTo>
                  <a:cubicBezTo>
                    <a:pt x="7038" y="5131"/>
                    <a:pt x="7524" y="5131"/>
                    <a:pt x="7766" y="4331"/>
                  </a:cubicBezTo>
                  <a:cubicBezTo>
                    <a:pt x="7766" y="3531"/>
                    <a:pt x="6553" y="3531"/>
                    <a:pt x="6553" y="3531"/>
                  </a:cubicBezTo>
                  <a:cubicBezTo>
                    <a:pt x="5582" y="3531"/>
                    <a:pt x="5097" y="4331"/>
                    <a:pt x="4126" y="5131"/>
                  </a:cubicBezTo>
                  <a:cubicBezTo>
                    <a:pt x="4126" y="5131"/>
                    <a:pt x="4369" y="5131"/>
                    <a:pt x="4126" y="513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02" name="Shape">
              <a:extLst>
                <a:ext uri="{FF2B5EF4-FFF2-40B4-BE49-F238E27FC236}">
                  <a16:creationId xmlns:a16="http://schemas.microsoft.com/office/drawing/2014/main" id="{7060FD38-AEB8-4AA1-A2E9-38C30C68D669}"/>
                </a:ext>
              </a:extLst>
            </p:cNvPr>
            <p:cNvSpPr/>
            <p:nvPr/>
          </p:nvSpPr>
          <p:spPr>
            <a:xfrm>
              <a:off x="5986343" y="1024748"/>
              <a:ext cx="325715" cy="202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016" extrusionOk="0">
                  <a:moveTo>
                    <a:pt x="21234" y="14011"/>
                  </a:moveTo>
                  <a:cubicBezTo>
                    <a:pt x="21234" y="12843"/>
                    <a:pt x="20502" y="12843"/>
                    <a:pt x="20136" y="12259"/>
                  </a:cubicBezTo>
                  <a:cubicBezTo>
                    <a:pt x="19769" y="11676"/>
                    <a:pt x="19403" y="12843"/>
                    <a:pt x="19037" y="12259"/>
                  </a:cubicBezTo>
                  <a:cubicBezTo>
                    <a:pt x="18305" y="11092"/>
                    <a:pt x="17573" y="12259"/>
                    <a:pt x="16841" y="11676"/>
                  </a:cubicBezTo>
                  <a:cubicBezTo>
                    <a:pt x="16841" y="11676"/>
                    <a:pt x="17573" y="11092"/>
                    <a:pt x="17573" y="10508"/>
                  </a:cubicBezTo>
                  <a:cubicBezTo>
                    <a:pt x="17573" y="10508"/>
                    <a:pt x="16841" y="10508"/>
                    <a:pt x="16841" y="10508"/>
                  </a:cubicBezTo>
                  <a:cubicBezTo>
                    <a:pt x="16841" y="9924"/>
                    <a:pt x="17207" y="9924"/>
                    <a:pt x="17207" y="9341"/>
                  </a:cubicBezTo>
                  <a:cubicBezTo>
                    <a:pt x="17207" y="8757"/>
                    <a:pt x="16108" y="9341"/>
                    <a:pt x="16108" y="8757"/>
                  </a:cubicBezTo>
                  <a:cubicBezTo>
                    <a:pt x="15742" y="8757"/>
                    <a:pt x="16475" y="8173"/>
                    <a:pt x="16475" y="8173"/>
                  </a:cubicBezTo>
                  <a:cubicBezTo>
                    <a:pt x="16841" y="7589"/>
                    <a:pt x="16108" y="7005"/>
                    <a:pt x="16108" y="6422"/>
                  </a:cubicBezTo>
                  <a:cubicBezTo>
                    <a:pt x="15742" y="5838"/>
                    <a:pt x="13912" y="6422"/>
                    <a:pt x="13912" y="6422"/>
                  </a:cubicBezTo>
                  <a:cubicBezTo>
                    <a:pt x="13912" y="7005"/>
                    <a:pt x="15742" y="8173"/>
                    <a:pt x="15742" y="8757"/>
                  </a:cubicBezTo>
                  <a:cubicBezTo>
                    <a:pt x="15376" y="9341"/>
                    <a:pt x="14278" y="8173"/>
                    <a:pt x="13912" y="7589"/>
                  </a:cubicBezTo>
                  <a:cubicBezTo>
                    <a:pt x="13180" y="7005"/>
                    <a:pt x="14278" y="5838"/>
                    <a:pt x="12814" y="5838"/>
                  </a:cubicBezTo>
                  <a:cubicBezTo>
                    <a:pt x="12081" y="5838"/>
                    <a:pt x="10983" y="5838"/>
                    <a:pt x="10617" y="4670"/>
                  </a:cubicBezTo>
                  <a:cubicBezTo>
                    <a:pt x="10251" y="3503"/>
                    <a:pt x="9519" y="1751"/>
                    <a:pt x="8786" y="1168"/>
                  </a:cubicBezTo>
                  <a:cubicBezTo>
                    <a:pt x="7688" y="584"/>
                    <a:pt x="6590" y="0"/>
                    <a:pt x="5858" y="0"/>
                  </a:cubicBezTo>
                  <a:cubicBezTo>
                    <a:pt x="5492" y="0"/>
                    <a:pt x="3661" y="0"/>
                    <a:pt x="4393" y="584"/>
                  </a:cubicBezTo>
                  <a:cubicBezTo>
                    <a:pt x="4759" y="584"/>
                    <a:pt x="6224" y="1168"/>
                    <a:pt x="6224" y="1168"/>
                  </a:cubicBezTo>
                  <a:cubicBezTo>
                    <a:pt x="6224" y="2335"/>
                    <a:pt x="4759" y="1751"/>
                    <a:pt x="4393" y="1751"/>
                  </a:cubicBezTo>
                  <a:cubicBezTo>
                    <a:pt x="4393" y="1751"/>
                    <a:pt x="4759" y="2335"/>
                    <a:pt x="4759" y="2335"/>
                  </a:cubicBezTo>
                  <a:cubicBezTo>
                    <a:pt x="4759" y="2919"/>
                    <a:pt x="2563" y="1168"/>
                    <a:pt x="2197" y="2919"/>
                  </a:cubicBezTo>
                  <a:cubicBezTo>
                    <a:pt x="2197" y="2919"/>
                    <a:pt x="4027" y="4086"/>
                    <a:pt x="4393" y="4086"/>
                  </a:cubicBezTo>
                  <a:cubicBezTo>
                    <a:pt x="3661" y="3503"/>
                    <a:pt x="4027" y="5254"/>
                    <a:pt x="4027" y="5254"/>
                  </a:cubicBezTo>
                  <a:cubicBezTo>
                    <a:pt x="4027" y="5838"/>
                    <a:pt x="1464" y="4086"/>
                    <a:pt x="1098" y="4670"/>
                  </a:cubicBezTo>
                  <a:cubicBezTo>
                    <a:pt x="1098" y="4086"/>
                    <a:pt x="2197" y="4670"/>
                    <a:pt x="2197" y="5254"/>
                  </a:cubicBezTo>
                  <a:cubicBezTo>
                    <a:pt x="2197" y="4670"/>
                    <a:pt x="1464" y="5254"/>
                    <a:pt x="1464" y="5254"/>
                  </a:cubicBezTo>
                  <a:cubicBezTo>
                    <a:pt x="1098" y="5838"/>
                    <a:pt x="1831" y="6422"/>
                    <a:pt x="1831" y="6422"/>
                  </a:cubicBezTo>
                  <a:cubicBezTo>
                    <a:pt x="2197" y="7005"/>
                    <a:pt x="732" y="7005"/>
                    <a:pt x="366" y="7005"/>
                  </a:cubicBezTo>
                  <a:cubicBezTo>
                    <a:pt x="732" y="7005"/>
                    <a:pt x="1464" y="7589"/>
                    <a:pt x="2197" y="8173"/>
                  </a:cubicBezTo>
                  <a:cubicBezTo>
                    <a:pt x="2929" y="8173"/>
                    <a:pt x="3661" y="7589"/>
                    <a:pt x="4393" y="7589"/>
                  </a:cubicBezTo>
                  <a:cubicBezTo>
                    <a:pt x="4393" y="7589"/>
                    <a:pt x="3661" y="8173"/>
                    <a:pt x="3661" y="8173"/>
                  </a:cubicBezTo>
                  <a:cubicBezTo>
                    <a:pt x="3661" y="8757"/>
                    <a:pt x="4027" y="8757"/>
                    <a:pt x="4027" y="8757"/>
                  </a:cubicBezTo>
                  <a:cubicBezTo>
                    <a:pt x="4027" y="9341"/>
                    <a:pt x="0" y="8757"/>
                    <a:pt x="0" y="8757"/>
                  </a:cubicBezTo>
                  <a:cubicBezTo>
                    <a:pt x="0" y="8757"/>
                    <a:pt x="732" y="10508"/>
                    <a:pt x="732" y="10508"/>
                  </a:cubicBezTo>
                  <a:cubicBezTo>
                    <a:pt x="1098" y="11092"/>
                    <a:pt x="2563" y="12259"/>
                    <a:pt x="2563" y="11676"/>
                  </a:cubicBezTo>
                  <a:cubicBezTo>
                    <a:pt x="2563" y="12259"/>
                    <a:pt x="1831" y="11676"/>
                    <a:pt x="2197" y="12843"/>
                  </a:cubicBezTo>
                  <a:cubicBezTo>
                    <a:pt x="2197" y="12843"/>
                    <a:pt x="2563" y="13427"/>
                    <a:pt x="2929" y="13427"/>
                  </a:cubicBezTo>
                  <a:cubicBezTo>
                    <a:pt x="3295" y="14011"/>
                    <a:pt x="3661" y="13427"/>
                    <a:pt x="4027" y="13427"/>
                  </a:cubicBezTo>
                  <a:cubicBezTo>
                    <a:pt x="4393" y="12843"/>
                    <a:pt x="4759" y="14011"/>
                    <a:pt x="5125" y="13427"/>
                  </a:cubicBezTo>
                  <a:cubicBezTo>
                    <a:pt x="6224" y="12843"/>
                    <a:pt x="6956" y="12259"/>
                    <a:pt x="7688" y="12843"/>
                  </a:cubicBezTo>
                  <a:cubicBezTo>
                    <a:pt x="8420" y="13427"/>
                    <a:pt x="8786" y="13427"/>
                    <a:pt x="9519" y="13427"/>
                  </a:cubicBezTo>
                  <a:cubicBezTo>
                    <a:pt x="9153" y="13427"/>
                    <a:pt x="8420" y="13427"/>
                    <a:pt x="7688" y="13427"/>
                  </a:cubicBezTo>
                  <a:cubicBezTo>
                    <a:pt x="8420" y="13427"/>
                    <a:pt x="9885" y="13427"/>
                    <a:pt x="10251" y="14011"/>
                  </a:cubicBezTo>
                  <a:cubicBezTo>
                    <a:pt x="10251" y="14011"/>
                    <a:pt x="8420" y="14595"/>
                    <a:pt x="8420" y="14595"/>
                  </a:cubicBezTo>
                  <a:cubicBezTo>
                    <a:pt x="7688" y="14595"/>
                    <a:pt x="6590" y="14595"/>
                    <a:pt x="5858" y="14595"/>
                  </a:cubicBezTo>
                  <a:cubicBezTo>
                    <a:pt x="5858" y="15178"/>
                    <a:pt x="4393" y="15762"/>
                    <a:pt x="4759" y="15762"/>
                  </a:cubicBezTo>
                  <a:cubicBezTo>
                    <a:pt x="5125" y="16346"/>
                    <a:pt x="5492" y="16346"/>
                    <a:pt x="5858" y="17514"/>
                  </a:cubicBezTo>
                  <a:cubicBezTo>
                    <a:pt x="5858" y="18681"/>
                    <a:pt x="8054" y="17514"/>
                    <a:pt x="8420" y="18681"/>
                  </a:cubicBezTo>
                  <a:cubicBezTo>
                    <a:pt x="8420" y="18681"/>
                    <a:pt x="6956" y="18681"/>
                    <a:pt x="6956" y="19265"/>
                  </a:cubicBezTo>
                  <a:cubicBezTo>
                    <a:pt x="7322" y="19849"/>
                    <a:pt x="9153" y="21016"/>
                    <a:pt x="9519" y="21016"/>
                  </a:cubicBezTo>
                  <a:cubicBezTo>
                    <a:pt x="9519" y="21016"/>
                    <a:pt x="11715" y="21016"/>
                    <a:pt x="11715" y="20432"/>
                  </a:cubicBezTo>
                  <a:cubicBezTo>
                    <a:pt x="11715" y="20432"/>
                    <a:pt x="11349" y="20432"/>
                    <a:pt x="11349" y="20432"/>
                  </a:cubicBezTo>
                  <a:cubicBezTo>
                    <a:pt x="11349" y="19265"/>
                    <a:pt x="12814" y="21016"/>
                    <a:pt x="12447" y="21016"/>
                  </a:cubicBezTo>
                  <a:cubicBezTo>
                    <a:pt x="12814" y="21016"/>
                    <a:pt x="12081" y="19265"/>
                    <a:pt x="12081" y="18681"/>
                  </a:cubicBezTo>
                  <a:cubicBezTo>
                    <a:pt x="12814" y="18097"/>
                    <a:pt x="13546" y="21600"/>
                    <a:pt x="14644" y="20432"/>
                  </a:cubicBezTo>
                  <a:cubicBezTo>
                    <a:pt x="15010" y="19849"/>
                    <a:pt x="14278" y="18681"/>
                    <a:pt x="14644" y="18681"/>
                  </a:cubicBezTo>
                  <a:cubicBezTo>
                    <a:pt x="15010" y="18681"/>
                    <a:pt x="15010" y="19849"/>
                    <a:pt x="15010" y="20432"/>
                  </a:cubicBezTo>
                  <a:cubicBezTo>
                    <a:pt x="15376" y="20432"/>
                    <a:pt x="15742" y="18097"/>
                    <a:pt x="15376" y="18097"/>
                  </a:cubicBezTo>
                  <a:cubicBezTo>
                    <a:pt x="15376" y="17514"/>
                    <a:pt x="15376" y="16930"/>
                    <a:pt x="15010" y="16930"/>
                  </a:cubicBezTo>
                  <a:cubicBezTo>
                    <a:pt x="15010" y="16346"/>
                    <a:pt x="15376" y="15178"/>
                    <a:pt x="15742" y="15762"/>
                  </a:cubicBezTo>
                  <a:cubicBezTo>
                    <a:pt x="16108" y="16346"/>
                    <a:pt x="15742" y="18681"/>
                    <a:pt x="16841" y="17514"/>
                  </a:cubicBezTo>
                  <a:cubicBezTo>
                    <a:pt x="17207" y="16930"/>
                    <a:pt x="18305" y="14595"/>
                    <a:pt x="19037" y="15762"/>
                  </a:cubicBezTo>
                  <a:cubicBezTo>
                    <a:pt x="19403" y="15762"/>
                    <a:pt x="18671" y="16346"/>
                    <a:pt x="18671" y="16346"/>
                  </a:cubicBezTo>
                  <a:cubicBezTo>
                    <a:pt x="18671" y="16346"/>
                    <a:pt x="20502" y="15762"/>
                    <a:pt x="20502" y="15762"/>
                  </a:cubicBezTo>
                  <a:cubicBezTo>
                    <a:pt x="20502" y="15762"/>
                    <a:pt x="19769" y="15762"/>
                    <a:pt x="19769" y="15178"/>
                  </a:cubicBezTo>
                  <a:cubicBezTo>
                    <a:pt x="19769" y="14595"/>
                    <a:pt x="21600" y="14595"/>
                    <a:pt x="21234" y="14011"/>
                  </a:cubicBezTo>
                  <a:cubicBezTo>
                    <a:pt x="21234" y="12843"/>
                    <a:pt x="21234" y="14595"/>
                    <a:pt x="21234" y="1401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03" name="Shape">
              <a:extLst>
                <a:ext uri="{FF2B5EF4-FFF2-40B4-BE49-F238E27FC236}">
                  <a16:creationId xmlns:a16="http://schemas.microsoft.com/office/drawing/2014/main" id="{65917563-72EB-48C3-84EE-E434D02892B0}"/>
                </a:ext>
              </a:extLst>
            </p:cNvPr>
            <p:cNvSpPr/>
            <p:nvPr/>
          </p:nvSpPr>
          <p:spPr>
            <a:xfrm>
              <a:off x="6120100" y="905424"/>
              <a:ext cx="860648" cy="441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0954" extrusionOk="0">
                  <a:moveTo>
                    <a:pt x="3600" y="18252"/>
                  </a:moveTo>
                  <a:cubicBezTo>
                    <a:pt x="3046" y="18252"/>
                    <a:pt x="2354" y="18252"/>
                    <a:pt x="1800" y="18518"/>
                  </a:cubicBezTo>
                  <a:cubicBezTo>
                    <a:pt x="1523" y="18785"/>
                    <a:pt x="1523" y="19585"/>
                    <a:pt x="1662" y="19852"/>
                  </a:cubicBezTo>
                  <a:cubicBezTo>
                    <a:pt x="1800" y="20118"/>
                    <a:pt x="2077" y="20385"/>
                    <a:pt x="2077" y="20118"/>
                  </a:cubicBezTo>
                  <a:cubicBezTo>
                    <a:pt x="2354" y="20118"/>
                    <a:pt x="2215" y="19852"/>
                    <a:pt x="2354" y="19585"/>
                  </a:cubicBezTo>
                  <a:cubicBezTo>
                    <a:pt x="2354" y="19585"/>
                    <a:pt x="2354" y="20385"/>
                    <a:pt x="2354" y="20385"/>
                  </a:cubicBezTo>
                  <a:cubicBezTo>
                    <a:pt x="2631" y="20385"/>
                    <a:pt x="3046" y="20385"/>
                    <a:pt x="3323" y="20385"/>
                  </a:cubicBezTo>
                  <a:cubicBezTo>
                    <a:pt x="3600" y="20385"/>
                    <a:pt x="3600" y="19852"/>
                    <a:pt x="3738" y="19852"/>
                  </a:cubicBezTo>
                  <a:cubicBezTo>
                    <a:pt x="4015" y="19852"/>
                    <a:pt x="3738" y="20385"/>
                    <a:pt x="3738" y="20385"/>
                  </a:cubicBezTo>
                  <a:cubicBezTo>
                    <a:pt x="3738" y="20385"/>
                    <a:pt x="5123" y="20652"/>
                    <a:pt x="5123" y="20385"/>
                  </a:cubicBezTo>
                  <a:cubicBezTo>
                    <a:pt x="5123" y="20385"/>
                    <a:pt x="4846" y="20118"/>
                    <a:pt x="4708" y="19852"/>
                  </a:cubicBezTo>
                  <a:cubicBezTo>
                    <a:pt x="4708" y="19852"/>
                    <a:pt x="5262" y="20118"/>
                    <a:pt x="5123" y="20385"/>
                  </a:cubicBezTo>
                  <a:cubicBezTo>
                    <a:pt x="5262" y="20118"/>
                    <a:pt x="5123" y="19852"/>
                    <a:pt x="5262" y="19852"/>
                  </a:cubicBezTo>
                  <a:cubicBezTo>
                    <a:pt x="5262" y="19852"/>
                    <a:pt x="5538" y="20118"/>
                    <a:pt x="5677" y="20118"/>
                  </a:cubicBezTo>
                  <a:cubicBezTo>
                    <a:pt x="5954" y="20652"/>
                    <a:pt x="5677" y="19852"/>
                    <a:pt x="5815" y="19585"/>
                  </a:cubicBezTo>
                  <a:cubicBezTo>
                    <a:pt x="5815" y="19585"/>
                    <a:pt x="6646" y="20385"/>
                    <a:pt x="6646" y="20118"/>
                  </a:cubicBezTo>
                  <a:cubicBezTo>
                    <a:pt x="6646" y="19852"/>
                    <a:pt x="6369" y="19852"/>
                    <a:pt x="6369" y="19585"/>
                  </a:cubicBezTo>
                  <a:cubicBezTo>
                    <a:pt x="6369" y="19585"/>
                    <a:pt x="7338" y="19852"/>
                    <a:pt x="7338" y="19852"/>
                  </a:cubicBezTo>
                  <a:cubicBezTo>
                    <a:pt x="7892" y="19852"/>
                    <a:pt x="7200" y="20652"/>
                    <a:pt x="7200" y="20918"/>
                  </a:cubicBezTo>
                  <a:cubicBezTo>
                    <a:pt x="7200" y="21185"/>
                    <a:pt x="8862" y="19852"/>
                    <a:pt x="9000" y="19852"/>
                  </a:cubicBezTo>
                  <a:cubicBezTo>
                    <a:pt x="9277" y="19852"/>
                    <a:pt x="9969" y="19052"/>
                    <a:pt x="9415" y="18785"/>
                  </a:cubicBezTo>
                  <a:cubicBezTo>
                    <a:pt x="9138" y="18518"/>
                    <a:pt x="8723" y="19052"/>
                    <a:pt x="8446" y="18785"/>
                  </a:cubicBezTo>
                  <a:cubicBezTo>
                    <a:pt x="8446" y="18785"/>
                    <a:pt x="8723" y="18252"/>
                    <a:pt x="8723" y="18252"/>
                  </a:cubicBezTo>
                  <a:cubicBezTo>
                    <a:pt x="8723" y="17985"/>
                    <a:pt x="8308" y="18252"/>
                    <a:pt x="8169" y="18252"/>
                  </a:cubicBezTo>
                  <a:cubicBezTo>
                    <a:pt x="7892" y="18252"/>
                    <a:pt x="7754" y="17718"/>
                    <a:pt x="7477" y="17718"/>
                  </a:cubicBezTo>
                  <a:cubicBezTo>
                    <a:pt x="7338" y="17985"/>
                    <a:pt x="6923" y="18252"/>
                    <a:pt x="6646" y="17985"/>
                  </a:cubicBezTo>
                  <a:cubicBezTo>
                    <a:pt x="6785" y="17985"/>
                    <a:pt x="6923" y="17985"/>
                    <a:pt x="7062" y="17985"/>
                  </a:cubicBezTo>
                  <a:cubicBezTo>
                    <a:pt x="7200" y="17718"/>
                    <a:pt x="6923" y="17185"/>
                    <a:pt x="6923" y="16918"/>
                  </a:cubicBezTo>
                  <a:cubicBezTo>
                    <a:pt x="6923" y="17452"/>
                    <a:pt x="8169" y="17718"/>
                    <a:pt x="8308" y="17718"/>
                  </a:cubicBezTo>
                  <a:cubicBezTo>
                    <a:pt x="8446" y="17718"/>
                    <a:pt x="8723" y="17718"/>
                    <a:pt x="9000" y="17718"/>
                  </a:cubicBezTo>
                  <a:cubicBezTo>
                    <a:pt x="9277" y="17718"/>
                    <a:pt x="9554" y="16918"/>
                    <a:pt x="9415" y="16652"/>
                  </a:cubicBezTo>
                  <a:cubicBezTo>
                    <a:pt x="9000" y="15852"/>
                    <a:pt x="9831" y="15852"/>
                    <a:pt x="10108" y="15852"/>
                  </a:cubicBezTo>
                  <a:cubicBezTo>
                    <a:pt x="10246" y="15852"/>
                    <a:pt x="10938" y="15852"/>
                    <a:pt x="11077" y="15585"/>
                  </a:cubicBezTo>
                  <a:cubicBezTo>
                    <a:pt x="11077" y="15585"/>
                    <a:pt x="10385" y="15052"/>
                    <a:pt x="10385" y="15052"/>
                  </a:cubicBezTo>
                  <a:cubicBezTo>
                    <a:pt x="10662" y="14785"/>
                    <a:pt x="11215" y="15318"/>
                    <a:pt x="11354" y="14785"/>
                  </a:cubicBezTo>
                  <a:cubicBezTo>
                    <a:pt x="11492" y="14518"/>
                    <a:pt x="10662" y="14252"/>
                    <a:pt x="10523" y="14252"/>
                  </a:cubicBezTo>
                  <a:cubicBezTo>
                    <a:pt x="10662" y="14252"/>
                    <a:pt x="11631" y="13985"/>
                    <a:pt x="11769" y="13718"/>
                  </a:cubicBezTo>
                  <a:cubicBezTo>
                    <a:pt x="12046" y="13452"/>
                    <a:pt x="10662" y="12918"/>
                    <a:pt x="10662" y="13185"/>
                  </a:cubicBezTo>
                  <a:cubicBezTo>
                    <a:pt x="10662" y="12918"/>
                    <a:pt x="10938" y="12918"/>
                    <a:pt x="10938" y="12918"/>
                  </a:cubicBezTo>
                  <a:cubicBezTo>
                    <a:pt x="10938" y="12652"/>
                    <a:pt x="9969" y="12918"/>
                    <a:pt x="9831" y="12918"/>
                  </a:cubicBezTo>
                  <a:cubicBezTo>
                    <a:pt x="9554" y="12918"/>
                    <a:pt x="9415" y="13185"/>
                    <a:pt x="9138" y="13452"/>
                  </a:cubicBezTo>
                  <a:cubicBezTo>
                    <a:pt x="9277" y="13452"/>
                    <a:pt x="9692" y="12652"/>
                    <a:pt x="9415" y="12652"/>
                  </a:cubicBezTo>
                  <a:cubicBezTo>
                    <a:pt x="9415" y="12652"/>
                    <a:pt x="8862" y="12652"/>
                    <a:pt x="8862" y="12385"/>
                  </a:cubicBezTo>
                  <a:cubicBezTo>
                    <a:pt x="8862" y="12385"/>
                    <a:pt x="9831" y="12385"/>
                    <a:pt x="9969" y="12385"/>
                  </a:cubicBezTo>
                  <a:cubicBezTo>
                    <a:pt x="9831" y="12385"/>
                    <a:pt x="9415" y="12118"/>
                    <a:pt x="9415" y="12118"/>
                  </a:cubicBezTo>
                  <a:cubicBezTo>
                    <a:pt x="9554" y="11852"/>
                    <a:pt x="9969" y="12385"/>
                    <a:pt x="10246" y="12118"/>
                  </a:cubicBezTo>
                  <a:cubicBezTo>
                    <a:pt x="10108" y="12118"/>
                    <a:pt x="9554" y="11852"/>
                    <a:pt x="9554" y="11852"/>
                  </a:cubicBezTo>
                  <a:cubicBezTo>
                    <a:pt x="9554" y="11585"/>
                    <a:pt x="10662" y="11852"/>
                    <a:pt x="10800" y="11585"/>
                  </a:cubicBezTo>
                  <a:cubicBezTo>
                    <a:pt x="10800" y="11585"/>
                    <a:pt x="10385" y="11318"/>
                    <a:pt x="10385" y="11318"/>
                  </a:cubicBezTo>
                  <a:cubicBezTo>
                    <a:pt x="10246" y="11318"/>
                    <a:pt x="10662" y="11318"/>
                    <a:pt x="10662" y="11318"/>
                  </a:cubicBezTo>
                  <a:cubicBezTo>
                    <a:pt x="10938" y="11585"/>
                    <a:pt x="11077" y="11852"/>
                    <a:pt x="11354" y="11852"/>
                  </a:cubicBezTo>
                  <a:cubicBezTo>
                    <a:pt x="11631" y="11852"/>
                    <a:pt x="12046" y="11585"/>
                    <a:pt x="12462" y="11318"/>
                  </a:cubicBezTo>
                  <a:cubicBezTo>
                    <a:pt x="13569" y="11052"/>
                    <a:pt x="11769" y="10785"/>
                    <a:pt x="11631" y="10252"/>
                  </a:cubicBezTo>
                  <a:cubicBezTo>
                    <a:pt x="11631" y="9985"/>
                    <a:pt x="12877" y="10252"/>
                    <a:pt x="13015" y="10518"/>
                  </a:cubicBezTo>
                  <a:cubicBezTo>
                    <a:pt x="13292" y="10785"/>
                    <a:pt x="13431" y="10785"/>
                    <a:pt x="13846" y="10518"/>
                  </a:cubicBezTo>
                  <a:cubicBezTo>
                    <a:pt x="13985" y="10518"/>
                    <a:pt x="14677" y="9985"/>
                    <a:pt x="14538" y="9452"/>
                  </a:cubicBezTo>
                  <a:cubicBezTo>
                    <a:pt x="14538" y="9185"/>
                    <a:pt x="13015" y="10518"/>
                    <a:pt x="13431" y="9185"/>
                  </a:cubicBezTo>
                  <a:cubicBezTo>
                    <a:pt x="13292" y="9452"/>
                    <a:pt x="13985" y="9452"/>
                    <a:pt x="13985" y="9452"/>
                  </a:cubicBezTo>
                  <a:cubicBezTo>
                    <a:pt x="14400" y="9452"/>
                    <a:pt x="14677" y="9185"/>
                    <a:pt x="14954" y="9185"/>
                  </a:cubicBezTo>
                  <a:cubicBezTo>
                    <a:pt x="14954" y="8918"/>
                    <a:pt x="14538" y="8118"/>
                    <a:pt x="14538" y="8118"/>
                  </a:cubicBezTo>
                  <a:cubicBezTo>
                    <a:pt x="14677" y="8118"/>
                    <a:pt x="14815" y="8385"/>
                    <a:pt x="14815" y="8652"/>
                  </a:cubicBezTo>
                  <a:cubicBezTo>
                    <a:pt x="14954" y="8918"/>
                    <a:pt x="15231" y="8652"/>
                    <a:pt x="15369" y="8652"/>
                  </a:cubicBezTo>
                  <a:cubicBezTo>
                    <a:pt x="15785" y="8118"/>
                    <a:pt x="16062" y="7585"/>
                    <a:pt x="16477" y="7318"/>
                  </a:cubicBezTo>
                  <a:cubicBezTo>
                    <a:pt x="16754" y="7052"/>
                    <a:pt x="18831" y="5452"/>
                    <a:pt x="18831" y="5185"/>
                  </a:cubicBezTo>
                  <a:cubicBezTo>
                    <a:pt x="18831" y="4918"/>
                    <a:pt x="17031" y="5718"/>
                    <a:pt x="16892" y="5718"/>
                  </a:cubicBezTo>
                  <a:cubicBezTo>
                    <a:pt x="16477" y="5985"/>
                    <a:pt x="16062" y="5985"/>
                    <a:pt x="15508" y="6252"/>
                  </a:cubicBezTo>
                  <a:cubicBezTo>
                    <a:pt x="15508" y="6252"/>
                    <a:pt x="14954" y="6252"/>
                    <a:pt x="14954" y="6252"/>
                  </a:cubicBezTo>
                  <a:cubicBezTo>
                    <a:pt x="14954" y="5985"/>
                    <a:pt x="15785" y="5985"/>
                    <a:pt x="15923" y="5718"/>
                  </a:cubicBezTo>
                  <a:cubicBezTo>
                    <a:pt x="16062" y="5718"/>
                    <a:pt x="17031" y="5452"/>
                    <a:pt x="17031" y="5185"/>
                  </a:cubicBezTo>
                  <a:cubicBezTo>
                    <a:pt x="17031" y="5452"/>
                    <a:pt x="15646" y="4918"/>
                    <a:pt x="15785" y="4652"/>
                  </a:cubicBezTo>
                  <a:cubicBezTo>
                    <a:pt x="15785" y="4652"/>
                    <a:pt x="17446" y="4918"/>
                    <a:pt x="17585" y="4652"/>
                  </a:cubicBezTo>
                  <a:cubicBezTo>
                    <a:pt x="17862" y="4652"/>
                    <a:pt x="18277" y="4385"/>
                    <a:pt x="18554" y="4385"/>
                  </a:cubicBezTo>
                  <a:cubicBezTo>
                    <a:pt x="18692" y="4385"/>
                    <a:pt x="18969" y="4385"/>
                    <a:pt x="19108" y="4385"/>
                  </a:cubicBezTo>
                  <a:cubicBezTo>
                    <a:pt x="19662" y="4118"/>
                    <a:pt x="20215" y="3852"/>
                    <a:pt x="20631" y="3585"/>
                  </a:cubicBezTo>
                  <a:cubicBezTo>
                    <a:pt x="20631" y="3585"/>
                    <a:pt x="21600" y="2518"/>
                    <a:pt x="21185" y="2252"/>
                  </a:cubicBezTo>
                  <a:cubicBezTo>
                    <a:pt x="20908" y="2252"/>
                    <a:pt x="20492" y="2252"/>
                    <a:pt x="20215" y="2252"/>
                  </a:cubicBezTo>
                  <a:cubicBezTo>
                    <a:pt x="20077" y="1985"/>
                    <a:pt x="19800" y="2252"/>
                    <a:pt x="19800" y="1985"/>
                  </a:cubicBezTo>
                  <a:cubicBezTo>
                    <a:pt x="19800" y="1452"/>
                    <a:pt x="19523" y="1452"/>
                    <a:pt x="19523" y="918"/>
                  </a:cubicBezTo>
                  <a:cubicBezTo>
                    <a:pt x="19523" y="918"/>
                    <a:pt x="18969" y="1185"/>
                    <a:pt x="18831" y="1185"/>
                  </a:cubicBezTo>
                  <a:cubicBezTo>
                    <a:pt x="18692" y="918"/>
                    <a:pt x="18554" y="385"/>
                    <a:pt x="18415" y="918"/>
                  </a:cubicBezTo>
                  <a:cubicBezTo>
                    <a:pt x="18415" y="918"/>
                    <a:pt x="17585" y="1185"/>
                    <a:pt x="17446" y="1185"/>
                  </a:cubicBezTo>
                  <a:cubicBezTo>
                    <a:pt x="17169" y="1452"/>
                    <a:pt x="16892" y="1452"/>
                    <a:pt x="16615" y="1452"/>
                  </a:cubicBezTo>
                  <a:cubicBezTo>
                    <a:pt x="16615" y="1452"/>
                    <a:pt x="16062" y="1452"/>
                    <a:pt x="16062" y="1452"/>
                  </a:cubicBezTo>
                  <a:cubicBezTo>
                    <a:pt x="16062" y="1185"/>
                    <a:pt x="16615" y="1185"/>
                    <a:pt x="16754" y="918"/>
                  </a:cubicBezTo>
                  <a:cubicBezTo>
                    <a:pt x="17031" y="918"/>
                    <a:pt x="17308" y="652"/>
                    <a:pt x="17446" y="385"/>
                  </a:cubicBezTo>
                  <a:cubicBezTo>
                    <a:pt x="17169" y="1185"/>
                    <a:pt x="14262" y="-415"/>
                    <a:pt x="14123" y="118"/>
                  </a:cubicBezTo>
                  <a:cubicBezTo>
                    <a:pt x="14123" y="385"/>
                    <a:pt x="14400" y="385"/>
                    <a:pt x="14538" y="652"/>
                  </a:cubicBezTo>
                  <a:cubicBezTo>
                    <a:pt x="14538" y="918"/>
                    <a:pt x="13846" y="118"/>
                    <a:pt x="13846" y="118"/>
                  </a:cubicBezTo>
                  <a:cubicBezTo>
                    <a:pt x="13569" y="-148"/>
                    <a:pt x="13154" y="118"/>
                    <a:pt x="13015" y="118"/>
                  </a:cubicBezTo>
                  <a:cubicBezTo>
                    <a:pt x="12877" y="118"/>
                    <a:pt x="12462" y="118"/>
                    <a:pt x="12600" y="385"/>
                  </a:cubicBezTo>
                  <a:cubicBezTo>
                    <a:pt x="12738" y="652"/>
                    <a:pt x="13015" y="1452"/>
                    <a:pt x="13154" y="1185"/>
                  </a:cubicBezTo>
                  <a:cubicBezTo>
                    <a:pt x="13154" y="1452"/>
                    <a:pt x="12600" y="1185"/>
                    <a:pt x="12600" y="918"/>
                  </a:cubicBezTo>
                  <a:cubicBezTo>
                    <a:pt x="12185" y="918"/>
                    <a:pt x="12046" y="118"/>
                    <a:pt x="11769" y="118"/>
                  </a:cubicBezTo>
                  <a:cubicBezTo>
                    <a:pt x="11215" y="118"/>
                    <a:pt x="10800" y="118"/>
                    <a:pt x="10385" y="118"/>
                  </a:cubicBezTo>
                  <a:cubicBezTo>
                    <a:pt x="9692" y="385"/>
                    <a:pt x="10108" y="652"/>
                    <a:pt x="10523" y="918"/>
                  </a:cubicBezTo>
                  <a:cubicBezTo>
                    <a:pt x="10662" y="1185"/>
                    <a:pt x="10938" y="1452"/>
                    <a:pt x="11077" y="1718"/>
                  </a:cubicBezTo>
                  <a:cubicBezTo>
                    <a:pt x="11077" y="1718"/>
                    <a:pt x="10662" y="2252"/>
                    <a:pt x="10662" y="2252"/>
                  </a:cubicBezTo>
                  <a:cubicBezTo>
                    <a:pt x="10523" y="2252"/>
                    <a:pt x="10800" y="1985"/>
                    <a:pt x="10800" y="1985"/>
                  </a:cubicBezTo>
                  <a:cubicBezTo>
                    <a:pt x="10800" y="1718"/>
                    <a:pt x="9831" y="652"/>
                    <a:pt x="9692" y="652"/>
                  </a:cubicBezTo>
                  <a:cubicBezTo>
                    <a:pt x="9138" y="652"/>
                    <a:pt x="8585" y="385"/>
                    <a:pt x="8031" y="652"/>
                  </a:cubicBezTo>
                  <a:cubicBezTo>
                    <a:pt x="8031" y="652"/>
                    <a:pt x="8308" y="1185"/>
                    <a:pt x="8446" y="1185"/>
                  </a:cubicBezTo>
                  <a:cubicBezTo>
                    <a:pt x="8585" y="1185"/>
                    <a:pt x="8862" y="1452"/>
                    <a:pt x="9138" y="1185"/>
                  </a:cubicBezTo>
                  <a:cubicBezTo>
                    <a:pt x="8862" y="1452"/>
                    <a:pt x="8446" y="1718"/>
                    <a:pt x="8169" y="1452"/>
                  </a:cubicBezTo>
                  <a:cubicBezTo>
                    <a:pt x="8031" y="1452"/>
                    <a:pt x="7062" y="652"/>
                    <a:pt x="7200" y="918"/>
                  </a:cubicBezTo>
                  <a:cubicBezTo>
                    <a:pt x="7200" y="652"/>
                    <a:pt x="7892" y="2252"/>
                    <a:pt x="7338" y="1985"/>
                  </a:cubicBezTo>
                  <a:cubicBezTo>
                    <a:pt x="7200" y="1718"/>
                    <a:pt x="6785" y="1452"/>
                    <a:pt x="6508" y="1718"/>
                  </a:cubicBezTo>
                  <a:cubicBezTo>
                    <a:pt x="6646" y="1718"/>
                    <a:pt x="7062" y="1985"/>
                    <a:pt x="7062" y="1985"/>
                  </a:cubicBezTo>
                  <a:cubicBezTo>
                    <a:pt x="6923" y="2252"/>
                    <a:pt x="6369" y="1718"/>
                    <a:pt x="6369" y="2252"/>
                  </a:cubicBezTo>
                  <a:cubicBezTo>
                    <a:pt x="6369" y="2518"/>
                    <a:pt x="6923" y="2785"/>
                    <a:pt x="7062" y="3052"/>
                  </a:cubicBezTo>
                  <a:cubicBezTo>
                    <a:pt x="7477" y="3052"/>
                    <a:pt x="8446" y="3318"/>
                    <a:pt x="8446" y="4118"/>
                  </a:cubicBezTo>
                  <a:cubicBezTo>
                    <a:pt x="8446" y="3852"/>
                    <a:pt x="7477" y="3585"/>
                    <a:pt x="7200" y="3318"/>
                  </a:cubicBezTo>
                  <a:cubicBezTo>
                    <a:pt x="6923" y="3318"/>
                    <a:pt x="6508" y="2518"/>
                    <a:pt x="6231" y="2785"/>
                  </a:cubicBezTo>
                  <a:cubicBezTo>
                    <a:pt x="6231" y="2785"/>
                    <a:pt x="6646" y="3318"/>
                    <a:pt x="6646" y="3318"/>
                  </a:cubicBezTo>
                  <a:cubicBezTo>
                    <a:pt x="6646" y="3318"/>
                    <a:pt x="6231" y="3585"/>
                    <a:pt x="6231" y="3318"/>
                  </a:cubicBezTo>
                  <a:cubicBezTo>
                    <a:pt x="5954" y="3052"/>
                    <a:pt x="5815" y="2785"/>
                    <a:pt x="5538" y="2518"/>
                  </a:cubicBezTo>
                  <a:cubicBezTo>
                    <a:pt x="5400" y="2252"/>
                    <a:pt x="4292" y="2252"/>
                    <a:pt x="4292" y="2252"/>
                  </a:cubicBezTo>
                  <a:cubicBezTo>
                    <a:pt x="4292" y="2518"/>
                    <a:pt x="4708" y="2518"/>
                    <a:pt x="4292" y="2785"/>
                  </a:cubicBezTo>
                  <a:cubicBezTo>
                    <a:pt x="4154" y="2785"/>
                    <a:pt x="3462" y="3318"/>
                    <a:pt x="3462" y="3318"/>
                  </a:cubicBezTo>
                  <a:cubicBezTo>
                    <a:pt x="3600" y="3318"/>
                    <a:pt x="4015" y="3052"/>
                    <a:pt x="4015" y="3052"/>
                  </a:cubicBezTo>
                  <a:cubicBezTo>
                    <a:pt x="4154" y="3318"/>
                    <a:pt x="4708" y="3852"/>
                    <a:pt x="4708" y="3852"/>
                  </a:cubicBezTo>
                  <a:cubicBezTo>
                    <a:pt x="4708" y="3852"/>
                    <a:pt x="4292" y="3585"/>
                    <a:pt x="4292" y="3852"/>
                  </a:cubicBezTo>
                  <a:cubicBezTo>
                    <a:pt x="4292" y="3852"/>
                    <a:pt x="4431" y="4652"/>
                    <a:pt x="4154" y="4118"/>
                  </a:cubicBezTo>
                  <a:cubicBezTo>
                    <a:pt x="4015" y="3852"/>
                    <a:pt x="3877" y="3318"/>
                    <a:pt x="3600" y="3585"/>
                  </a:cubicBezTo>
                  <a:cubicBezTo>
                    <a:pt x="3462" y="3585"/>
                    <a:pt x="3323" y="4118"/>
                    <a:pt x="3185" y="3852"/>
                  </a:cubicBezTo>
                  <a:cubicBezTo>
                    <a:pt x="3046" y="3585"/>
                    <a:pt x="2908" y="3318"/>
                    <a:pt x="2631" y="3318"/>
                  </a:cubicBezTo>
                  <a:cubicBezTo>
                    <a:pt x="2492" y="3318"/>
                    <a:pt x="2077" y="3585"/>
                    <a:pt x="1938" y="3852"/>
                  </a:cubicBezTo>
                  <a:cubicBezTo>
                    <a:pt x="1662" y="4118"/>
                    <a:pt x="1800" y="4385"/>
                    <a:pt x="1385" y="4118"/>
                  </a:cubicBezTo>
                  <a:cubicBezTo>
                    <a:pt x="1108" y="3852"/>
                    <a:pt x="969" y="4118"/>
                    <a:pt x="692" y="4118"/>
                  </a:cubicBezTo>
                  <a:cubicBezTo>
                    <a:pt x="554" y="4385"/>
                    <a:pt x="0" y="4385"/>
                    <a:pt x="0" y="4652"/>
                  </a:cubicBezTo>
                  <a:cubicBezTo>
                    <a:pt x="0" y="5185"/>
                    <a:pt x="1246" y="4652"/>
                    <a:pt x="1246" y="4918"/>
                  </a:cubicBezTo>
                  <a:cubicBezTo>
                    <a:pt x="1246" y="5185"/>
                    <a:pt x="831" y="5185"/>
                    <a:pt x="692" y="5452"/>
                  </a:cubicBezTo>
                  <a:cubicBezTo>
                    <a:pt x="692" y="5185"/>
                    <a:pt x="1385" y="5185"/>
                    <a:pt x="1523" y="5185"/>
                  </a:cubicBezTo>
                  <a:cubicBezTo>
                    <a:pt x="1662" y="5185"/>
                    <a:pt x="2354" y="5185"/>
                    <a:pt x="2354" y="5185"/>
                  </a:cubicBezTo>
                  <a:cubicBezTo>
                    <a:pt x="2354" y="5185"/>
                    <a:pt x="2077" y="5452"/>
                    <a:pt x="1938" y="5452"/>
                  </a:cubicBezTo>
                  <a:cubicBezTo>
                    <a:pt x="1662" y="5452"/>
                    <a:pt x="1523" y="5452"/>
                    <a:pt x="1246" y="5985"/>
                  </a:cubicBezTo>
                  <a:cubicBezTo>
                    <a:pt x="692" y="6518"/>
                    <a:pt x="1662" y="6518"/>
                    <a:pt x="1800" y="6518"/>
                  </a:cubicBezTo>
                  <a:cubicBezTo>
                    <a:pt x="2354" y="6785"/>
                    <a:pt x="2769" y="6785"/>
                    <a:pt x="3323" y="6518"/>
                  </a:cubicBezTo>
                  <a:cubicBezTo>
                    <a:pt x="3600" y="6252"/>
                    <a:pt x="4292" y="5452"/>
                    <a:pt x="4708" y="5985"/>
                  </a:cubicBezTo>
                  <a:cubicBezTo>
                    <a:pt x="4708" y="5985"/>
                    <a:pt x="4015" y="6518"/>
                    <a:pt x="4015" y="6518"/>
                  </a:cubicBezTo>
                  <a:cubicBezTo>
                    <a:pt x="3738" y="6518"/>
                    <a:pt x="3462" y="6518"/>
                    <a:pt x="3185" y="6785"/>
                  </a:cubicBezTo>
                  <a:cubicBezTo>
                    <a:pt x="3046" y="6785"/>
                    <a:pt x="2769" y="6785"/>
                    <a:pt x="2492" y="6785"/>
                  </a:cubicBezTo>
                  <a:cubicBezTo>
                    <a:pt x="2215" y="7052"/>
                    <a:pt x="1938" y="6785"/>
                    <a:pt x="1662" y="7052"/>
                  </a:cubicBezTo>
                  <a:cubicBezTo>
                    <a:pt x="1800" y="7052"/>
                    <a:pt x="2215" y="7318"/>
                    <a:pt x="2215" y="7318"/>
                  </a:cubicBezTo>
                  <a:cubicBezTo>
                    <a:pt x="2354" y="7585"/>
                    <a:pt x="2492" y="7852"/>
                    <a:pt x="2769" y="7852"/>
                  </a:cubicBezTo>
                  <a:cubicBezTo>
                    <a:pt x="3323" y="7852"/>
                    <a:pt x="3600" y="7052"/>
                    <a:pt x="4154" y="6785"/>
                  </a:cubicBezTo>
                  <a:cubicBezTo>
                    <a:pt x="4292" y="6785"/>
                    <a:pt x="6092" y="6518"/>
                    <a:pt x="6092" y="6252"/>
                  </a:cubicBezTo>
                  <a:cubicBezTo>
                    <a:pt x="6092" y="6518"/>
                    <a:pt x="5262" y="6518"/>
                    <a:pt x="5123" y="6518"/>
                  </a:cubicBezTo>
                  <a:cubicBezTo>
                    <a:pt x="4708" y="6785"/>
                    <a:pt x="4015" y="7052"/>
                    <a:pt x="3600" y="7585"/>
                  </a:cubicBezTo>
                  <a:cubicBezTo>
                    <a:pt x="3185" y="8385"/>
                    <a:pt x="4431" y="8118"/>
                    <a:pt x="4569" y="8118"/>
                  </a:cubicBezTo>
                  <a:cubicBezTo>
                    <a:pt x="4846" y="8118"/>
                    <a:pt x="5123" y="8385"/>
                    <a:pt x="5400" y="7852"/>
                  </a:cubicBezTo>
                  <a:cubicBezTo>
                    <a:pt x="5538" y="7852"/>
                    <a:pt x="5538" y="7585"/>
                    <a:pt x="5538" y="7318"/>
                  </a:cubicBezTo>
                  <a:cubicBezTo>
                    <a:pt x="5677" y="7318"/>
                    <a:pt x="5815" y="7318"/>
                    <a:pt x="5815" y="7585"/>
                  </a:cubicBezTo>
                  <a:cubicBezTo>
                    <a:pt x="5815" y="7585"/>
                    <a:pt x="5815" y="7585"/>
                    <a:pt x="5677" y="7585"/>
                  </a:cubicBezTo>
                  <a:cubicBezTo>
                    <a:pt x="5954" y="7585"/>
                    <a:pt x="6646" y="7052"/>
                    <a:pt x="6923" y="7318"/>
                  </a:cubicBezTo>
                  <a:cubicBezTo>
                    <a:pt x="6785" y="7052"/>
                    <a:pt x="6092" y="8118"/>
                    <a:pt x="5954" y="8118"/>
                  </a:cubicBezTo>
                  <a:cubicBezTo>
                    <a:pt x="6092" y="8385"/>
                    <a:pt x="6923" y="7852"/>
                    <a:pt x="7200" y="7852"/>
                  </a:cubicBezTo>
                  <a:cubicBezTo>
                    <a:pt x="7615" y="7852"/>
                    <a:pt x="8031" y="7585"/>
                    <a:pt x="8446" y="7052"/>
                  </a:cubicBezTo>
                  <a:cubicBezTo>
                    <a:pt x="8585" y="6785"/>
                    <a:pt x="8585" y="6252"/>
                    <a:pt x="8585" y="6252"/>
                  </a:cubicBezTo>
                  <a:cubicBezTo>
                    <a:pt x="8862" y="6252"/>
                    <a:pt x="8862" y="6252"/>
                    <a:pt x="9000" y="5985"/>
                  </a:cubicBezTo>
                  <a:cubicBezTo>
                    <a:pt x="9138" y="5985"/>
                    <a:pt x="10108" y="4918"/>
                    <a:pt x="10108" y="5185"/>
                  </a:cubicBezTo>
                  <a:cubicBezTo>
                    <a:pt x="10108" y="5185"/>
                    <a:pt x="9554" y="5985"/>
                    <a:pt x="9554" y="5985"/>
                  </a:cubicBezTo>
                  <a:cubicBezTo>
                    <a:pt x="9415" y="6252"/>
                    <a:pt x="8862" y="6785"/>
                    <a:pt x="8862" y="7052"/>
                  </a:cubicBezTo>
                  <a:cubicBezTo>
                    <a:pt x="8862" y="7318"/>
                    <a:pt x="10385" y="7052"/>
                    <a:pt x="10385" y="7318"/>
                  </a:cubicBezTo>
                  <a:cubicBezTo>
                    <a:pt x="10385" y="7052"/>
                    <a:pt x="8308" y="8118"/>
                    <a:pt x="8308" y="7852"/>
                  </a:cubicBezTo>
                  <a:cubicBezTo>
                    <a:pt x="8308" y="7852"/>
                    <a:pt x="9554" y="8118"/>
                    <a:pt x="9415" y="8118"/>
                  </a:cubicBezTo>
                  <a:cubicBezTo>
                    <a:pt x="9415" y="8385"/>
                    <a:pt x="8862" y="8385"/>
                    <a:pt x="8723" y="8385"/>
                  </a:cubicBezTo>
                  <a:cubicBezTo>
                    <a:pt x="8446" y="8385"/>
                    <a:pt x="8031" y="8385"/>
                    <a:pt x="7754" y="8652"/>
                  </a:cubicBezTo>
                  <a:cubicBezTo>
                    <a:pt x="7200" y="8652"/>
                    <a:pt x="6646" y="8652"/>
                    <a:pt x="6092" y="8918"/>
                  </a:cubicBezTo>
                  <a:cubicBezTo>
                    <a:pt x="5954" y="8918"/>
                    <a:pt x="5954" y="9185"/>
                    <a:pt x="6231" y="9185"/>
                  </a:cubicBezTo>
                  <a:cubicBezTo>
                    <a:pt x="6369" y="9452"/>
                    <a:pt x="6785" y="9718"/>
                    <a:pt x="6923" y="9985"/>
                  </a:cubicBezTo>
                  <a:cubicBezTo>
                    <a:pt x="7200" y="10518"/>
                    <a:pt x="6923" y="11052"/>
                    <a:pt x="7338" y="11052"/>
                  </a:cubicBezTo>
                  <a:cubicBezTo>
                    <a:pt x="7477" y="10785"/>
                    <a:pt x="7892" y="11052"/>
                    <a:pt x="8031" y="10785"/>
                  </a:cubicBezTo>
                  <a:cubicBezTo>
                    <a:pt x="6785" y="12118"/>
                    <a:pt x="6092" y="9185"/>
                    <a:pt x="5123" y="9185"/>
                  </a:cubicBezTo>
                  <a:cubicBezTo>
                    <a:pt x="4846" y="9185"/>
                    <a:pt x="3600" y="8652"/>
                    <a:pt x="3600" y="9185"/>
                  </a:cubicBezTo>
                  <a:cubicBezTo>
                    <a:pt x="3600" y="9185"/>
                    <a:pt x="3462" y="9718"/>
                    <a:pt x="3462" y="9718"/>
                  </a:cubicBezTo>
                  <a:cubicBezTo>
                    <a:pt x="3600" y="9718"/>
                    <a:pt x="4431" y="9718"/>
                    <a:pt x="4431" y="9985"/>
                  </a:cubicBezTo>
                  <a:cubicBezTo>
                    <a:pt x="4431" y="9985"/>
                    <a:pt x="3600" y="9985"/>
                    <a:pt x="3600" y="10518"/>
                  </a:cubicBezTo>
                  <a:cubicBezTo>
                    <a:pt x="3600" y="10785"/>
                    <a:pt x="4431" y="10785"/>
                    <a:pt x="4708" y="11052"/>
                  </a:cubicBezTo>
                  <a:cubicBezTo>
                    <a:pt x="4846" y="11318"/>
                    <a:pt x="4985" y="11585"/>
                    <a:pt x="5123" y="11852"/>
                  </a:cubicBezTo>
                  <a:cubicBezTo>
                    <a:pt x="5262" y="12385"/>
                    <a:pt x="5538" y="12652"/>
                    <a:pt x="5815" y="12918"/>
                  </a:cubicBezTo>
                  <a:cubicBezTo>
                    <a:pt x="6092" y="13185"/>
                    <a:pt x="6231" y="13185"/>
                    <a:pt x="6508" y="12918"/>
                  </a:cubicBezTo>
                  <a:cubicBezTo>
                    <a:pt x="6646" y="12918"/>
                    <a:pt x="6923" y="12652"/>
                    <a:pt x="7062" y="12918"/>
                  </a:cubicBezTo>
                  <a:cubicBezTo>
                    <a:pt x="7062" y="12918"/>
                    <a:pt x="6923" y="13452"/>
                    <a:pt x="6923" y="13452"/>
                  </a:cubicBezTo>
                  <a:cubicBezTo>
                    <a:pt x="6646" y="13452"/>
                    <a:pt x="6231" y="13185"/>
                    <a:pt x="6092" y="13452"/>
                  </a:cubicBezTo>
                  <a:cubicBezTo>
                    <a:pt x="6092" y="13185"/>
                    <a:pt x="6646" y="13985"/>
                    <a:pt x="6646" y="13985"/>
                  </a:cubicBezTo>
                  <a:cubicBezTo>
                    <a:pt x="6646" y="14252"/>
                    <a:pt x="5954" y="13718"/>
                    <a:pt x="5954" y="13718"/>
                  </a:cubicBezTo>
                  <a:cubicBezTo>
                    <a:pt x="5538" y="13185"/>
                    <a:pt x="5262" y="13185"/>
                    <a:pt x="4846" y="13185"/>
                  </a:cubicBezTo>
                  <a:cubicBezTo>
                    <a:pt x="4569" y="13185"/>
                    <a:pt x="4431" y="13185"/>
                    <a:pt x="4154" y="13452"/>
                  </a:cubicBezTo>
                  <a:cubicBezTo>
                    <a:pt x="3877" y="13718"/>
                    <a:pt x="3738" y="13452"/>
                    <a:pt x="3600" y="13718"/>
                  </a:cubicBezTo>
                  <a:cubicBezTo>
                    <a:pt x="3462" y="13985"/>
                    <a:pt x="3462" y="14252"/>
                    <a:pt x="3185" y="14252"/>
                  </a:cubicBezTo>
                  <a:cubicBezTo>
                    <a:pt x="3046" y="14518"/>
                    <a:pt x="2908" y="15318"/>
                    <a:pt x="3185" y="15318"/>
                  </a:cubicBezTo>
                  <a:cubicBezTo>
                    <a:pt x="3462" y="15318"/>
                    <a:pt x="3738" y="15052"/>
                    <a:pt x="3738" y="15318"/>
                  </a:cubicBezTo>
                  <a:cubicBezTo>
                    <a:pt x="3877" y="15852"/>
                    <a:pt x="4431" y="15585"/>
                    <a:pt x="4431" y="15318"/>
                  </a:cubicBezTo>
                  <a:cubicBezTo>
                    <a:pt x="4569" y="15318"/>
                    <a:pt x="4846" y="14518"/>
                    <a:pt x="4846" y="14252"/>
                  </a:cubicBezTo>
                  <a:cubicBezTo>
                    <a:pt x="4846" y="14518"/>
                    <a:pt x="4846" y="14518"/>
                    <a:pt x="4846" y="14785"/>
                  </a:cubicBezTo>
                  <a:cubicBezTo>
                    <a:pt x="4846" y="14785"/>
                    <a:pt x="4985" y="14785"/>
                    <a:pt x="4985" y="14785"/>
                  </a:cubicBezTo>
                  <a:cubicBezTo>
                    <a:pt x="4985" y="14785"/>
                    <a:pt x="4846" y="15052"/>
                    <a:pt x="4846" y="15318"/>
                  </a:cubicBezTo>
                  <a:cubicBezTo>
                    <a:pt x="4846" y="15318"/>
                    <a:pt x="4846" y="15318"/>
                    <a:pt x="4985" y="15318"/>
                  </a:cubicBezTo>
                  <a:cubicBezTo>
                    <a:pt x="4985" y="15318"/>
                    <a:pt x="4569" y="15585"/>
                    <a:pt x="4708" y="15585"/>
                  </a:cubicBezTo>
                  <a:cubicBezTo>
                    <a:pt x="4708" y="15585"/>
                    <a:pt x="4708" y="15585"/>
                    <a:pt x="4708" y="15585"/>
                  </a:cubicBezTo>
                  <a:cubicBezTo>
                    <a:pt x="4708" y="15852"/>
                    <a:pt x="4292" y="15585"/>
                    <a:pt x="4154" y="15852"/>
                  </a:cubicBezTo>
                  <a:cubicBezTo>
                    <a:pt x="4292" y="15852"/>
                    <a:pt x="4846" y="15852"/>
                    <a:pt x="4985" y="16118"/>
                  </a:cubicBezTo>
                  <a:cubicBezTo>
                    <a:pt x="4985" y="16118"/>
                    <a:pt x="4292" y="16918"/>
                    <a:pt x="4431" y="16918"/>
                  </a:cubicBezTo>
                  <a:cubicBezTo>
                    <a:pt x="4431" y="17185"/>
                    <a:pt x="5123" y="16918"/>
                    <a:pt x="5123" y="16918"/>
                  </a:cubicBezTo>
                  <a:cubicBezTo>
                    <a:pt x="5123" y="16918"/>
                    <a:pt x="4985" y="16918"/>
                    <a:pt x="4985" y="16918"/>
                  </a:cubicBezTo>
                  <a:cubicBezTo>
                    <a:pt x="4985" y="17185"/>
                    <a:pt x="5677" y="16918"/>
                    <a:pt x="5815" y="16652"/>
                  </a:cubicBezTo>
                  <a:cubicBezTo>
                    <a:pt x="5815" y="16652"/>
                    <a:pt x="6369" y="15318"/>
                    <a:pt x="6508" y="15585"/>
                  </a:cubicBezTo>
                  <a:cubicBezTo>
                    <a:pt x="6646" y="15852"/>
                    <a:pt x="5538" y="17452"/>
                    <a:pt x="5262" y="17718"/>
                  </a:cubicBezTo>
                  <a:cubicBezTo>
                    <a:pt x="4846" y="17718"/>
                    <a:pt x="4569" y="17718"/>
                    <a:pt x="4154" y="17185"/>
                  </a:cubicBezTo>
                  <a:cubicBezTo>
                    <a:pt x="3877" y="16918"/>
                    <a:pt x="3877" y="16385"/>
                    <a:pt x="3600" y="16385"/>
                  </a:cubicBezTo>
                  <a:cubicBezTo>
                    <a:pt x="3323" y="16118"/>
                    <a:pt x="3046" y="16118"/>
                    <a:pt x="2769" y="16118"/>
                  </a:cubicBezTo>
                  <a:cubicBezTo>
                    <a:pt x="2354" y="16118"/>
                    <a:pt x="2354" y="16385"/>
                    <a:pt x="2631" y="16918"/>
                  </a:cubicBezTo>
                  <a:cubicBezTo>
                    <a:pt x="2769" y="17185"/>
                    <a:pt x="2769" y="17452"/>
                    <a:pt x="3046" y="17452"/>
                  </a:cubicBezTo>
                  <a:cubicBezTo>
                    <a:pt x="3462" y="17452"/>
                    <a:pt x="3046" y="17452"/>
                    <a:pt x="3046" y="17718"/>
                  </a:cubicBezTo>
                  <a:cubicBezTo>
                    <a:pt x="3046" y="17718"/>
                    <a:pt x="3600" y="18252"/>
                    <a:pt x="3600" y="1825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04" name="Shape">
              <a:extLst>
                <a:ext uri="{FF2B5EF4-FFF2-40B4-BE49-F238E27FC236}">
                  <a16:creationId xmlns:a16="http://schemas.microsoft.com/office/drawing/2014/main" id="{F68B927C-5DFF-4E0F-BA81-48D55AD9AE4A}"/>
                </a:ext>
              </a:extLst>
            </p:cNvPr>
            <p:cNvSpPr/>
            <p:nvPr/>
          </p:nvSpPr>
          <p:spPr>
            <a:xfrm>
              <a:off x="6529022" y="1153113"/>
              <a:ext cx="74366" cy="20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3" h="15417" extrusionOk="0">
                  <a:moveTo>
                    <a:pt x="20057" y="14170"/>
                  </a:moveTo>
                  <a:cubicBezTo>
                    <a:pt x="18514" y="9850"/>
                    <a:pt x="20057" y="9850"/>
                    <a:pt x="16971" y="5530"/>
                  </a:cubicBezTo>
                  <a:cubicBezTo>
                    <a:pt x="15429" y="5530"/>
                    <a:pt x="13886" y="5530"/>
                    <a:pt x="12343" y="5530"/>
                  </a:cubicBezTo>
                  <a:cubicBezTo>
                    <a:pt x="10800" y="5530"/>
                    <a:pt x="3086" y="-3110"/>
                    <a:pt x="1543" y="1210"/>
                  </a:cubicBezTo>
                  <a:cubicBezTo>
                    <a:pt x="1543" y="1210"/>
                    <a:pt x="4629" y="5530"/>
                    <a:pt x="3086" y="5530"/>
                  </a:cubicBezTo>
                  <a:cubicBezTo>
                    <a:pt x="3086" y="9850"/>
                    <a:pt x="0" y="14170"/>
                    <a:pt x="0" y="9850"/>
                  </a:cubicBezTo>
                  <a:cubicBezTo>
                    <a:pt x="0" y="14170"/>
                    <a:pt x="3086" y="9850"/>
                    <a:pt x="4629" y="9850"/>
                  </a:cubicBezTo>
                  <a:cubicBezTo>
                    <a:pt x="6171" y="9850"/>
                    <a:pt x="9257" y="14170"/>
                    <a:pt x="12343" y="14170"/>
                  </a:cubicBezTo>
                  <a:cubicBezTo>
                    <a:pt x="13886" y="14170"/>
                    <a:pt x="20057" y="14170"/>
                    <a:pt x="20057" y="14170"/>
                  </a:cubicBezTo>
                  <a:cubicBezTo>
                    <a:pt x="18514" y="9850"/>
                    <a:pt x="21600" y="18490"/>
                    <a:pt x="20057" y="1417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05" name="Shape">
              <a:extLst>
                <a:ext uri="{FF2B5EF4-FFF2-40B4-BE49-F238E27FC236}">
                  <a16:creationId xmlns:a16="http://schemas.microsoft.com/office/drawing/2014/main" id="{AFD4FD96-415E-47B3-B8C1-1CDD7720F570}"/>
                </a:ext>
              </a:extLst>
            </p:cNvPr>
            <p:cNvSpPr/>
            <p:nvPr/>
          </p:nvSpPr>
          <p:spPr>
            <a:xfrm>
              <a:off x="6319024" y="1171919"/>
              <a:ext cx="20323" cy="7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513" h="13824" extrusionOk="0">
                  <a:moveTo>
                    <a:pt x="12788" y="10800"/>
                  </a:moveTo>
                  <a:cubicBezTo>
                    <a:pt x="9188" y="21600"/>
                    <a:pt x="-5212" y="0"/>
                    <a:pt x="1988" y="0"/>
                  </a:cubicBezTo>
                  <a:cubicBezTo>
                    <a:pt x="5588" y="0"/>
                    <a:pt x="16388" y="10800"/>
                    <a:pt x="12788" y="108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06" name="Shape">
              <a:extLst>
                <a:ext uri="{FF2B5EF4-FFF2-40B4-BE49-F238E27FC236}">
                  <a16:creationId xmlns:a16="http://schemas.microsoft.com/office/drawing/2014/main" id="{D1AEE1FB-CEAB-4CD2-9FAF-83B2C6C35E90}"/>
                </a:ext>
              </a:extLst>
            </p:cNvPr>
            <p:cNvSpPr/>
            <p:nvPr/>
          </p:nvSpPr>
          <p:spPr>
            <a:xfrm>
              <a:off x="6460734" y="1349981"/>
              <a:ext cx="20324" cy="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513" h="11232" extrusionOk="0">
                  <a:moveTo>
                    <a:pt x="11525" y="2016"/>
                  </a:moveTo>
                  <a:cubicBezTo>
                    <a:pt x="7925" y="-5184"/>
                    <a:pt x="-2875" y="9216"/>
                    <a:pt x="725" y="9216"/>
                  </a:cubicBezTo>
                  <a:cubicBezTo>
                    <a:pt x="4325" y="16416"/>
                    <a:pt x="18725" y="2016"/>
                    <a:pt x="11525" y="201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07" name="Shape">
              <a:extLst>
                <a:ext uri="{FF2B5EF4-FFF2-40B4-BE49-F238E27FC236}">
                  <a16:creationId xmlns:a16="http://schemas.microsoft.com/office/drawing/2014/main" id="{CFA23FE9-A360-4E7C-85AF-493DA133D184}"/>
                </a:ext>
              </a:extLst>
            </p:cNvPr>
            <p:cNvSpPr/>
            <p:nvPr/>
          </p:nvSpPr>
          <p:spPr>
            <a:xfrm>
              <a:off x="4555875" y="2130494"/>
              <a:ext cx="19272" cy="18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523" h="17067" extrusionOk="0">
                  <a:moveTo>
                    <a:pt x="13829" y="867"/>
                  </a:moveTo>
                  <a:cubicBezTo>
                    <a:pt x="9509" y="-4533"/>
                    <a:pt x="-3451" y="17067"/>
                    <a:pt x="869" y="17067"/>
                  </a:cubicBezTo>
                  <a:cubicBezTo>
                    <a:pt x="869" y="17067"/>
                    <a:pt x="18149" y="867"/>
                    <a:pt x="13829" y="86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08" name="Shape">
              <a:extLst>
                <a:ext uri="{FF2B5EF4-FFF2-40B4-BE49-F238E27FC236}">
                  <a16:creationId xmlns:a16="http://schemas.microsoft.com/office/drawing/2014/main" id="{B0DF440A-89D3-4996-9944-D82BF6AE1095}"/>
                </a:ext>
              </a:extLst>
            </p:cNvPr>
            <p:cNvSpPr/>
            <p:nvPr/>
          </p:nvSpPr>
          <p:spPr>
            <a:xfrm>
              <a:off x="4591426" y="2119946"/>
              <a:ext cx="5735" cy="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21600"/>
                    <a:pt x="21600" y="21600"/>
                    <a:pt x="21600" y="21600"/>
                  </a:cubicBez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09" name="Shape">
              <a:extLst>
                <a:ext uri="{FF2B5EF4-FFF2-40B4-BE49-F238E27FC236}">
                  <a16:creationId xmlns:a16="http://schemas.microsoft.com/office/drawing/2014/main" id="{6E3723D1-18A3-4C7E-A688-7BCDC48A1712}"/>
                </a:ext>
              </a:extLst>
            </p:cNvPr>
            <p:cNvSpPr/>
            <p:nvPr/>
          </p:nvSpPr>
          <p:spPr>
            <a:xfrm>
              <a:off x="4024673" y="2128547"/>
              <a:ext cx="25262" cy="17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277" h="11104" extrusionOk="0">
                  <a:moveTo>
                    <a:pt x="12834" y="5400"/>
                  </a:moveTo>
                  <a:cubicBezTo>
                    <a:pt x="19005" y="-1800"/>
                    <a:pt x="3576" y="-1800"/>
                    <a:pt x="491" y="5400"/>
                  </a:cubicBezTo>
                  <a:cubicBezTo>
                    <a:pt x="-2595" y="9000"/>
                    <a:pt x="9748" y="16200"/>
                    <a:pt x="12834" y="5400"/>
                  </a:cubicBezTo>
                  <a:cubicBezTo>
                    <a:pt x="15919" y="1800"/>
                    <a:pt x="6662" y="19800"/>
                    <a:pt x="12834" y="54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10" name="Shape">
              <a:extLst>
                <a:ext uri="{FF2B5EF4-FFF2-40B4-BE49-F238E27FC236}">
                  <a16:creationId xmlns:a16="http://schemas.microsoft.com/office/drawing/2014/main" id="{1D7DEFED-3122-4E32-BDBE-9F17394E2770}"/>
                </a:ext>
              </a:extLst>
            </p:cNvPr>
            <p:cNvSpPr/>
            <p:nvPr/>
          </p:nvSpPr>
          <p:spPr>
            <a:xfrm>
              <a:off x="12265378" y="4119210"/>
              <a:ext cx="11466" cy="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600" extrusionOk="0">
                  <a:moveTo>
                    <a:pt x="21600" y="0"/>
                  </a:moveTo>
                  <a:cubicBezTo>
                    <a:pt x="21600" y="21600"/>
                    <a:pt x="0" y="0"/>
                    <a:pt x="0" y="0"/>
                  </a:cubicBezTo>
                  <a:cubicBezTo>
                    <a:pt x="1080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11" name="Shape">
              <a:extLst>
                <a:ext uri="{FF2B5EF4-FFF2-40B4-BE49-F238E27FC236}">
                  <a16:creationId xmlns:a16="http://schemas.microsoft.com/office/drawing/2014/main" id="{2BB75C43-7DF2-4D16-B881-C9693CDF352B}"/>
                </a:ext>
              </a:extLst>
            </p:cNvPr>
            <p:cNvSpPr/>
            <p:nvPr/>
          </p:nvSpPr>
          <p:spPr>
            <a:xfrm>
              <a:off x="12192766" y="4107741"/>
              <a:ext cx="11466" cy="8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274" extrusionOk="0">
                  <a:moveTo>
                    <a:pt x="21600" y="0"/>
                  </a:moveTo>
                  <a:cubicBezTo>
                    <a:pt x="21600" y="10800"/>
                    <a:pt x="0" y="21600"/>
                    <a:pt x="0" y="10800"/>
                  </a:cubicBez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12" name="Shape">
              <a:extLst>
                <a:ext uri="{FF2B5EF4-FFF2-40B4-BE49-F238E27FC236}">
                  <a16:creationId xmlns:a16="http://schemas.microsoft.com/office/drawing/2014/main" id="{677978F2-C26B-4D00-9B1D-1F0B7C6E7C2B}"/>
                </a:ext>
              </a:extLst>
            </p:cNvPr>
            <p:cNvSpPr/>
            <p:nvPr/>
          </p:nvSpPr>
          <p:spPr>
            <a:xfrm>
              <a:off x="12449923" y="5112221"/>
              <a:ext cx="28370" cy="15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34" h="11833" extrusionOk="0">
                  <a:moveTo>
                    <a:pt x="15731" y="4988"/>
                  </a:moveTo>
                  <a:cubicBezTo>
                    <a:pt x="18817" y="-3652"/>
                    <a:pt x="-2783" y="668"/>
                    <a:pt x="303" y="4988"/>
                  </a:cubicBezTo>
                  <a:cubicBezTo>
                    <a:pt x="303" y="9308"/>
                    <a:pt x="12646" y="17948"/>
                    <a:pt x="15731" y="498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13" name="Square">
              <a:extLst>
                <a:ext uri="{FF2B5EF4-FFF2-40B4-BE49-F238E27FC236}">
                  <a16:creationId xmlns:a16="http://schemas.microsoft.com/office/drawing/2014/main" id="{DA7099D6-B5FD-418F-9210-8F921A07459D}"/>
                </a:ext>
              </a:extLst>
            </p:cNvPr>
            <p:cNvSpPr/>
            <p:nvPr/>
          </p:nvSpPr>
          <p:spPr>
            <a:xfrm>
              <a:off x="9138982" y="1754625"/>
              <a:ext cx="2423" cy="24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14" name="Shape">
              <a:extLst>
                <a:ext uri="{FF2B5EF4-FFF2-40B4-BE49-F238E27FC236}">
                  <a16:creationId xmlns:a16="http://schemas.microsoft.com/office/drawing/2014/main" id="{54F83E72-FEF1-4065-9F6C-F632E9E42422}"/>
                </a:ext>
              </a:extLst>
            </p:cNvPr>
            <p:cNvSpPr/>
            <p:nvPr/>
          </p:nvSpPr>
          <p:spPr>
            <a:xfrm>
              <a:off x="7222660" y="4939177"/>
              <a:ext cx="49027" cy="46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73" h="20267" extrusionOk="0">
                  <a:moveTo>
                    <a:pt x="8640" y="9600"/>
                  </a:moveTo>
                  <a:cubicBezTo>
                    <a:pt x="8640" y="12000"/>
                    <a:pt x="2160" y="16800"/>
                    <a:pt x="0" y="19200"/>
                  </a:cubicBezTo>
                  <a:cubicBezTo>
                    <a:pt x="0" y="21600"/>
                    <a:pt x="4320" y="19200"/>
                    <a:pt x="4320" y="19200"/>
                  </a:cubicBezTo>
                  <a:cubicBezTo>
                    <a:pt x="6480" y="16800"/>
                    <a:pt x="8640" y="14400"/>
                    <a:pt x="10800" y="12000"/>
                  </a:cubicBezTo>
                  <a:cubicBezTo>
                    <a:pt x="12960" y="9600"/>
                    <a:pt x="21600" y="0"/>
                    <a:pt x="17280" y="0"/>
                  </a:cubicBezTo>
                  <a:cubicBezTo>
                    <a:pt x="15120" y="0"/>
                    <a:pt x="8640" y="7200"/>
                    <a:pt x="8640" y="9600"/>
                  </a:cubicBezTo>
                  <a:cubicBezTo>
                    <a:pt x="8640" y="12000"/>
                    <a:pt x="8640" y="7200"/>
                    <a:pt x="8640" y="96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15" name="Shape">
              <a:extLst>
                <a:ext uri="{FF2B5EF4-FFF2-40B4-BE49-F238E27FC236}">
                  <a16:creationId xmlns:a16="http://schemas.microsoft.com/office/drawing/2014/main" id="{35AC493F-E6D9-423E-84D9-872983D88AF3}"/>
                </a:ext>
              </a:extLst>
            </p:cNvPr>
            <p:cNvSpPr/>
            <p:nvPr/>
          </p:nvSpPr>
          <p:spPr>
            <a:xfrm>
              <a:off x="6366041" y="2676147"/>
              <a:ext cx="34956" cy="9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16" h="12150" extrusionOk="0">
                  <a:moveTo>
                    <a:pt x="18816" y="7200"/>
                  </a:moveTo>
                  <a:cubicBezTo>
                    <a:pt x="18816" y="0"/>
                    <a:pt x="-2784" y="0"/>
                    <a:pt x="302" y="0"/>
                  </a:cubicBezTo>
                  <a:cubicBezTo>
                    <a:pt x="3387" y="0"/>
                    <a:pt x="15730" y="21600"/>
                    <a:pt x="18816" y="72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16" name="Shape">
              <a:extLst>
                <a:ext uri="{FF2B5EF4-FFF2-40B4-BE49-F238E27FC236}">
                  <a16:creationId xmlns:a16="http://schemas.microsoft.com/office/drawing/2014/main" id="{D0C328F7-A082-4B9F-8960-A594ACA43B43}"/>
                </a:ext>
              </a:extLst>
            </p:cNvPr>
            <p:cNvSpPr/>
            <p:nvPr/>
          </p:nvSpPr>
          <p:spPr>
            <a:xfrm>
              <a:off x="6758323" y="5696067"/>
              <a:ext cx="101276" cy="89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0" y="18900"/>
                  </a:moveTo>
                  <a:cubicBezTo>
                    <a:pt x="15600" y="18900"/>
                    <a:pt x="13200" y="14850"/>
                    <a:pt x="9600" y="12150"/>
                  </a:cubicBezTo>
                  <a:cubicBezTo>
                    <a:pt x="8400" y="9450"/>
                    <a:pt x="6000" y="8100"/>
                    <a:pt x="4800" y="6750"/>
                  </a:cubicBezTo>
                  <a:cubicBezTo>
                    <a:pt x="3600" y="6750"/>
                    <a:pt x="1200" y="5400"/>
                    <a:pt x="1200" y="4050"/>
                  </a:cubicBezTo>
                  <a:cubicBezTo>
                    <a:pt x="1200" y="4050"/>
                    <a:pt x="2400" y="4050"/>
                    <a:pt x="2400" y="2700"/>
                  </a:cubicBezTo>
                  <a:cubicBezTo>
                    <a:pt x="3600" y="2700"/>
                    <a:pt x="1200" y="0"/>
                    <a:pt x="0" y="0"/>
                  </a:cubicBezTo>
                  <a:cubicBezTo>
                    <a:pt x="0" y="6750"/>
                    <a:pt x="0" y="13500"/>
                    <a:pt x="0" y="18900"/>
                  </a:cubicBezTo>
                  <a:cubicBezTo>
                    <a:pt x="0" y="20250"/>
                    <a:pt x="7200" y="20250"/>
                    <a:pt x="8400" y="20250"/>
                  </a:cubicBezTo>
                  <a:cubicBezTo>
                    <a:pt x="9600" y="20250"/>
                    <a:pt x="10800" y="20250"/>
                    <a:pt x="12000" y="21600"/>
                  </a:cubicBezTo>
                  <a:cubicBezTo>
                    <a:pt x="14400" y="21600"/>
                    <a:pt x="14400" y="21600"/>
                    <a:pt x="15600" y="20250"/>
                  </a:cubicBezTo>
                  <a:cubicBezTo>
                    <a:pt x="16800" y="20250"/>
                    <a:pt x="21600" y="20250"/>
                    <a:pt x="21600" y="18900"/>
                  </a:cubicBezTo>
                  <a:cubicBezTo>
                    <a:pt x="21600" y="18900"/>
                    <a:pt x="21600" y="17550"/>
                    <a:pt x="20400" y="189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17" name="Shape">
              <a:extLst>
                <a:ext uri="{FF2B5EF4-FFF2-40B4-BE49-F238E27FC236}">
                  <a16:creationId xmlns:a16="http://schemas.microsoft.com/office/drawing/2014/main" id="{5F80F46E-9385-4675-87D0-79DF3BDFB937}"/>
                </a:ext>
              </a:extLst>
            </p:cNvPr>
            <p:cNvSpPr/>
            <p:nvPr/>
          </p:nvSpPr>
          <p:spPr>
            <a:xfrm>
              <a:off x="6651317" y="5688712"/>
              <a:ext cx="168156" cy="125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7" extrusionOk="0">
                  <a:moveTo>
                    <a:pt x="13680" y="15282"/>
                  </a:moveTo>
                  <a:cubicBezTo>
                    <a:pt x="13680" y="11526"/>
                    <a:pt x="13680" y="8708"/>
                    <a:pt x="13680" y="5891"/>
                  </a:cubicBezTo>
                  <a:cubicBezTo>
                    <a:pt x="13680" y="4952"/>
                    <a:pt x="13680" y="3074"/>
                    <a:pt x="13680" y="2134"/>
                  </a:cubicBezTo>
                  <a:cubicBezTo>
                    <a:pt x="13680" y="1195"/>
                    <a:pt x="11520" y="-683"/>
                    <a:pt x="10800" y="256"/>
                  </a:cubicBezTo>
                  <a:cubicBezTo>
                    <a:pt x="10080" y="1195"/>
                    <a:pt x="8640" y="256"/>
                    <a:pt x="8640" y="2134"/>
                  </a:cubicBezTo>
                  <a:cubicBezTo>
                    <a:pt x="7920" y="4013"/>
                    <a:pt x="6480" y="5891"/>
                    <a:pt x="9360" y="4952"/>
                  </a:cubicBezTo>
                  <a:cubicBezTo>
                    <a:pt x="9360" y="4952"/>
                    <a:pt x="10800" y="4952"/>
                    <a:pt x="10800" y="4952"/>
                  </a:cubicBezTo>
                  <a:cubicBezTo>
                    <a:pt x="11520" y="4952"/>
                    <a:pt x="10080" y="6830"/>
                    <a:pt x="10080" y="6830"/>
                  </a:cubicBezTo>
                  <a:cubicBezTo>
                    <a:pt x="9360" y="6830"/>
                    <a:pt x="7920" y="8708"/>
                    <a:pt x="9360" y="9647"/>
                  </a:cubicBezTo>
                  <a:cubicBezTo>
                    <a:pt x="9360" y="10587"/>
                    <a:pt x="11520" y="10587"/>
                    <a:pt x="11520" y="11526"/>
                  </a:cubicBezTo>
                  <a:cubicBezTo>
                    <a:pt x="11520" y="11526"/>
                    <a:pt x="8640" y="11526"/>
                    <a:pt x="8640" y="11526"/>
                  </a:cubicBezTo>
                  <a:cubicBezTo>
                    <a:pt x="7920" y="11526"/>
                    <a:pt x="6480" y="10587"/>
                    <a:pt x="6480" y="10587"/>
                  </a:cubicBezTo>
                  <a:cubicBezTo>
                    <a:pt x="6480" y="10587"/>
                    <a:pt x="7200" y="11526"/>
                    <a:pt x="7200" y="10587"/>
                  </a:cubicBezTo>
                  <a:cubicBezTo>
                    <a:pt x="7200" y="9647"/>
                    <a:pt x="7920" y="8708"/>
                    <a:pt x="7200" y="7769"/>
                  </a:cubicBezTo>
                  <a:cubicBezTo>
                    <a:pt x="7200" y="7769"/>
                    <a:pt x="5760" y="9647"/>
                    <a:pt x="5760" y="9647"/>
                  </a:cubicBezTo>
                  <a:cubicBezTo>
                    <a:pt x="5040" y="10587"/>
                    <a:pt x="4320" y="9647"/>
                    <a:pt x="3600" y="9647"/>
                  </a:cubicBezTo>
                  <a:cubicBezTo>
                    <a:pt x="2880" y="9647"/>
                    <a:pt x="0" y="8708"/>
                    <a:pt x="0" y="10587"/>
                  </a:cubicBezTo>
                  <a:cubicBezTo>
                    <a:pt x="0" y="11526"/>
                    <a:pt x="1440" y="10587"/>
                    <a:pt x="1440" y="10587"/>
                  </a:cubicBezTo>
                  <a:cubicBezTo>
                    <a:pt x="2160" y="9647"/>
                    <a:pt x="1440" y="10587"/>
                    <a:pt x="2160" y="10587"/>
                  </a:cubicBezTo>
                  <a:cubicBezTo>
                    <a:pt x="2880" y="11526"/>
                    <a:pt x="2880" y="9647"/>
                    <a:pt x="3600" y="10587"/>
                  </a:cubicBezTo>
                  <a:cubicBezTo>
                    <a:pt x="3600" y="10587"/>
                    <a:pt x="4320" y="11526"/>
                    <a:pt x="4320" y="11526"/>
                  </a:cubicBezTo>
                  <a:cubicBezTo>
                    <a:pt x="4320" y="11526"/>
                    <a:pt x="1440" y="12465"/>
                    <a:pt x="2880" y="13404"/>
                  </a:cubicBezTo>
                  <a:cubicBezTo>
                    <a:pt x="3600" y="14343"/>
                    <a:pt x="4320" y="12465"/>
                    <a:pt x="4320" y="13404"/>
                  </a:cubicBezTo>
                  <a:cubicBezTo>
                    <a:pt x="5040" y="13404"/>
                    <a:pt x="5760" y="14343"/>
                    <a:pt x="5760" y="14343"/>
                  </a:cubicBezTo>
                  <a:cubicBezTo>
                    <a:pt x="5760" y="14343"/>
                    <a:pt x="5760" y="14343"/>
                    <a:pt x="5040" y="14343"/>
                  </a:cubicBezTo>
                  <a:cubicBezTo>
                    <a:pt x="5040" y="15282"/>
                    <a:pt x="6480" y="15282"/>
                    <a:pt x="7200" y="15282"/>
                  </a:cubicBezTo>
                  <a:cubicBezTo>
                    <a:pt x="7920" y="15282"/>
                    <a:pt x="7920" y="13404"/>
                    <a:pt x="8640" y="15282"/>
                  </a:cubicBezTo>
                  <a:cubicBezTo>
                    <a:pt x="8640" y="15282"/>
                    <a:pt x="11520" y="19978"/>
                    <a:pt x="12240" y="19039"/>
                  </a:cubicBezTo>
                  <a:cubicBezTo>
                    <a:pt x="12240" y="19039"/>
                    <a:pt x="11520" y="18100"/>
                    <a:pt x="11520" y="18100"/>
                  </a:cubicBezTo>
                  <a:cubicBezTo>
                    <a:pt x="11520" y="17160"/>
                    <a:pt x="15840" y="20917"/>
                    <a:pt x="16560" y="20917"/>
                  </a:cubicBezTo>
                  <a:cubicBezTo>
                    <a:pt x="16560" y="19978"/>
                    <a:pt x="13680" y="17160"/>
                    <a:pt x="13680" y="16221"/>
                  </a:cubicBezTo>
                  <a:cubicBezTo>
                    <a:pt x="14400" y="16221"/>
                    <a:pt x="17280" y="17160"/>
                    <a:pt x="17280" y="17160"/>
                  </a:cubicBezTo>
                  <a:cubicBezTo>
                    <a:pt x="18720" y="17160"/>
                    <a:pt x="20160" y="17160"/>
                    <a:pt x="21600" y="16221"/>
                  </a:cubicBezTo>
                  <a:cubicBezTo>
                    <a:pt x="19440" y="14343"/>
                    <a:pt x="16560" y="15282"/>
                    <a:pt x="13680" y="1528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18" name="Shape">
              <a:extLst>
                <a:ext uri="{FF2B5EF4-FFF2-40B4-BE49-F238E27FC236}">
                  <a16:creationId xmlns:a16="http://schemas.microsoft.com/office/drawing/2014/main" id="{050A0017-9E1A-4781-97EC-EE14E12DCC3E}"/>
                </a:ext>
              </a:extLst>
            </p:cNvPr>
            <p:cNvSpPr/>
            <p:nvPr/>
          </p:nvSpPr>
          <p:spPr>
            <a:xfrm>
              <a:off x="6634100" y="3736942"/>
              <a:ext cx="382246" cy="304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76" h="21207" extrusionOk="0">
                  <a:moveTo>
                    <a:pt x="17422" y="10996"/>
                  </a:moveTo>
                  <a:cubicBezTo>
                    <a:pt x="17422" y="10211"/>
                    <a:pt x="17422" y="9818"/>
                    <a:pt x="18275" y="9425"/>
                  </a:cubicBezTo>
                  <a:cubicBezTo>
                    <a:pt x="18275" y="9033"/>
                    <a:pt x="18843" y="9033"/>
                    <a:pt x="18559" y="8640"/>
                  </a:cubicBezTo>
                  <a:cubicBezTo>
                    <a:pt x="18275" y="8247"/>
                    <a:pt x="17991" y="7462"/>
                    <a:pt x="18559" y="7069"/>
                  </a:cubicBezTo>
                  <a:cubicBezTo>
                    <a:pt x="21117" y="5498"/>
                    <a:pt x="16854" y="5891"/>
                    <a:pt x="16854" y="5891"/>
                  </a:cubicBezTo>
                  <a:cubicBezTo>
                    <a:pt x="16854" y="5498"/>
                    <a:pt x="17138" y="5498"/>
                    <a:pt x="17422" y="5498"/>
                  </a:cubicBezTo>
                  <a:cubicBezTo>
                    <a:pt x="17706" y="5498"/>
                    <a:pt x="17706" y="4713"/>
                    <a:pt x="17706" y="4320"/>
                  </a:cubicBezTo>
                  <a:cubicBezTo>
                    <a:pt x="17706" y="3927"/>
                    <a:pt x="16570" y="3142"/>
                    <a:pt x="16570" y="3535"/>
                  </a:cubicBezTo>
                  <a:cubicBezTo>
                    <a:pt x="16570" y="3927"/>
                    <a:pt x="16285" y="3142"/>
                    <a:pt x="16285" y="3142"/>
                  </a:cubicBezTo>
                  <a:cubicBezTo>
                    <a:pt x="16001" y="3142"/>
                    <a:pt x="16001" y="3927"/>
                    <a:pt x="15717" y="3535"/>
                  </a:cubicBezTo>
                  <a:cubicBezTo>
                    <a:pt x="15717" y="3535"/>
                    <a:pt x="15717" y="3142"/>
                    <a:pt x="15717" y="2749"/>
                  </a:cubicBezTo>
                  <a:cubicBezTo>
                    <a:pt x="15433" y="2356"/>
                    <a:pt x="15149" y="3142"/>
                    <a:pt x="14864" y="3142"/>
                  </a:cubicBezTo>
                  <a:cubicBezTo>
                    <a:pt x="14864" y="3142"/>
                    <a:pt x="14864" y="2356"/>
                    <a:pt x="14864" y="2356"/>
                  </a:cubicBezTo>
                  <a:cubicBezTo>
                    <a:pt x="14864" y="1571"/>
                    <a:pt x="15717" y="1964"/>
                    <a:pt x="16001" y="1964"/>
                  </a:cubicBezTo>
                  <a:cubicBezTo>
                    <a:pt x="16285" y="1571"/>
                    <a:pt x="15149" y="1571"/>
                    <a:pt x="15149" y="1571"/>
                  </a:cubicBezTo>
                  <a:cubicBezTo>
                    <a:pt x="14580" y="1571"/>
                    <a:pt x="14012" y="1178"/>
                    <a:pt x="13443" y="1571"/>
                  </a:cubicBezTo>
                  <a:cubicBezTo>
                    <a:pt x="12875" y="1964"/>
                    <a:pt x="12591" y="3142"/>
                    <a:pt x="12022" y="2749"/>
                  </a:cubicBezTo>
                  <a:cubicBezTo>
                    <a:pt x="11170" y="2749"/>
                    <a:pt x="10885" y="2749"/>
                    <a:pt x="10317" y="1964"/>
                  </a:cubicBezTo>
                  <a:cubicBezTo>
                    <a:pt x="9749" y="1178"/>
                    <a:pt x="8612" y="1964"/>
                    <a:pt x="7759" y="1964"/>
                  </a:cubicBezTo>
                  <a:cubicBezTo>
                    <a:pt x="7191" y="1964"/>
                    <a:pt x="7191" y="1571"/>
                    <a:pt x="6906" y="785"/>
                  </a:cubicBezTo>
                  <a:cubicBezTo>
                    <a:pt x="6622" y="0"/>
                    <a:pt x="6054" y="0"/>
                    <a:pt x="5201" y="0"/>
                  </a:cubicBezTo>
                  <a:cubicBezTo>
                    <a:pt x="4917" y="0"/>
                    <a:pt x="2643" y="393"/>
                    <a:pt x="2643" y="1571"/>
                  </a:cubicBezTo>
                  <a:cubicBezTo>
                    <a:pt x="2643" y="2749"/>
                    <a:pt x="3780" y="3142"/>
                    <a:pt x="3212" y="4713"/>
                  </a:cubicBezTo>
                  <a:cubicBezTo>
                    <a:pt x="2643" y="5498"/>
                    <a:pt x="1506" y="3927"/>
                    <a:pt x="1791" y="3142"/>
                  </a:cubicBezTo>
                  <a:cubicBezTo>
                    <a:pt x="1791" y="2749"/>
                    <a:pt x="2359" y="2356"/>
                    <a:pt x="2359" y="1964"/>
                  </a:cubicBezTo>
                  <a:cubicBezTo>
                    <a:pt x="2643" y="1178"/>
                    <a:pt x="1791" y="785"/>
                    <a:pt x="1791" y="393"/>
                  </a:cubicBezTo>
                  <a:cubicBezTo>
                    <a:pt x="938" y="1178"/>
                    <a:pt x="654" y="1571"/>
                    <a:pt x="654" y="2749"/>
                  </a:cubicBezTo>
                  <a:cubicBezTo>
                    <a:pt x="370" y="3142"/>
                    <a:pt x="-483" y="4713"/>
                    <a:pt x="370" y="4713"/>
                  </a:cubicBezTo>
                  <a:cubicBezTo>
                    <a:pt x="370" y="4713"/>
                    <a:pt x="654" y="4713"/>
                    <a:pt x="938" y="5105"/>
                  </a:cubicBezTo>
                  <a:cubicBezTo>
                    <a:pt x="938" y="5498"/>
                    <a:pt x="1222" y="5891"/>
                    <a:pt x="1506" y="6284"/>
                  </a:cubicBezTo>
                  <a:cubicBezTo>
                    <a:pt x="2075" y="7069"/>
                    <a:pt x="938" y="8640"/>
                    <a:pt x="2359" y="9033"/>
                  </a:cubicBezTo>
                  <a:cubicBezTo>
                    <a:pt x="2359" y="9033"/>
                    <a:pt x="2928" y="9033"/>
                    <a:pt x="3212" y="9033"/>
                  </a:cubicBezTo>
                  <a:cubicBezTo>
                    <a:pt x="3496" y="9033"/>
                    <a:pt x="3496" y="8640"/>
                    <a:pt x="3780" y="8640"/>
                  </a:cubicBezTo>
                  <a:cubicBezTo>
                    <a:pt x="4633" y="8640"/>
                    <a:pt x="4917" y="9818"/>
                    <a:pt x="5485" y="10604"/>
                  </a:cubicBezTo>
                  <a:cubicBezTo>
                    <a:pt x="5485" y="10604"/>
                    <a:pt x="5770" y="10996"/>
                    <a:pt x="6054" y="10604"/>
                  </a:cubicBezTo>
                  <a:cubicBezTo>
                    <a:pt x="6054" y="10211"/>
                    <a:pt x="6338" y="10604"/>
                    <a:pt x="6906" y="10604"/>
                  </a:cubicBezTo>
                  <a:cubicBezTo>
                    <a:pt x="7475" y="10996"/>
                    <a:pt x="8896" y="9818"/>
                    <a:pt x="8328" y="11389"/>
                  </a:cubicBezTo>
                  <a:cubicBezTo>
                    <a:pt x="7759" y="12567"/>
                    <a:pt x="7759" y="13745"/>
                    <a:pt x="8328" y="14924"/>
                  </a:cubicBezTo>
                  <a:cubicBezTo>
                    <a:pt x="8328" y="15316"/>
                    <a:pt x="8612" y="15709"/>
                    <a:pt x="8612" y="16102"/>
                  </a:cubicBezTo>
                  <a:cubicBezTo>
                    <a:pt x="8612" y="16495"/>
                    <a:pt x="7759" y="16887"/>
                    <a:pt x="8043" y="17280"/>
                  </a:cubicBezTo>
                  <a:cubicBezTo>
                    <a:pt x="8896" y="18458"/>
                    <a:pt x="9180" y="21600"/>
                    <a:pt x="10885" y="20815"/>
                  </a:cubicBezTo>
                  <a:cubicBezTo>
                    <a:pt x="11170" y="20815"/>
                    <a:pt x="11170" y="21207"/>
                    <a:pt x="11454" y="21207"/>
                  </a:cubicBezTo>
                  <a:cubicBezTo>
                    <a:pt x="11738" y="21207"/>
                    <a:pt x="12022" y="20815"/>
                    <a:pt x="12306" y="20422"/>
                  </a:cubicBezTo>
                  <a:cubicBezTo>
                    <a:pt x="12875" y="20029"/>
                    <a:pt x="13159" y="19244"/>
                    <a:pt x="14012" y="18458"/>
                  </a:cubicBezTo>
                  <a:cubicBezTo>
                    <a:pt x="14580" y="18065"/>
                    <a:pt x="13443" y="18065"/>
                    <a:pt x="13443" y="17280"/>
                  </a:cubicBezTo>
                  <a:cubicBezTo>
                    <a:pt x="13443" y="16887"/>
                    <a:pt x="13159" y="16495"/>
                    <a:pt x="13159" y="16102"/>
                  </a:cubicBezTo>
                  <a:cubicBezTo>
                    <a:pt x="13159" y="15709"/>
                    <a:pt x="12306" y="15316"/>
                    <a:pt x="12306" y="14924"/>
                  </a:cubicBezTo>
                  <a:cubicBezTo>
                    <a:pt x="12306" y="14531"/>
                    <a:pt x="14012" y="14924"/>
                    <a:pt x="14296" y="14924"/>
                  </a:cubicBezTo>
                  <a:cubicBezTo>
                    <a:pt x="14864" y="14924"/>
                    <a:pt x="14580" y="15316"/>
                    <a:pt x="14864" y="15709"/>
                  </a:cubicBezTo>
                  <a:cubicBezTo>
                    <a:pt x="15149" y="15709"/>
                    <a:pt x="15149" y="14924"/>
                    <a:pt x="15433" y="14924"/>
                  </a:cubicBezTo>
                  <a:cubicBezTo>
                    <a:pt x="15717" y="14531"/>
                    <a:pt x="16570" y="14531"/>
                    <a:pt x="17138" y="14138"/>
                  </a:cubicBezTo>
                  <a:cubicBezTo>
                    <a:pt x="17422" y="13745"/>
                    <a:pt x="17991" y="13353"/>
                    <a:pt x="18559" y="12960"/>
                  </a:cubicBezTo>
                  <a:cubicBezTo>
                    <a:pt x="18275" y="12175"/>
                    <a:pt x="17422" y="11782"/>
                    <a:pt x="17422" y="1099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19" name="Shape">
              <a:extLst>
                <a:ext uri="{FF2B5EF4-FFF2-40B4-BE49-F238E27FC236}">
                  <a16:creationId xmlns:a16="http://schemas.microsoft.com/office/drawing/2014/main" id="{FD20F50D-5B7D-4E76-B963-7B6E6D1BE302}"/>
                </a:ext>
              </a:extLst>
            </p:cNvPr>
            <p:cNvSpPr/>
            <p:nvPr/>
          </p:nvSpPr>
          <p:spPr>
            <a:xfrm>
              <a:off x="6974817" y="3821040"/>
              <a:ext cx="137012" cy="204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9" h="20653" extrusionOk="0">
                  <a:moveTo>
                    <a:pt x="17056" y="16484"/>
                  </a:moveTo>
                  <a:cubicBezTo>
                    <a:pt x="17056" y="15916"/>
                    <a:pt x="12902" y="12505"/>
                    <a:pt x="13733" y="11937"/>
                  </a:cubicBezTo>
                  <a:cubicBezTo>
                    <a:pt x="14564" y="11368"/>
                    <a:pt x="13733" y="10800"/>
                    <a:pt x="15394" y="10232"/>
                  </a:cubicBezTo>
                  <a:cubicBezTo>
                    <a:pt x="17887" y="10232"/>
                    <a:pt x="17056" y="9095"/>
                    <a:pt x="17056" y="8526"/>
                  </a:cubicBezTo>
                  <a:cubicBezTo>
                    <a:pt x="17056" y="7958"/>
                    <a:pt x="17056" y="7389"/>
                    <a:pt x="17056" y="7389"/>
                  </a:cubicBezTo>
                  <a:cubicBezTo>
                    <a:pt x="17056" y="6821"/>
                    <a:pt x="16225" y="6821"/>
                    <a:pt x="15394" y="6253"/>
                  </a:cubicBezTo>
                  <a:cubicBezTo>
                    <a:pt x="14564" y="5116"/>
                    <a:pt x="12071" y="5116"/>
                    <a:pt x="12071" y="3979"/>
                  </a:cubicBezTo>
                  <a:cubicBezTo>
                    <a:pt x="11241" y="2274"/>
                    <a:pt x="7917" y="568"/>
                    <a:pt x="6256" y="0"/>
                  </a:cubicBezTo>
                  <a:cubicBezTo>
                    <a:pt x="6256" y="1705"/>
                    <a:pt x="2102" y="1705"/>
                    <a:pt x="2933" y="2842"/>
                  </a:cubicBezTo>
                  <a:cubicBezTo>
                    <a:pt x="2933" y="3411"/>
                    <a:pt x="4594" y="3979"/>
                    <a:pt x="3764" y="4547"/>
                  </a:cubicBezTo>
                  <a:cubicBezTo>
                    <a:pt x="2933" y="4547"/>
                    <a:pt x="1271" y="5116"/>
                    <a:pt x="1271" y="5684"/>
                  </a:cubicBezTo>
                  <a:cubicBezTo>
                    <a:pt x="-1221" y="6253"/>
                    <a:pt x="441" y="7958"/>
                    <a:pt x="2102" y="9095"/>
                  </a:cubicBezTo>
                  <a:cubicBezTo>
                    <a:pt x="2933" y="9663"/>
                    <a:pt x="2933" y="10232"/>
                    <a:pt x="4594" y="10232"/>
                  </a:cubicBezTo>
                  <a:cubicBezTo>
                    <a:pt x="5425" y="10232"/>
                    <a:pt x="4594" y="10800"/>
                    <a:pt x="5425" y="11368"/>
                  </a:cubicBezTo>
                  <a:cubicBezTo>
                    <a:pt x="7087" y="13074"/>
                    <a:pt x="6256" y="13642"/>
                    <a:pt x="5425" y="15347"/>
                  </a:cubicBezTo>
                  <a:cubicBezTo>
                    <a:pt x="5425" y="17053"/>
                    <a:pt x="7087" y="18758"/>
                    <a:pt x="7917" y="19895"/>
                  </a:cubicBezTo>
                  <a:cubicBezTo>
                    <a:pt x="10410" y="21600"/>
                    <a:pt x="11241" y="19895"/>
                    <a:pt x="12902" y="19895"/>
                  </a:cubicBezTo>
                  <a:cubicBezTo>
                    <a:pt x="14564" y="19895"/>
                    <a:pt x="15394" y="19326"/>
                    <a:pt x="16225" y="19326"/>
                  </a:cubicBezTo>
                  <a:cubicBezTo>
                    <a:pt x="17887" y="18758"/>
                    <a:pt x="18717" y="18758"/>
                    <a:pt x="20379" y="19326"/>
                  </a:cubicBezTo>
                  <a:cubicBezTo>
                    <a:pt x="19548" y="18189"/>
                    <a:pt x="18717" y="17053"/>
                    <a:pt x="17056" y="16484"/>
                  </a:cubicBezTo>
                  <a:cubicBezTo>
                    <a:pt x="16225" y="15347"/>
                    <a:pt x="17887" y="16484"/>
                    <a:pt x="17056" y="16484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20" name="Shape">
              <a:extLst>
                <a:ext uri="{FF2B5EF4-FFF2-40B4-BE49-F238E27FC236}">
                  <a16:creationId xmlns:a16="http://schemas.microsoft.com/office/drawing/2014/main" id="{60AC594B-480F-4B49-92B5-C233422F8697}"/>
                </a:ext>
              </a:extLst>
            </p:cNvPr>
            <p:cNvSpPr/>
            <p:nvPr/>
          </p:nvSpPr>
          <p:spPr>
            <a:xfrm>
              <a:off x="7064380" y="3887937"/>
              <a:ext cx="120061" cy="125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812" extrusionOk="0">
                  <a:moveTo>
                    <a:pt x="17934" y="6574"/>
                  </a:moveTo>
                  <a:cubicBezTo>
                    <a:pt x="17934" y="4696"/>
                    <a:pt x="19897" y="2817"/>
                    <a:pt x="20879" y="1878"/>
                  </a:cubicBezTo>
                  <a:cubicBezTo>
                    <a:pt x="17934" y="939"/>
                    <a:pt x="13024" y="0"/>
                    <a:pt x="11061" y="1878"/>
                  </a:cubicBezTo>
                  <a:cubicBezTo>
                    <a:pt x="9097" y="2817"/>
                    <a:pt x="8115" y="939"/>
                    <a:pt x="8115" y="0"/>
                  </a:cubicBezTo>
                  <a:cubicBezTo>
                    <a:pt x="7134" y="0"/>
                    <a:pt x="6152" y="1878"/>
                    <a:pt x="4188" y="939"/>
                  </a:cubicBezTo>
                  <a:cubicBezTo>
                    <a:pt x="4188" y="1878"/>
                    <a:pt x="6152" y="5635"/>
                    <a:pt x="3206" y="5635"/>
                  </a:cubicBezTo>
                  <a:cubicBezTo>
                    <a:pt x="1243" y="6574"/>
                    <a:pt x="-721" y="7513"/>
                    <a:pt x="261" y="9391"/>
                  </a:cubicBezTo>
                  <a:cubicBezTo>
                    <a:pt x="1243" y="11270"/>
                    <a:pt x="2224" y="12209"/>
                    <a:pt x="3206" y="14087"/>
                  </a:cubicBezTo>
                  <a:cubicBezTo>
                    <a:pt x="4188" y="15965"/>
                    <a:pt x="6152" y="17843"/>
                    <a:pt x="8115" y="20661"/>
                  </a:cubicBezTo>
                  <a:cubicBezTo>
                    <a:pt x="11061" y="21600"/>
                    <a:pt x="9097" y="17843"/>
                    <a:pt x="11061" y="17843"/>
                  </a:cubicBezTo>
                  <a:cubicBezTo>
                    <a:pt x="13024" y="17843"/>
                    <a:pt x="14006" y="17843"/>
                    <a:pt x="14988" y="16904"/>
                  </a:cubicBezTo>
                  <a:cubicBezTo>
                    <a:pt x="15970" y="16904"/>
                    <a:pt x="15970" y="18783"/>
                    <a:pt x="17934" y="17843"/>
                  </a:cubicBezTo>
                  <a:cubicBezTo>
                    <a:pt x="18915" y="15965"/>
                    <a:pt x="19897" y="15026"/>
                    <a:pt x="18915" y="13148"/>
                  </a:cubicBezTo>
                  <a:cubicBezTo>
                    <a:pt x="18915" y="11270"/>
                    <a:pt x="17934" y="8452"/>
                    <a:pt x="17934" y="657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21" name="Shape">
              <a:extLst>
                <a:ext uri="{FF2B5EF4-FFF2-40B4-BE49-F238E27FC236}">
                  <a16:creationId xmlns:a16="http://schemas.microsoft.com/office/drawing/2014/main" id="{58F74028-718F-4A2D-9713-797D5FA04FB7}"/>
                </a:ext>
              </a:extLst>
            </p:cNvPr>
            <p:cNvSpPr/>
            <p:nvPr/>
          </p:nvSpPr>
          <p:spPr>
            <a:xfrm>
              <a:off x="7161511" y="3904147"/>
              <a:ext cx="89811" cy="93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23" extrusionOk="0">
                  <a:moveTo>
                    <a:pt x="16200" y="4989"/>
                  </a:moveTo>
                  <a:cubicBezTo>
                    <a:pt x="13500" y="2589"/>
                    <a:pt x="10800" y="189"/>
                    <a:pt x="6750" y="189"/>
                  </a:cubicBezTo>
                  <a:cubicBezTo>
                    <a:pt x="4050" y="-1011"/>
                    <a:pt x="0" y="3789"/>
                    <a:pt x="1350" y="6189"/>
                  </a:cubicBezTo>
                  <a:cubicBezTo>
                    <a:pt x="1350" y="8589"/>
                    <a:pt x="2700" y="10989"/>
                    <a:pt x="2700" y="13389"/>
                  </a:cubicBezTo>
                  <a:cubicBezTo>
                    <a:pt x="4050" y="15789"/>
                    <a:pt x="1350" y="18189"/>
                    <a:pt x="0" y="19389"/>
                  </a:cubicBezTo>
                  <a:cubicBezTo>
                    <a:pt x="1350" y="20589"/>
                    <a:pt x="4050" y="19389"/>
                    <a:pt x="5400" y="19389"/>
                  </a:cubicBezTo>
                  <a:cubicBezTo>
                    <a:pt x="8100" y="19389"/>
                    <a:pt x="9450" y="20589"/>
                    <a:pt x="12150" y="19389"/>
                  </a:cubicBezTo>
                  <a:cubicBezTo>
                    <a:pt x="16200" y="18189"/>
                    <a:pt x="17550" y="10989"/>
                    <a:pt x="21600" y="8589"/>
                  </a:cubicBezTo>
                  <a:cubicBezTo>
                    <a:pt x="18900" y="7389"/>
                    <a:pt x="17550" y="6189"/>
                    <a:pt x="16200" y="4989"/>
                  </a:cubicBezTo>
                  <a:cubicBezTo>
                    <a:pt x="13500" y="3789"/>
                    <a:pt x="17550" y="6189"/>
                    <a:pt x="16200" y="49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22" name="Shape">
              <a:extLst>
                <a:ext uri="{FF2B5EF4-FFF2-40B4-BE49-F238E27FC236}">
                  <a16:creationId xmlns:a16="http://schemas.microsoft.com/office/drawing/2014/main" id="{3FAE2440-DFE7-4573-836C-DC0944D3CBB3}"/>
                </a:ext>
              </a:extLst>
            </p:cNvPr>
            <p:cNvSpPr/>
            <p:nvPr/>
          </p:nvSpPr>
          <p:spPr>
            <a:xfrm>
              <a:off x="6364145" y="3710201"/>
              <a:ext cx="438416" cy="470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0" h="21512" extrusionOk="0">
                  <a:moveTo>
                    <a:pt x="20377" y="12255"/>
                  </a:moveTo>
                  <a:cubicBezTo>
                    <a:pt x="21444" y="11483"/>
                    <a:pt x="20111" y="10712"/>
                    <a:pt x="20111" y="9941"/>
                  </a:cubicBezTo>
                  <a:cubicBezTo>
                    <a:pt x="20111" y="9426"/>
                    <a:pt x="20644" y="8912"/>
                    <a:pt x="20644" y="8398"/>
                  </a:cubicBezTo>
                  <a:cubicBezTo>
                    <a:pt x="20911" y="7626"/>
                    <a:pt x="19844" y="8141"/>
                    <a:pt x="19577" y="8141"/>
                  </a:cubicBezTo>
                  <a:cubicBezTo>
                    <a:pt x="19311" y="8141"/>
                    <a:pt x="19044" y="8141"/>
                    <a:pt x="18777" y="8141"/>
                  </a:cubicBezTo>
                  <a:cubicBezTo>
                    <a:pt x="18511" y="8141"/>
                    <a:pt x="18511" y="8398"/>
                    <a:pt x="18244" y="8398"/>
                  </a:cubicBezTo>
                  <a:cubicBezTo>
                    <a:pt x="17977" y="8398"/>
                    <a:pt x="17711" y="7626"/>
                    <a:pt x="17444" y="7626"/>
                  </a:cubicBezTo>
                  <a:cubicBezTo>
                    <a:pt x="16911" y="6598"/>
                    <a:pt x="16377" y="7112"/>
                    <a:pt x="15311" y="7112"/>
                  </a:cubicBezTo>
                  <a:cubicBezTo>
                    <a:pt x="14777" y="7112"/>
                    <a:pt x="14511" y="7112"/>
                    <a:pt x="14244" y="6598"/>
                  </a:cubicBezTo>
                  <a:cubicBezTo>
                    <a:pt x="13977" y="6083"/>
                    <a:pt x="14777" y="5569"/>
                    <a:pt x="13977" y="5055"/>
                  </a:cubicBezTo>
                  <a:cubicBezTo>
                    <a:pt x="13711" y="4798"/>
                    <a:pt x="13711" y="4283"/>
                    <a:pt x="13177" y="4283"/>
                  </a:cubicBezTo>
                  <a:cubicBezTo>
                    <a:pt x="12644" y="4283"/>
                    <a:pt x="12911" y="4283"/>
                    <a:pt x="13177" y="3769"/>
                  </a:cubicBezTo>
                  <a:cubicBezTo>
                    <a:pt x="13444" y="3255"/>
                    <a:pt x="13177" y="2741"/>
                    <a:pt x="13444" y="2226"/>
                  </a:cubicBezTo>
                  <a:cubicBezTo>
                    <a:pt x="13711" y="1712"/>
                    <a:pt x="14244" y="1455"/>
                    <a:pt x="14777" y="1198"/>
                  </a:cubicBezTo>
                  <a:cubicBezTo>
                    <a:pt x="15044" y="941"/>
                    <a:pt x="15577" y="941"/>
                    <a:pt x="15844" y="426"/>
                  </a:cubicBezTo>
                  <a:cubicBezTo>
                    <a:pt x="15844" y="-88"/>
                    <a:pt x="14777" y="-88"/>
                    <a:pt x="14777" y="169"/>
                  </a:cubicBezTo>
                  <a:cubicBezTo>
                    <a:pt x="14244" y="683"/>
                    <a:pt x="13444" y="1455"/>
                    <a:pt x="12644" y="1455"/>
                  </a:cubicBezTo>
                  <a:cubicBezTo>
                    <a:pt x="11844" y="1455"/>
                    <a:pt x="11844" y="1455"/>
                    <a:pt x="11577" y="1969"/>
                  </a:cubicBezTo>
                  <a:cubicBezTo>
                    <a:pt x="11311" y="2483"/>
                    <a:pt x="11311" y="1712"/>
                    <a:pt x="10777" y="1712"/>
                  </a:cubicBezTo>
                  <a:cubicBezTo>
                    <a:pt x="9711" y="1969"/>
                    <a:pt x="10244" y="3512"/>
                    <a:pt x="9444" y="4026"/>
                  </a:cubicBezTo>
                  <a:cubicBezTo>
                    <a:pt x="9177" y="4283"/>
                    <a:pt x="8644" y="4541"/>
                    <a:pt x="8377" y="5055"/>
                  </a:cubicBezTo>
                  <a:cubicBezTo>
                    <a:pt x="8377" y="5055"/>
                    <a:pt x="8377" y="5826"/>
                    <a:pt x="8111" y="5826"/>
                  </a:cubicBezTo>
                  <a:cubicBezTo>
                    <a:pt x="7844" y="5312"/>
                    <a:pt x="7577" y="5055"/>
                    <a:pt x="7311" y="4798"/>
                  </a:cubicBezTo>
                  <a:cubicBezTo>
                    <a:pt x="7044" y="4283"/>
                    <a:pt x="6777" y="4283"/>
                    <a:pt x="6511" y="4283"/>
                  </a:cubicBezTo>
                  <a:cubicBezTo>
                    <a:pt x="5444" y="4026"/>
                    <a:pt x="4911" y="3255"/>
                    <a:pt x="3844" y="4026"/>
                  </a:cubicBezTo>
                  <a:cubicBezTo>
                    <a:pt x="3311" y="4283"/>
                    <a:pt x="2244" y="5055"/>
                    <a:pt x="1711" y="4541"/>
                  </a:cubicBezTo>
                  <a:cubicBezTo>
                    <a:pt x="1444" y="4283"/>
                    <a:pt x="1177" y="4283"/>
                    <a:pt x="911" y="4026"/>
                  </a:cubicBezTo>
                  <a:cubicBezTo>
                    <a:pt x="377" y="4026"/>
                    <a:pt x="644" y="3512"/>
                    <a:pt x="111" y="4026"/>
                  </a:cubicBezTo>
                  <a:cubicBezTo>
                    <a:pt x="-156" y="4283"/>
                    <a:pt x="111" y="4283"/>
                    <a:pt x="377" y="4541"/>
                  </a:cubicBezTo>
                  <a:cubicBezTo>
                    <a:pt x="377" y="4798"/>
                    <a:pt x="111" y="5055"/>
                    <a:pt x="111" y="5312"/>
                  </a:cubicBezTo>
                  <a:cubicBezTo>
                    <a:pt x="644" y="5312"/>
                    <a:pt x="1177" y="5569"/>
                    <a:pt x="1444" y="5569"/>
                  </a:cubicBezTo>
                  <a:cubicBezTo>
                    <a:pt x="1711" y="5826"/>
                    <a:pt x="1977" y="5826"/>
                    <a:pt x="1977" y="6083"/>
                  </a:cubicBezTo>
                  <a:cubicBezTo>
                    <a:pt x="2244" y="6341"/>
                    <a:pt x="2244" y="6083"/>
                    <a:pt x="2511" y="6083"/>
                  </a:cubicBezTo>
                  <a:cubicBezTo>
                    <a:pt x="2511" y="5826"/>
                    <a:pt x="2511" y="6598"/>
                    <a:pt x="2777" y="6598"/>
                  </a:cubicBezTo>
                  <a:cubicBezTo>
                    <a:pt x="3044" y="6855"/>
                    <a:pt x="3311" y="6598"/>
                    <a:pt x="3844" y="6341"/>
                  </a:cubicBezTo>
                  <a:cubicBezTo>
                    <a:pt x="4111" y="6341"/>
                    <a:pt x="3311" y="5826"/>
                    <a:pt x="3311" y="5826"/>
                  </a:cubicBezTo>
                  <a:cubicBezTo>
                    <a:pt x="3311" y="5569"/>
                    <a:pt x="4111" y="5055"/>
                    <a:pt x="4111" y="4798"/>
                  </a:cubicBezTo>
                  <a:cubicBezTo>
                    <a:pt x="4377" y="4541"/>
                    <a:pt x="4911" y="4283"/>
                    <a:pt x="5177" y="4541"/>
                  </a:cubicBezTo>
                  <a:cubicBezTo>
                    <a:pt x="5444" y="4541"/>
                    <a:pt x="5977" y="4798"/>
                    <a:pt x="5977" y="4798"/>
                  </a:cubicBezTo>
                  <a:cubicBezTo>
                    <a:pt x="5977" y="5055"/>
                    <a:pt x="5977" y="5055"/>
                    <a:pt x="6244" y="5055"/>
                  </a:cubicBezTo>
                  <a:cubicBezTo>
                    <a:pt x="6244" y="5312"/>
                    <a:pt x="5977" y="5569"/>
                    <a:pt x="5977" y="5569"/>
                  </a:cubicBezTo>
                  <a:cubicBezTo>
                    <a:pt x="5977" y="5826"/>
                    <a:pt x="6511" y="6341"/>
                    <a:pt x="6511" y="6598"/>
                  </a:cubicBezTo>
                  <a:cubicBezTo>
                    <a:pt x="7044" y="7369"/>
                    <a:pt x="7577" y="7369"/>
                    <a:pt x="7577" y="8398"/>
                  </a:cubicBezTo>
                  <a:cubicBezTo>
                    <a:pt x="7577" y="9169"/>
                    <a:pt x="7577" y="9941"/>
                    <a:pt x="7311" y="10712"/>
                  </a:cubicBezTo>
                  <a:cubicBezTo>
                    <a:pt x="7311" y="10969"/>
                    <a:pt x="7844" y="10969"/>
                    <a:pt x="7844" y="11226"/>
                  </a:cubicBezTo>
                  <a:cubicBezTo>
                    <a:pt x="7577" y="11483"/>
                    <a:pt x="7311" y="11741"/>
                    <a:pt x="7311" y="11998"/>
                  </a:cubicBezTo>
                  <a:cubicBezTo>
                    <a:pt x="7044" y="12255"/>
                    <a:pt x="7044" y="12769"/>
                    <a:pt x="6777" y="12769"/>
                  </a:cubicBezTo>
                  <a:cubicBezTo>
                    <a:pt x="6244" y="13026"/>
                    <a:pt x="5711" y="12769"/>
                    <a:pt x="5711" y="13541"/>
                  </a:cubicBezTo>
                  <a:cubicBezTo>
                    <a:pt x="5711" y="14055"/>
                    <a:pt x="4911" y="14055"/>
                    <a:pt x="5711" y="14312"/>
                  </a:cubicBezTo>
                  <a:cubicBezTo>
                    <a:pt x="5977" y="14569"/>
                    <a:pt x="6244" y="14569"/>
                    <a:pt x="6777" y="14826"/>
                  </a:cubicBezTo>
                  <a:cubicBezTo>
                    <a:pt x="7044" y="15083"/>
                    <a:pt x="7311" y="15341"/>
                    <a:pt x="7577" y="15598"/>
                  </a:cubicBezTo>
                  <a:cubicBezTo>
                    <a:pt x="8111" y="15855"/>
                    <a:pt x="8377" y="15598"/>
                    <a:pt x="8911" y="15598"/>
                  </a:cubicBezTo>
                  <a:cubicBezTo>
                    <a:pt x="9177" y="15598"/>
                    <a:pt x="9444" y="15855"/>
                    <a:pt x="9977" y="16112"/>
                  </a:cubicBezTo>
                  <a:cubicBezTo>
                    <a:pt x="10244" y="16112"/>
                    <a:pt x="10511" y="16112"/>
                    <a:pt x="10777" y="16369"/>
                  </a:cubicBezTo>
                  <a:cubicBezTo>
                    <a:pt x="11577" y="16883"/>
                    <a:pt x="12111" y="17398"/>
                    <a:pt x="12644" y="18169"/>
                  </a:cubicBezTo>
                  <a:cubicBezTo>
                    <a:pt x="12911" y="18941"/>
                    <a:pt x="13177" y="19198"/>
                    <a:pt x="14244" y="19455"/>
                  </a:cubicBezTo>
                  <a:cubicBezTo>
                    <a:pt x="14511" y="19455"/>
                    <a:pt x="14777" y="19198"/>
                    <a:pt x="15044" y="18941"/>
                  </a:cubicBezTo>
                  <a:cubicBezTo>
                    <a:pt x="15311" y="18941"/>
                    <a:pt x="15577" y="19455"/>
                    <a:pt x="15844" y="19198"/>
                  </a:cubicBezTo>
                  <a:cubicBezTo>
                    <a:pt x="16377" y="18941"/>
                    <a:pt x="16911" y="19198"/>
                    <a:pt x="17177" y="19455"/>
                  </a:cubicBezTo>
                  <a:cubicBezTo>
                    <a:pt x="17177" y="19712"/>
                    <a:pt x="16911" y="20226"/>
                    <a:pt x="16911" y="20483"/>
                  </a:cubicBezTo>
                  <a:cubicBezTo>
                    <a:pt x="16644" y="20741"/>
                    <a:pt x="16377" y="20741"/>
                    <a:pt x="16911" y="20998"/>
                  </a:cubicBezTo>
                  <a:cubicBezTo>
                    <a:pt x="16911" y="20998"/>
                    <a:pt x="17444" y="21512"/>
                    <a:pt x="17177" y="21512"/>
                  </a:cubicBezTo>
                  <a:cubicBezTo>
                    <a:pt x="17711" y="21512"/>
                    <a:pt x="17977" y="18683"/>
                    <a:pt x="18244" y="18169"/>
                  </a:cubicBezTo>
                  <a:cubicBezTo>
                    <a:pt x="18244" y="17141"/>
                    <a:pt x="17444" y="16883"/>
                    <a:pt x="17177" y="16112"/>
                  </a:cubicBezTo>
                  <a:cubicBezTo>
                    <a:pt x="17177" y="15598"/>
                    <a:pt x="17177" y="15341"/>
                    <a:pt x="17444" y="15341"/>
                  </a:cubicBezTo>
                  <a:cubicBezTo>
                    <a:pt x="17711" y="15341"/>
                    <a:pt x="18511" y="15083"/>
                    <a:pt x="18511" y="14826"/>
                  </a:cubicBezTo>
                  <a:cubicBezTo>
                    <a:pt x="18244" y="14826"/>
                    <a:pt x="17711" y="14826"/>
                    <a:pt x="17711" y="14569"/>
                  </a:cubicBezTo>
                  <a:cubicBezTo>
                    <a:pt x="17444" y="14569"/>
                    <a:pt x="17444" y="14055"/>
                    <a:pt x="17444" y="14055"/>
                  </a:cubicBezTo>
                  <a:cubicBezTo>
                    <a:pt x="17977" y="14055"/>
                    <a:pt x="18511" y="14055"/>
                    <a:pt x="19044" y="14055"/>
                  </a:cubicBezTo>
                  <a:cubicBezTo>
                    <a:pt x="19311" y="14055"/>
                    <a:pt x="20911" y="13283"/>
                    <a:pt x="20911" y="13541"/>
                  </a:cubicBezTo>
                  <a:cubicBezTo>
                    <a:pt x="20911" y="13026"/>
                    <a:pt x="20111" y="12255"/>
                    <a:pt x="20377" y="12255"/>
                  </a:cubicBezTo>
                  <a:cubicBezTo>
                    <a:pt x="20644" y="11998"/>
                    <a:pt x="20111" y="12255"/>
                    <a:pt x="20377" y="1225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23" name="Shape">
              <a:extLst>
                <a:ext uri="{FF2B5EF4-FFF2-40B4-BE49-F238E27FC236}">
                  <a16:creationId xmlns:a16="http://schemas.microsoft.com/office/drawing/2014/main" id="{A53A6377-2E30-4D6E-8C32-0F9D38429EC2}"/>
                </a:ext>
              </a:extLst>
            </p:cNvPr>
            <p:cNvSpPr/>
            <p:nvPr/>
          </p:nvSpPr>
          <p:spPr>
            <a:xfrm>
              <a:off x="6422015" y="4023643"/>
              <a:ext cx="153580" cy="180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051" extrusionOk="0">
                  <a:moveTo>
                    <a:pt x="15429" y="3927"/>
                  </a:moveTo>
                  <a:cubicBezTo>
                    <a:pt x="13886" y="3927"/>
                    <a:pt x="13114" y="2618"/>
                    <a:pt x="11571" y="1964"/>
                  </a:cubicBezTo>
                  <a:cubicBezTo>
                    <a:pt x="10800" y="1309"/>
                    <a:pt x="9257" y="0"/>
                    <a:pt x="7714" y="0"/>
                  </a:cubicBezTo>
                  <a:cubicBezTo>
                    <a:pt x="7714" y="1964"/>
                    <a:pt x="3086" y="655"/>
                    <a:pt x="3086" y="2618"/>
                  </a:cubicBezTo>
                  <a:cubicBezTo>
                    <a:pt x="3086" y="3927"/>
                    <a:pt x="3086" y="3927"/>
                    <a:pt x="2314" y="4582"/>
                  </a:cubicBezTo>
                  <a:cubicBezTo>
                    <a:pt x="771" y="5236"/>
                    <a:pt x="1543" y="5891"/>
                    <a:pt x="1543" y="6545"/>
                  </a:cubicBezTo>
                  <a:cubicBezTo>
                    <a:pt x="1543" y="7200"/>
                    <a:pt x="771" y="7855"/>
                    <a:pt x="0" y="8509"/>
                  </a:cubicBezTo>
                  <a:cubicBezTo>
                    <a:pt x="0" y="8509"/>
                    <a:pt x="0" y="9164"/>
                    <a:pt x="0" y="9818"/>
                  </a:cubicBezTo>
                  <a:cubicBezTo>
                    <a:pt x="771" y="10473"/>
                    <a:pt x="0" y="11127"/>
                    <a:pt x="0" y="11782"/>
                  </a:cubicBezTo>
                  <a:cubicBezTo>
                    <a:pt x="0" y="11782"/>
                    <a:pt x="771" y="13745"/>
                    <a:pt x="1543" y="13091"/>
                  </a:cubicBezTo>
                  <a:cubicBezTo>
                    <a:pt x="3086" y="13091"/>
                    <a:pt x="3086" y="11782"/>
                    <a:pt x="3857" y="11782"/>
                  </a:cubicBezTo>
                  <a:cubicBezTo>
                    <a:pt x="3086" y="11782"/>
                    <a:pt x="4629" y="13091"/>
                    <a:pt x="3857" y="13091"/>
                  </a:cubicBezTo>
                  <a:cubicBezTo>
                    <a:pt x="3857" y="14400"/>
                    <a:pt x="3857" y="15055"/>
                    <a:pt x="2314" y="15709"/>
                  </a:cubicBezTo>
                  <a:cubicBezTo>
                    <a:pt x="2314" y="15709"/>
                    <a:pt x="3086" y="17018"/>
                    <a:pt x="2314" y="17018"/>
                  </a:cubicBezTo>
                  <a:cubicBezTo>
                    <a:pt x="2314" y="17673"/>
                    <a:pt x="1543" y="17673"/>
                    <a:pt x="2314" y="18327"/>
                  </a:cubicBezTo>
                  <a:cubicBezTo>
                    <a:pt x="3857" y="18982"/>
                    <a:pt x="4629" y="18982"/>
                    <a:pt x="6171" y="20945"/>
                  </a:cubicBezTo>
                  <a:cubicBezTo>
                    <a:pt x="6943" y="21600"/>
                    <a:pt x="7714" y="18982"/>
                    <a:pt x="8486" y="18982"/>
                  </a:cubicBezTo>
                  <a:cubicBezTo>
                    <a:pt x="9257" y="17018"/>
                    <a:pt x="10029" y="15055"/>
                    <a:pt x="12343" y="14400"/>
                  </a:cubicBezTo>
                  <a:cubicBezTo>
                    <a:pt x="13886" y="13745"/>
                    <a:pt x="15429" y="13745"/>
                    <a:pt x="16971" y="12436"/>
                  </a:cubicBezTo>
                  <a:cubicBezTo>
                    <a:pt x="18514" y="11782"/>
                    <a:pt x="20057" y="10473"/>
                    <a:pt x="20829" y="8509"/>
                  </a:cubicBezTo>
                  <a:cubicBezTo>
                    <a:pt x="20829" y="7200"/>
                    <a:pt x="21600" y="6545"/>
                    <a:pt x="20829" y="5236"/>
                  </a:cubicBezTo>
                  <a:cubicBezTo>
                    <a:pt x="20057" y="4582"/>
                    <a:pt x="19286" y="3927"/>
                    <a:pt x="18514" y="3273"/>
                  </a:cubicBezTo>
                  <a:cubicBezTo>
                    <a:pt x="17743" y="3273"/>
                    <a:pt x="16200" y="3927"/>
                    <a:pt x="15429" y="392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24" name="Shape">
              <a:extLst>
                <a:ext uri="{FF2B5EF4-FFF2-40B4-BE49-F238E27FC236}">
                  <a16:creationId xmlns:a16="http://schemas.microsoft.com/office/drawing/2014/main" id="{FD938FAA-A1E1-4615-98C0-083ABDA8C5E3}"/>
                </a:ext>
              </a:extLst>
            </p:cNvPr>
            <p:cNvSpPr/>
            <p:nvPr/>
          </p:nvSpPr>
          <p:spPr>
            <a:xfrm>
              <a:off x="6412984" y="4058047"/>
              <a:ext cx="351073" cy="525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9" h="21271" extrusionOk="0">
                  <a:moveTo>
                    <a:pt x="18746" y="4775"/>
                  </a:moveTo>
                  <a:cubicBezTo>
                    <a:pt x="17396" y="4320"/>
                    <a:pt x="19421" y="3411"/>
                    <a:pt x="18409" y="3183"/>
                  </a:cubicBezTo>
                  <a:cubicBezTo>
                    <a:pt x="17734" y="2728"/>
                    <a:pt x="17059" y="2956"/>
                    <a:pt x="16384" y="2956"/>
                  </a:cubicBezTo>
                  <a:cubicBezTo>
                    <a:pt x="15709" y="2728"/>
                    <a:pt x="15709" y="3183"/>
                    <a:pt x="15034" y="3183"/>
                  </a:cubicBezTo>
                  <a:cubicBezTo>
                    <a:pt x="14359" y="2956"/>
                    <a:pt x="13684" y="2956"/>
                    <a:pt x="13346" y="2501"/>
                  </a:cubicBezTo>
                  <a:cubicBezTo>
                    <a:pt x="13009" y="2274"/>
                    <a:pt x="12671" y="1592"/>
                    <a:pt x="12334" y="1364"/>
                  </a:cubicBezTo>
                  <a:cubicBezTo>
                    <a:pt x="11659" y="1137"/>
                    <a:pt x="11321" y="682"/>
                    <a:pt x="10646" y="455"/>
                  </a:cubicBezTo>
                  <a:cubicBezTo>
                    <a:pt x="10309" y="0"/>
                    <a:pt x="9634" y="227"/>
                    <a:pt x="8959" y="0"/>
                  </a:cubicBezTo>
                  <a:cubicBezTo>
                    <a:pt x="9634" y="455"/>
                    <a:pt x="9971" y="682"/>
                    <a:pt x="9971" y="1137"/>
                  </a:cubicBezTo>
                  <a:cubicBezTo>
                    <a:pt x="9634" y="1592"/>
                    <a:pt x="9634" y="2046"/>
                    <a:pt x="8959" y="2274"/>
                  </a:cubicBezTo>
                  <a:cubicBezTo>
                    <a:pt x="8284" y="2728"/>
                    <a:pt x="7946" y="3183"/>
                    <a:pt x="7272" y="3183"/>
                  </a:cubicBezTo>
                  <a:cubicBezTo>
                    <a:pt x="6596" y="3411"/>
                    <a:pt x="5922" y="3411"/>
                    <a:pt x="5247" y="3865"/>
                  </a:cubicBezTo>
                  <a:cubicBezTo>
                    <a:pt x="4909" y="4093"/>
                    <a:pt x="3559" y="6139"/>
                    <a:pt x="3222" y="5912"/>
                  </a:cubicBezTo>
                  <a:cubicBezTo>
                    <a:pt x="2547" y="5229"/>
                    <a:pt x="2209" y="5229"/>
                    <a:pt x="1534" y="5002"/>
                  </a:cubicBezTo>
                  <a:cubicBezTo>
                    <a:pt x="1197" y="5002"/>
                    <a:pt x="1197" y="5002"/>
                    <a:pt x="1534" y="4775"/>
                  </a:cubicBezTo>
                  <a:cubicBezTo>
                    <a:pt x="1872" y="4547"/>
                    <a:pt x="1872" y="4320"/>
                    <a:pt x="1534" y="4093"/>
                  </a:cubicBezTo>
                  <a:cubicBezTo>
                    <a:pt x="859" y="4320"/>
                    <a:pt x="-491" y="5229"/>
                    <a:pt x="184" y="5912"/>
                  </a:cubicBezTo>
                  <a:cubicBezTo>
                    <a:pt x="184" y="5912"/>
                    <a:pt x="859" y="6594"/>
                    <a:pt x="522" y="6821"/>
                  </a:cubicBezTo>
                  <a:cubicBezTo>
                    <a:pt x="184" y="6821"/>
                    <a:pt x="-153" y="7048"/>
                    <a:pt x="522" y="7276"/>
                  </a:cubicBezTo>
                  <a:cubicBezTo>
                    <a:pt x="2209" y="7958"/>
                    <a:pt x="3559" y="9322"/>
                    <a:pt x="4234" y="10686"/>
                  </a:cubicBezTo>
                  <a:cubicBezTo>
                    <a:pt x="5247" y="11823"/>
                    <a:pt x="5922" y="13187"/>
                    <a:pt x="7272" y="14324"/>
                  </a:cubicBezTo>
                  <a:cubicBezTo>
                    <a:pt x="7609" y="14779"/>
                    <a:pt x="8284" y="15234"/>
                    <a:pt x="8284" y="15916"/>
                  </a:cubicBezTo>
                  <a:cubicBezTo>
                    <a:pt x="8284" y="16143"/>
                    <a:pt x="7946" y="15916"/>
                    <a:pt x="7946" y="16143"/>
                  </a:cubicBezTo>
                  <a:cubicBezTo>
                    <a:pt x="8284" y="16371"/>
                    <a:pt x="8621" y="16598"/>
                    <a:pt x="8959" y="16825"/>
                  </a:cubicBezTo>
                  <a:cubicBezTo>
                    <a:pt x="9296" y="17280"/>
                    <a:pt x="9634" y="17735"/>
                    <a:pt x="10309" y="17962"/>
                  </a:cubicBezTo>
                  <a:cubicBezTo>
                    <a:pt x="11321" y="18189"/>
                    <a:pt x="12334" y="18644"/>
                    <a:pt x="13346" y="18872"/>
                  </a:cubicBezTo>
                  <a:cubicBezTo>
                    <a:pt x="14021" y="19099"/>
                    <a:pt x="14696" y="19554"/>
                    <a:pt x="15709" y="19781"/>
                  </a:cubicBezTo>
                  <a:cubicBezTo>
                    <a:pt x="16384" y="20236"/>
                    <a:pt x="17059" y="20691"/>
                    <a:pt x="17734" y="21145"/>
                  </a:cubicBezTo>
                  <a:cubicBezTo>
                    <a:pt x="19084" y="21600"/>
                    <a:pt x="18746" y="20691"/>
                    <a:pt x="19421" y="20463"/>
                  </a:cubicBezTo>
                  <a:cubicBezTo>
                    <a:pt x="19759" y="20236"/>
                    <a:pt x="19759" y="19781"/>
                    <a:pt x="20096" y="19554"/>
                  </a:cubicBezTo>
                  <a:cubicBezTo>
                    <a:pt x="20096" y="19326"/>
                    <a:pt x="21109" y="18872"/>
                    <a:pt x="20771" y="18644"/>
                  </a:cubicBezTo>
                  <a:cubicBezTo>
                    <a:pt x="20096" y="18417"/>
                    <a:pt x="19759" y="18417"/>
                    <a:pt x="20096" y="17735"/>
                  </a:cubicBezTo>
                  <a:cubicBezTo>
                    <a:pt x="20096" y="17507"/>
                    <a:pt x="20096" y="17280"/>
                    <a:pt x="20096" y="17280"/>
                  </a:cubicBezTo>
                  <a:cubicBezTo>
                    <a:pt x="20434" y="17053"/>
                    <a:pt x="20771" y="16825"/>
                    <a:pt x="20771" y="16825"/>
                  </a:cubicBezTo>
                  <a:cubicBezTo>
                    <a:pt x="21109" y="16143"/>
                    <a:pt x="20434" y="15006"/>
                    <a:pt x="21109" y="14552"/>
                  </a:cubicBezTo>
                  <a:cubicBezTo>
                    <a:pt x="21109" y="14324"/>
                    <a:pt x="20771" y="13869"/>
                    <a:pt x="20434" y="13415"/>
                  </a:cubicBezTo>
                  <a:cubicBezTo>
                    <a:pt x="20096" y="12733"/>
                    <a:pt x="19759" y="12733"/>
                    <a:pt x="18746" y="12960"/>
                  </a:cubicBezTo>
                  <a:cubicBezTo>
                    <a:pt x="17396" y="12960"/>
                    <a:pt x="18071" y="11368"/>
                    <a:pt x="18071" y="10914"/>
                  </a:cubicBezTo>
                  <a:cubicBezTo>
                    <a:pt x="17396" y="11141"/>
                    <a:pt x="17059" y="11596"/>
                    <a:pt x="16384" y="11596"/>
                  </a:cubicBezTo>
                  <a:cubicBezTo>
                    <a:pt x="16046" y="11596"/>
                    <a:pt x="15371" y="11596"/>
                    <a:pt x="15034" y="11596"/>
                  </a:cubicBezTo>
                  <a:cubicBezTo>
                    <a:pt x="14696" y="11368"/>
                    <a:pt x="14696" y="10914"/>
                    <a:pt x="14359" y="10914"/>
                  </a:cubicBezTo>
                  <a:cubicBezTo>
                    <a:pt x="13346" y="10914"/>
                    <a:pt x="13346" y="10004"/>
                    <a:pt x="13009" y="9549"/>
                  </a:cubicBezTo>
                  <a:cubicBezTo>
                    <a:pt x="12334" y="9095"/>
                    <a:pt x="11996" y="8413"/>
                    <a:pt x="12671" y="7958"/>
                  </a:cubicBezTo>
                  <a:cubicBezTo>
                    <a:pt x="13009" y="7731"/>
                    <a:pt x="13684" y="7731"/>
                    <a:pt x="13684" y="7503"/>
                  </a:cubicBezTo>
                  <a:cubicBezTo>
                    <a:pt x="13684" y="7276"/>
                    <a:pt x="13684" y="7048"/>
                    <a:pt x="13684" y="6821"/>
                  </a:cubicBezTo>
                  <a:cubicBezTo>
                    <a:pt x="13684" y="6139"/>
                    <a:pt x="13684" y="5912"/>
                    <a:pt x="14696" y="5684"/>
                  </a:cubicBezTo>
                  <a:cubicBezTo>
                    <a:pt x="15371" y="5457"/>
                    <a:pt x="15709" y="5457"/>
                    <a:pt x="16384" y="5457"/>
                  </a:cubicBezTo>
                  <a:cubicBezTo>
                    <a:pt x="16721" y="5457"/>
                    <a:pt x="17059" y="5229"/>
                    <a:pt x="17396" y="5002"/>
                  </a:cubicBezTo>
                  <a:cubicBezTo>
                    <a:pt x="17734" y="5002"/>
                    <a:pt x="19421" y="5229"/>
                    <a:pt x="18746" y="477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25" name="Shape">
              <a:extLst>
                <a:ext uri="{FF2B5EF4-FFF2-40B4-BE49-F238E27FC236}">
                  <a16:creationId xmlns:a16="http://schemas.microsoft.com/office/drawing/2014/main" id="{3DA90248-2857-4ADA-9AD4-E9B817E66EB6}"/>
                </a:ext>
              </a:extLst>
            </p:cNvPr>
            <p:cNvSpPr/>
            <p:nvPr/>
          </p:nvSpPr>
          <p:spPr>
            <a:xfrm>
              <a:off x="6563418" y="4556908"/>
              <a:ext cx="244588" cy="1183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extrusionOk="0">
                  <a:moveTo>
                    <a:pt x="19636" y="2853"/>
                  </a:moveTo>
                  <a:cubicBezTo>
                    <a:pt x="18655" y="2751"/>
                    <a:pt x="19636" y="2242"/>
                    <a:pt x="18655" y="2038"/>
                  </a:cubicBezTo>
                  <a:cubicBezTo>
                    <a:pt x="18164" y="1936"/>
                    <a:pt x="17182" y="1630"/>
                    <a:pt x="17673" y="1426"/>
                  </a:cubicBezTo>
                  <a:cubicBezTo>
                    <a:pt x="18655" y="1325"/>
                    <a:pt x="17182" y="1325"/>
                    <a:pt x="17673" y="1223"/>
                  </a:cubicBezTo>
                  <a:cubicBezTo>
                    <a:pt x="18164" y="1121"/>
                    <a:pt x="17673" y="1019"/>
                    <a:pt x="17182" y="917"/>
                  </a:cubicBezTo>
                  <a:cubicBezTo>
                    <a:pt x="16691" y="815"/>
                    <a:pt x="16691" y="713"/>
                    <a:pt x="16691" y="509"/>
                  </a:cubicBezTo>
                  <a:cubicBezTo>
                    <a:pt x="16691" y="306"/>
                    <a:pt x="16200" y="204"/>
                    <a:pt x="15709" y="0"/>
                  </a:cubicBezTo>
                  <a:cubicBezTo>
                    <a:pt x="15218" y="102"/>
                    <a:pt x="14727" y="204"/>
                    <a:pt x="14727" y="306"/>
                  </a:cubicBezTo>
                  <a:cubicBezTo>
                    <a:pt x="14236" y="509"/>
                    <a:pt x="13255" y="408"/>
                    <a:pt x="13745" y="611"/>
                  </a:cubicBezTo>
                  <a:cubicBezTo>
                    <a:pt x="13745" y="917"/>
                    <a:pt x="13745" y="1223"/>
                    <a:pt x="13745" y="1528"/>
                  </a:cubicBezTo>
                  <a:cubicBezTo>
                    <a:pt x="13745" y="1936"/>
                    <a:pt x="14236" y="2445"/>
                    <a:pt x="13745" y="2853"/>
                  </a:cubicBezTo>
                  <a:cubicBezTo>
                    <a:pt x="13255" y="2955"/>
                    <a:pt x="12764" y="3057"/>
                    <a:pt x="12764" y="3158"/>
                  </a:cubicBezTo>
                  <a:cubicBezTo>
                    <a:pt x="12764" y="3362"/>
                    <a:pt x="13255" y="3566"/>
                    <a:pt x="13255" y="3770"/>
                  </a:cubicBezTo>
                  <a:cubicBezTo>
                    <a:pt x="13255" y="4381"/>
                    <a:pt x="12273" y="5094"/>
                    <a:pt x="11291" y="5706"/>
                  </a:cubicBezTo>
                  <a:cubicBezTo>
                    <a:pt x="10800" y="6011"/>
                    <a:pt x="10800" y="6215"/>
                    <a:pt x="11291" y="6521"/>
                  </a:cubicBezTo>
                  <a:cubicBezTo>
                    <a:pt x="11291" y="6725"/>
                    <a:pt x="11291" y="6826"/>
                    <a:pt x="10309" y="6928"/>
                  </a:cubicBezTo>
                  <a:cubicBezTo>
                    <a:pt x="9818" y="7030"/>
                    <a:pt x="10309" y="7132"/>
                    <a:pt x="10309" y="7234"/>
                  </a:cubicBezTo>
                  <a:cubicBezTo>
                    <a:pt x="10309" y="7540"/>
                    <a:pt x="10309" y="7845"/>
                    <a:pt x="10309" y="8151"/>
                  </a:cubicBezTo>
                  <a:cubicBezTo>
                    <a:pt x="10309" y="8253"/>
                    <a:pt x="10309" y="8457"/>
                    <a:pt x="10309" y="8558"/>
                  </a:cubicBezTo>
                  <a:cubicBezTo>
                    <a:pt x="9818" y="8660"/>
                    <a:pt x="10309" y="8864"/>
                    <a:pt x="9818" y="8966"/>
                  </a:cubicBezTo>
                  <a:cubicBezTo>
                    <a:pt x="8836" y="9475"/>
                    <a:pt x="7855" y="9985"/>
                    <a:pt x="6873" y="10494"/>
                  </a:cubicBezTo>
                  <a:cubicBezTo>
                    <a:pt x="6382" y="10800"/>
                    <a:pt x="4909" y="10902"/>
                    <a:pt x="5400" y="11208"/>
                  </a:cubicBezTo>
                  <a:cubicBezTo>
                    <a:pt x="5891" y="11513"/>
                    <a:pt x="6873" y="12023"/>
                    <a:pt x="5891" y="12430"/>
                  </a:cubicBezTo>
                  <a:cubicBezTo>
                    <a:pt x="4909" y="12634"/>
                    <a:pt x="3927" y="13143"/>
                    <a:pt x="4909" y="13449"/>
                  </a:cubicBezTo>
                  <a:cubicBezTo>
                    <a:pt x="5400" y="13653"/>
                    <a:pt x="5891" y="13653"/>
                    <a:pt x="6382" y="13551"/>
                  </a:cubicBezTo>
                  <a:cubicBezTo>
                    <a:pt x="6873" y="13449"/>
                    <a:pt x="8836" y="13449"/>
                    <a:pt x="8345" y="13551"/>
                  </a:cubicBezTo>
                  <a:cubicBezTo>
                    <a:pt x="8345" y="13551"/>
                    <a:pt x="7855" y="13551"/>
                    <a:pt x="7364" y="13653"/>
                  </a:cubicBezTo>
                  <a:cubicBezTo>
                    <a:pt x="7364" y="13755"/>
                    <a:pt x="7364" y="13755"/>
                    <a:pt x="7855" y="13857"/>
                  </a:cubicBezTo>
                  <a:cubicBezTo>
                    <a:pt x="7855" y="13857"/>
                    <a:pt x="7364" y="13958"/>
                    <a:pt x="7364" y="13958"/>
                  </a:cubicBezTo>
                  <a:cubicBezTo>
                    <a:pt x="6873" y="14162"/>
                    <a:pt x="6382" y="14570"/>
                    <a:pt x="6873" y="14774"/>
                  </a:cubicBezTo>
                  <a:cubicBezTo>
                    <a:pt x="6873" y="14875"/>
                    <a:pt x="6873" y="14875"/>
                    <a:pt x="6382" y="15079"/>
                  </a:cubicBezTo>
                  <a:cubicBezTo>
                    <a:pt x="5891" y="15181"/>
                    <a:pt x="6873" y="15181"/>
                    <a:pt x="7364" y="15283"/>
                  </a:cubicBezTo>
                  <a:cubicBezTo>
                    <a:pt x="7364" y="15283"/>
                    <a:pt x="7364" y="15283"/>
                    <a:pt x="6873" y="15385"/>
                  </a:cubicBezTo>
                  <a:cubicBezTo>
                    <a:pt x="6382" y="15385"/>
                    <a:pt x="5400" y="15487"/>
                    <a:pt x="6382" y="15487"/>
                  </a:cubicBezTo>
                  <a:cubicBezTo>
                    <a:pt x="5891" y="15589"/>
                    <a:pt x="6382" y="15894"/>
                    <a:pt x="6873" y="15894"/>
                  </a:cubicBezTo>
                  <a:cubicBezTo>
                    <a:pt x="6382" y="15894"/>
                    <a:pt x="4909" y="15792"/>
                    <a:pt x="5400" y="16098"/>
                  </a:cubicBezTo>
                  <a:cubicBezTo>
                    <a:pt x="5400" y="16098"/>
                    <a:pt x="5891" y="16608"/>
                    <a:pt x="4909" y="16506"/>
                  </a:cubicBezTo>
                  <a:cubicBezTo>
                    <a:pt x="4909" y="16506"/>
                    <a:pt x="3927" y="16302"/>
                    <a:pt x="3927" y="16200"/>
                  </a:cubicBezTo>
                  <a:cubicBezTo>
                    <a:pt x="2945" y="16098"/>
                    <a:pt x="3436" y="15996"/>
                    <a:pt x="2455" y="16098"/>
                  </a:cubicBezTo>
                  <a:cubicBezTo>
                    <a:pt x="2455" y="16098"/>
                    <a:pt x="1964" y="16200"/>
                    <a:pt x="1964" y="16200"/>
                  </a:cubicBezTo>
                  <a:cubicBezTo>
                    <a:pt x="1964" y="16302"/>
                    <a:pt x="2455" y="16302"/>
                    <a:pt x="1964" y="16404"/>
                  </a:cubicBezTo>
                  <a:cubicBezTo>
                    <a:pt x="1964" y="16506"/>
                    <a:pt x="0" y="16506"/>
                    <a:pt x="0" y="16709"/>
                  </a:cubicBezTo>
                  <a:cubicBezTo>
                    <a:pt x="0" y="16709"/>
                    <a:pt x="491" y="16811"/>
                    <a:pt x="982" y="16811"/>
                  </a:cubicBezTo>
                  <a:cubicBezTo>
                    <a:pt x="982" y="16811"/>
                    <a:pt x="491" y="16709"/>
                    <a:pt x="982" y="16608"/>
                  </a:cubicBezTo>
                  <a:cubicBezTo>
                    <a:pt x="982" y="16608"/>
                    <a:pt x="2455" y="16811"/>
                    <a:pt x="3436" y="16709"/>
                  </a:cubicBezTo>
                  <a:cubicBezTo>
                    <a:pt x="5400" y="16608"/>
                    <a:pt x="2455" y="17321"/>
                    <a:pt x="3436" y="17423"/>
                  </a:cubicBezTo>
                  <a:cubicBezTo>
                    <a:pt x="3927" y="17423"/>
                    <a:pt x="4909" y="17321"/>
                    <a:pt x="5400" y="17423"/>
                  </a:cubicBezTo>
                  <a:cubicBezTo>
                    <a:pt x="5891" y="17423"/>
                    <a:pt x="5891" y="17728"/>
                    <a:pt x="5400" y="17626"/>
                  </a:cubicBezTo>
                  <a:cubicBezTo>
                    <a:pt x="5400" y="17626"/>
                    <a:pt x="3927" y="17423"/>
                    <a:pt x="3927" y="17525"/>
                  </a:cubicBezTo>
                  <a:cubicBezTo>
                    <a:pt x="3436" y="17626"/>
                    <a:pt x="2945" y="17626"/>
                    <a:pt x="3436" y="17728"/>
                  </a:cubicBezTo>
                  <a:cubicBezTo>
                    <a:pt x="3436" y="17728"/>
                    <a:pt x="4418" y="17932"/>
                    <a:pt x="3927" y="17932"/>
                  </a:cubicBezTo>
                  <a:cubicBezTo>
                    <a:pt x="3436" y="17932"/>
                    <a:pt x="3436" y="18238"/>
                    <a:pt x="3436" y="18238"/>
                  </a:cubicBezTo>
                  <a:cubicBezTo>
                    <a:pt x="2945" y="18543"/>
                    <a:pt x="4418" y="18136"/>
                    <a:pt x="4418" y="18136"/>
                  </a:cubicBezTo>
                  <a:cubicBezTo>
                    <a:pt x="4418" y="18136"/>
                    <a:pt x="3927" y="18645"/>
                    <a:pt x="4418" y="18543"/>
                  </a:cubicBezTo>
                  <a:cubicBezTo>
                    <a:pt x="4418" y="18543"/>
                    <a:pt x="3927" y="18543"/>
                    <a:pt x="3927" y="18645"/>
                  </a:cubicBezTo>
                  <a:cubicBezTo>
                    <a:pt x="3436" y="18747"/>
                    <a:pt x="3927" y="18747"/>
                    <a:pt x="4418" y="18849"/>
                  </a:cubicBezTo>
                  <a:cubicBezTo>
                    <a:pt x="4418" y="18849"/>
                    <a:pt x="3436" y="18951"/>
                    <a:pt x="3436" y="18951"/>
                  </a:cubicBezTo>
                  <a:cubicBezTo>
                    <a:pt x="2945" y="18951"/>
                    <a:pt x="3436" y="18951"/>
                    <a:pt x="3436" y="19053"/>
                  </a:cubicBezTo>
                  <a:cubicBezTo>
                    <a:pt x="2945" y="19257"/>
                    <a:pt x="4909" y="19257"/>
                    <a:pt x="4909" y="19155"/>
                  </a:cubicBezTo>
                  <a:cubicBezTo>
                    <a:pt x="4909" y="19257"/>
                    <a:pt x="4418" y="19257"/>
                    <a:pt x="4909" y="19358"/>
                  </a:cubicBezTo>
                  <a:cubicBezTo>
                    <a:pt x="4909" y="19358"/>
                    <a:pt x="4909" y="19358"/>
                    <a:pt x="4909" y="19358"/>
                  </a:cubicBezTo>
                  <a:cubicBezTo>
                    <a:pt x="4909" y="19460"/>
                    <a:pt x="3927" y="19562"/>
                    <a:pt x="3927" y="19664"/>
                  </a:cubicBezTo>
                  <a:cubicBezTo>
                    <a:pt x="3436" y="19868"/>
                    <a:pt x="4909" y="19562"/>
                    <a:pt x="5400" y="19562"/>
                  </a:cubicBezTo>
                  <a:cubicBezTo>
                    <a:pt x="4909" y="19664"/>
                    <a:pt x="5400" y="19766"/>
                    <a:pt x="5400" y="19766"/>
                  </a:cubicBezTo>
                  <a:cubicBezTo>
                    <a:pt x="5400" y="19868"/>
                    <a:pt x="3927" y="19970"/>
                    <a:pt x="3927" y="19970"/>
                  </a:cubicBezTo>
                  <a:cubicBezTo>
                    <a:pt x="4909" y="20072"/>
                    <a:pt x="4909" y="19970"/>
                    <a:pt x="5400" y="20174"/>
                  </a:cubicBezTo>
                  <a:cubicBezTo>
                    <a:pt x="5891" y="20377"/>
                    <a:pt x="6873" y="19868"/>
                    <a:pt x="6382" y="19868"/>
                  </a:cubicBezTo>
                  <a:cubicBezTo>
                    <a:pt x="6873" y="19868"/>
                    <a:pt x="6873" y="19970"/>
                    <a:pt x="7364" y="20072"/>
                  </a:cubicBezTo>
                  <a:cubicBezTo>
                    <a:pt x="7364" y="20072"/>
                    <a:pt x="7364" y="19868"/>
                    <a:pt x="7364" y="19868"/>
                  </a:cubicBezTo>
                  <a:cubicBezTo>
                    <a:pt x="7364" y="19868"/>
                    <a:pt x="7364" y="20072"/>
                    <a:pt x="7364" y="20072"/>
                  </a:cubicBezTo>
                  <a:cubicBezTo>
                    <a:pt x="7855" y="19970"/>
                    <a:pt x="7855" y="19868"/>
                    <a:pt x="7855" y="19970"/>
                  </a:cubicBezTo>
                  <a:cubicBezTo>
                    <a:pt x="8345" y="19970"/>
                    <a:pt x="7855" y="20174"/>
                    <a:pt x="7855" y="20174"/>
                  </a:cubicBezTo>
                  <a:cubicBezTo>
                    <a:pt x="7364" y="20275"/>
                    <a:pt x="8345" y="20275"/>
                    <a:pt x="7855" y="20377"/>
                  </a:cubicBezTo>
                  <a:cubicBezTo>
                    <a:pt x="7364" y="20581"/>
                    <a:pt x="8345" y="20479"/>
                    <a:pt x="8836" y="20581"/>
                  </a:cubicBezTo>
                  <a:cubicBezTo>
                    <a:pt x="10309" y="20581"/>
                    <a:pt x="11782" y="20785"/>
                    <a:pt x="10309" y="20989"/>
                  </a:cubicBezTo>
                  <a:cubicBezTo>
                    <a:pt x="9818" y="21091"/>
                    <a:pt x="8345" y="20989"/>
                    <a:pt x="7855" y="21091"/>
                  </a:cubicBezTo>
                  <a:cubicBezTo>
                    <a:pt x="7364" y="21294"/>
                    <a:pt x="8836" y="21192"/>
                    <a:pt x="9327" y="21294"/>
                  </a:cubicBezTo>
                  <a:cubicBezTo>
                    <a:pt x="8836" y="21294"/>
                    <a:pt x="8836" y="21294"/>
                    <a:pt x="8836" y="21294"/>
                  </a:cubicBezTo>
                  <a:cubicBezTo>
                    <a:pt x="8836" y="21294"/>
                    <a:pt x="10800" y="21600"/>
                    <a:pt x="11782" y="21396"/>
                  </a:cubicBezTo>
                  <a:cubicBezTo>
                    <a:pt x="12273" y="21192"/>
                    <a:pt x="11291" y="20989"/>
                    <a:pt x="12273" y="20785"/>
                  </a:cubicBezTo>
                  <a:cubicBezTo>
                    <a:pt x="12764" y="20581"/>
                    <a:pt x="14236" y="20581"/>
                    <a:pt x="14727" y="20581"/>
                  </a:cubicBezTo>
                  <a:cubicBezTo>
                    <a:pt x="17182" y="20275"/>
                    <a:pt x="13745" y="20275"/>
                    <a:pt x="12764" y="20275"/>
                  </a:cubicBezTo>
                  <a:cubicBezTo>
                    <a:pt x="11782" y="20275"/>
                    <a:pt x="10309" y="20275"/>
                    <a:pt x="9327" y="20174"/>
                  </a:cubicBezTo>
                  <a:cubicBezTo>
                    <a:pt x="8345" y="19970"/>
                    <a:pt x="8345" y="19970"/>
                    <a:pt x="8345" y="19562"/>
                  </a:cubicBezTo>
                  <a:cubicBezTo>
                    <a:pt x="8345" y="19155"/>
                    <a:pt x="7855" y="19460"/>
                    <a:pt x="6382" y="19257"/>
                  </a:cubicBezTo>
                  <a:cubicBezTo>
                    <a:pt x="5891" y="19257"/>
                    <a:pt x="5891" y="18951"/>
                    <a:pt x="5891" y="18849"/>
                  </a:cubicBezTo>
                  <a:cubicBezTo>
                    <a:pt x="5400" y="18645"/>
                    <a:pt x="5400" y="18340"/>
                    <a:pt x="6382" y="18238"/>
                  </a:cubicBezTo>
                  <a:cubicBezTo>
                    <a:pt x="6873" y="18136"/>
                    <a:pt x="6873" y="18136"/>
                    <a:pt x="7364" y="18034"/>
                  </a:cubicBezTo>
                  <a:cubicBezTo>
                    <a:pt x="7364" y="17932"/>
                    <a:pt x="7855" y="17830"/>
                    <a:pt x="8345" y="17830"/>
                  </a:cubicBezTo>
                  <a:cubicBezTo>
                    <a:pt x="8836" y="17728"/>
                    <a:pt x="7855" y="17423"/>
                    <a:pt x="8345" y="17219"/>
                  </a:cubicBezTo>
                  <a:cubicBezTo>
                    <a:pt x="8345" y="17117"/>
                    <a:pt x="9327" y="17015"/>
                    <a:pt x="9818" y="16811"/>
                  </a:cubicBezTo>
                  <a:cubicBezTo>
                    <a:pt x="9818" y="16608"/>
                    <a:pt x="9818" y="16302"/>
                    <a:pt x="10309" y="16098"/>
                  </a:cubicBezTo>
                  <a:cubicBezTo>
                    <a:pt x="10309" y="15894"/>
                    <a:pt x="11291" y="15894"/>
                    <a:pt x="10309" y="15691"/>
                  </a:cubicBezTo>
                  <a:cubicBezTo>
                    <a:pt x="9818" y="15589"/>
                    <a:pt x="8345" y="15589"/>
                    <a:pt x="10309" y="15487"/>
                  </a:cubicBezTo>
                  <a:cubicBezTo>
                    <a:pt x="12764" y="15385"/>
                    <a:pt x="9818" y="15385"/>
                    <a:pt x="9327" y="15181"/>
                  </a:cubicBezTo>
                  <a:cubicBezTo>
                    <a:pt x="9327" y="14875"/>
                    <a:pt x="9327" y="14468"/>
                    <a:pt x="9327" y="14264"/>
                  </a:cubicBezTo>
                  <a:cubicBezTo>
                    <a:pt x="9327" y="13857"/>
                    <a:pt x="9327" y="13347"/>
                    <a:pt x="9327" y="12940"/>
                  </a:cubicBezTo>
                  <a:cubicBezTo>
                    <a:pt x="9818" y="12634"/>
                    <a:pt x="10309" y="12125"/>
                    <a:pt x="11291" y="11921"/>
                  </a:cubicBezTo>
                  <a:cubicBezTo>
                    <a:pt x="12764" y="11615"/>
                    <a:pt x="11291" y="11106"/>
                    <a:pt x="11291" y="10800"/>
                  </a:cubicBezTo>
                  <a:cubicBezTo>
                    <a:pt x="11291" y="10596"/>
                    <a:pt x="11782" y="10494"/>
                    <a:pt x="12764" y="10392"/>
                  </a:cubicBezTo>
                  <a:cubicBezTo>
                    <a:pt x="13745" y="10189"/>
                    <a:pt x="13255" y="10087"/>
                    <a:pt x="13255" y="9781"/>
                  </a:cubicBezTo>
                  <a:cubicBezTo>
                    <a:pt x="13255" y="9374"/>
                    <a:pt x="14727" y="9068"/>
                    <a:pt x="14236" y="8660"/>
                  </a:cubicBezTo>
                  <a:cubicBezTo>
                    <a:pt x="14236" y="8355"/>
                    <a:pt x="13745" y="8049"/>
                    <a:pt x="13255" y="7743"/>
                  </a:cubicBezTo>
                  <a:cubicBezTo>
                    <a:pt x="13255" y="7642"/>
                    <a:pt x="12764" y="7540"/>
                    <a:pt x="13255" y="7438"/>
                  </a:cubicBezTo>
                  <a:cubicBezTo>
                    <a:pt x="13745" y="7336"/>
                    <a:pt x="14236" y="6928"/>
                    <a:pt x="14236" y="6826"/>
                  </a:cubicBezTo>
                  <a:cubicBezTo>
                    <a:pt x="14236" y="6725"/>
                    <a:pt x="13745" y="6521"/>
                    <a:pt x="14727" y="6317"/>
                  </a:cubicBezTo>
                  <a:cubicBezTo>
                    <a:pt x="15218" y="6215"/>
                    <a:pt x="14727" y="6011"/>
                    <a:pt x="15218" y="5909"/>
                  </a:cubicBezTo>
                  <a:cubicBezTo>
                    <a:pt x="15218" y="5706"/>
                    <a:pt x="16200" y="5604"/>
                    <a:pt x="16691" y="5502"/>
                  </a:cubicBezTo>
                  <a:cubicBezTo>
                    <a:pt x="16691" y="5400"/>
                    <a:pt x="18164" y="5094"/>
                    <a:pt x="18164" y="4992"/>
                  </a:cubicBezTo>
                  <a:cubicBezTo>
                    <a:pt x="18164" y="4891"/>
                    <a:pt x="17673" y="4687"/>
                    <a:pt x="17673" y="4483"/>
                  </a:cubicBezTo>
                  <a:cubicBezTo>
                    <a:pt x="17673" y="4279"/>
                    <a:pt x="17673" y="4177"/>
                    <a:pt x="17673" y="3974"/>
                  </a:cubicBezTo>
                  <a:cubicBezTo>
                    <a:pt x="17673" y="3668"/>
                    <a:pt x="18164" y="3668"/>
                    <a:pt x="19636" y="3566"/>
                  </a:cubicBezTo>
                  <a:cubicBezTo>
                    <a:pt x="21600" y="3464"/>
                    <a:pt x="21600" y="3260"/>
                    <a:pt x="21600" y="2853"/>
                  </a:cubicBezTo>
                  <a:cubicBezTo>
                    <a:pt x="21109" y="2955"/>
                    <a:pt x="20127" y="2955"/>
                    <a:pt x="19636" y="2853"/>
                  </a:cubicBezTo>
                  <a:cubicBezTo>
                    <a:pt x="19636" y="2853"/>
                    <a:pt x="19636" y="2955"/>
                    <a:pt x="19636" y="285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26" name="Shape">
              <a:extLst>
                <a:ext uri="{FF2B5EF4-FFF2-40B4-BE49-F238E27FC236}">
                  <a16:creationId xmlns:a16="http://schemas.microsoft.com/office/drawing/2014/main" id="{D9BA7DFC-674D-4C9A-BB8F-A12B30B865D8}"/>
                </a:ext>
              </a:extLst>
            </p:cNvPr>
            <p:cNvSpPr/>
            <p:nvPr/>
          </p:nvSpPr>
          <p:spPr>
            <a:xfrm>
              <a:off x="6740236" y="4336541"/>
              <a:ext cx="337978" cy="378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2" h="20880" extrusionOk="0">
                  <a:moveTo>
                    <a:pt x="19951" y="12464"/>
                  </a:moveTo>
                  <a:cubicBezTo>
                    <a:pt x="18601" y="11847"/>
                    <a:pt x="18939" y="11538"/>
                    <a:pt x="18939" y="10304"/>
                  </a:cubicBezTo>
                  <a:cubicBezTo>
                    <a:pt x="17926" y="10304"/>
                    <a:pt x="16914" y="10304"/>
                    <a:pt x="16239" y="10304"/>
                  </a:cubicBezTo>
                  <a:cubicBezTo>
                    <a:pt x="15564" y="10304"/>
                    <a:pt x="15901" y="9995"/>
                    <a:pt x="15901" y="9687"/>
                  </a:cubicBezTo>
                  <a:cubicBezTo>
                    <a:pt x="15901" y="9378"/>
                    <a:pt x="15564" y="8761"/>
                    <a:pt x="15226" y="8761"/>
                  </a:cubicBezTo>
                  <a:cubicBezTo>
                    <a:pt x="15226" y="8453"/>
                    <a:pt x="15564" y="8453"/>
                    <a:pt x="15564" y="8144"/>
                  </a:cubicBezTo>
                  <a:cubicBezTo>
                    <a:pt x="15901" y="7835"/>
                    <a:pt x="15564" y="7527"/>
                    <a:pt x="15226" y="7527"/>
                  </a:cubicBezTo>
                  <a:cubicBezTo>
                    <a:pt x="15226" y="7218"/>
                    <a:pt x="15564" y="6910"/>
                    <a:pt x="15226" y="6601"/>
                  </a:cubicBezTo>
                  <a:cubicBezTo>
                    <a:pt x="14551" y="5984"/>
                    <a:pt x="13876" y="5984"/>
                    <a:pt x="13201" y="5984"/>
                  </a:cubicBezTo>
                  <a:cubicBezTo>
                    <a:pt x="12864" y="5984"/>
                    <a:pt x="12189" y="5367"/>
                    <a:pt x="11851" y="5058"/>
                  </a:cubicBezTo>
                  <a:cubicBezTo>
                    <a:pt x="11176" y="5058"/>
                    <a:pt x="10839" y="4441"/>
                    <a:pt x="10501" y="4441"/>
                  </a:cubicBezTo>
                  <a:cubicBezTo>
                    <a:pt x="9826" y="4441"/>
                    <a:pt x="9489" y="4441"/>
                    <a:pt x="9152" y="4441"/>
                  </a:cubicBezTo>
                  <a:cubicBezTo>
                    <a:pt x="8476" y="4441"/>
                    <a:pt x="7127" y="2898"/>
                    <a:pt x="7127" y="2281"/>
                  </a:cubicBezTo>
                  <a:cubicBezTo>
                    <a:pt x="7127" y="1973"/>
                    <a:pt x="7127" y="1664"/>
                    <a:pt x="7127" y="1355"/>
                  </a:cubicBezTo>
                  <a:cubicBezTo>
                    <a:pt x="7127" y="1047"/>
                    <a:pt x="7127" y="1047"/>
                    <a:pt x="7127" y="738"/>
                  </a:cubicBezTo>
                  <a:cubicBezTo>
                    <a:pt x="7127" y="-496"/>
                    <a:pt x="6451" y="121"/>
                    <a:pt x="5439" y="430"/>
                  </a:cubicBezTo>
                  <a:cubicBezTo>
                    <a:pt x="4427" y="430"/>
                    <a:pt x="3752" y="1355"/>
                    <a:pt x="2739" y="1355"/>
                  </a:cubicBezTo>
                  <a:cubicBezTo>
                    <a:pt x="2064" y="1355"/>
                    <a:pt x="2064" y="1973"/>
                    <a:pt x="1727" y="2281"/>
                  </a:cubicBezTo>
                  <a:cubicBezTo>
                    <a:pt x="1389" y="2281"/>
                    <a:pt x="377" y="1973"/>
                    <a:pt x="39" y="1973"/>
                  </a:cubicBezTo>
                  <a:cubicBezTo>
                    <a:pt x="714" y="2281"/>
                    <a:pt x="1052" y="3824"/>
                    <a:pt x="1389" y="4441"/>
                  </a:cubicBezTo>
                  <a:cubicBezTo>
                    <a:pt x="714" y="4750"/>
                    <a:pt x="1052" y="5984"/>
                    <a:pt x="1052" y="6601"/>
                  </a:cubicBezTo>
                  <a:cubicBezTo>
                    <a:pt x="1052" y="7218"/>
                    <a:pt x="1052" y="7527"/>
                    <a:pt x="714" y="7835"/>
                  </a:cubicBezTo>
                  <a:cubicBezTo>
                    <a:pt x="377" y="8144"/>
                    <a:pt x="377" y="8761"/>
                    <a:pt x="377" y="9070"/>
                  </a:cubicBezTo>
                  <a:cubicBezTo>
                    <a:pt x="39" y="9687"/>
                    <a:pt x="1052" y="9687"/>
                    <a:pt x="1052" y="10304"/>
                  </a:cubicBezTo>
                  <a:cubicBezTo>
                    <a:pt x="1052" y="10613"/>
                    <a:pt x="377" y="10921"/>
                    <a:pt x="377" y="11230"/>
                  </a:cubicBezTo>
                  <a:cubicBezTo>
                    <a:pt x="-636" y="12155"/>
                    <a:pt x="714" y="12464"/>
                    <a:pt x="714" y="13698"/>
                  </a:cubicBezTo>
                  <a:cubicBezTo>
                    <a:pt x="714" y="14007"/>
                    <a:pt x="714" y="14315"/>
                    <a:pt x="714" y="14624"/>
                  </a:cubicBezTo>
                  <a:cubicBezTo>
                    <a:pt x="1052" y="14933"/>
                    <a:pt x="1389" y="15241"/>
                    <a:pt x="1727" y="15550"/>
                  </a:cubicBezTo>
                  <a:cubicBezTo>
                    <a:pt x="1727" y="15858"/>
                    <a:pt x="1052" y="15858"/>
                    <a:pt x="1727" y="16167"/>
                  </a:cubicBezTo>
                  <a:cubicBezTo>
                    <a:pt x="1727" y="16167"/>
                    <a:pt x="1389" y="16784"/>
                    <a:pt x="1389" y="16784"/>
                  </a:cubicBezTo>
                  <a:cubicBezTo>
                    <a:pt x="1389" y="17710"/>
                    <a:pt x="2402" y="18327"/>
                    <a:pt x="2402" y="18944"/>
                  </a:cubicBezTo>
                  <a:cubicBezTo>
                    <a:pt x="2739" y="19870"/>
                    <a:pt x="2064" y="20795"/>
                    <a:pt x="3752" y="20795"/>
                  </a:cubicBezTo>
                  <a:cubicBezTo>
                    <a:pt x="4089" y="21104"/>
                    <a:pt x="4089" y="20487"/>
                    <a:pt x="4089" y="20178"/>
                  </a:cubicBezTo>
                  <a:cubicBezTo>
                    <a:pt x="4089" y="19870"/>
                    <a:pt x="4764" y="19561"/>
                    <a:pt x="5102" y="19561"/>
                  </a:cubicBezTo>
                  <a:cubicBezTo>
                    <a:pt x="5439" y="19253"/>
                    <a:pt x="5777" y="18944"/>
                    <a:pt x="6114" y="19561"/>
                  </a:cubicBezTo>
                  <a:cubicBezTo>
                    <a:pt x="6789" y="19870"/>
                    <a:pt x="7464" y="19561"/>
                    <a:pt x="7801" y="19561"/>
                  </a:cubicBezTo>
                  <a:cubicBezTo>
                    <a:pt x="8476" y="19561"/>
                    <a:pt x="8476" y="20487"/>
                    <a:pt x="8814" y="20487"/>
                  </a:cubicBezTo>
                  <a:cubicBezTo>
                    <a:pt x="9152" y="20487"/>
                    <a:pt x="9489" y="19870"/>
                    <a:pt x="9826" y="19561"/>
                  </a:cubicBezTo>
                  <a:cubicBezTo>
                    <a:pt x="10164" y="18944"/>
                    <a:pt x="11514" y="19870"/>
                    <a:pt x="11851" y="19253"/>
                  </a:cubicBezTo>
                  <a:cubicBezTo>
                    <a:pt x="12526" y="17710"/>
                    <a:pt x="12189" y="16167"/>
                    <a:pt x="14214" y="15550"/>
                  </a:cubicBezTo>
                  <a:cubicBezTo>
                    <a:pt x="14889" y="15241"/>
                    <a:pt x="15901" y="15241"/>
                    <a:pt x="16914" y="15241"/>
                  </a:cubicBezTo>
                  <a:cubicBezTo>
                    <a:pt x="17926" y="15241"/>
                    <a:pt x="18601" y="15550"/>
                    <a:pt x="19276" y="16167"/>
                  </a:cubicBezTo>
                  <a:cubicBezTo>
                    <a:pt x="19614" y="15241"/>
                    <a:pt x="20964" y="12773"/>
                    <a:pt x="19951" y="12464"/>
                  </a:cubicBezTo>
                  <a:cubicBezTo>
                    <a:pt x="19614" y="12155"/>
                    <a:pt x="20289" y="12464"/>
                    <a:pt x="19951" y="12464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27" name="Shape">
              <a:extLst>
                <a:ext uri="{FF2B5EF4-FFF2-40B4-BE49-F238E27FC236}">
                  <a16:creationId xmlns:a16="http://schemas.microsoft.com/office/drawing/2014/main" id="{66644D98-63CA-4993-965B-5C47DEBD2AD5}"/>
                </a:ext>
              </a:extLst>
            </p:cNvPr>
            <p:cNvSpPr/>
            <p:nvPr/>
          </p:nvSpPr>
          <p:spPr>
            <a:xfrm>
              <a:off x="6935495" y="4610034"/>
              <a:ext cx="235019" cy="245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6" h="21302" extrusionOk="0">
                  <a:moveTo>
                    <a:pt x="18919" y="11484"/>
                  </a:moveTo>
                  <a:cubicBezTo>
                    <a:pt x="18439" y="11975"/>
                    <a:pt x="17479" y="12466"/>
                    <a:pt x="16999" y="11484"/>
                  </a:cubicBezTo>
                  <a:cubicBezTo>
                    <a:pt x="16519" y="10993"/>
                    <a:pt x="17479" y="10502"/>
                    <a:pt x="16999" y="9520"/>
                  </a:cubicBezTo>
                  <a:cubicBezTo>
                    <a:pt x="16519" y="9029"/>
                    <a:pt x="16519" y="8538"/>
                    <a:pt x="16039" y="8047"/>
                  </a:cubicBezTo>
                  <a:cubicBezTo>
                    <a:pt x="14599" y="7066"/>
                    <a:pt x="14599" y="8047"/>
                    <a:pt x="13639" y="7557"/>
                  </a:cubicBezTo>
                  <a:cubicBezTo>
                    <a:pt x="13159" y="7557"/>
                    <a:pt x="12679" y="7557"/>
                    <a:pt x="11719" y="7066"/>
                  </a:cubicBezTo>
                  <a:cubicBezTo>
                    <a:pt x="10759" y="7066"/>
                    <a:pt x="11239" y="6084"/>
                    <a:pt x="11719" y="5593"/>
                  </a:cubicBezTo>
                  <a:cubicBezTo>
                    <a:pt x="11719" y="4611"/>
                    <a:pt x="11239" y="3629"/>
                    <a:pt x="11239" y="3138"/>
                  </a:cubicBezTo>
                  <a:cubicBezTo>
                    <a:pt x="10759" y="1666"/>
                    <a:pt x="11239" y="1666"/>
                    <a:pt x="9799" y="1175"/>
                  </a:cubicBezTo>
                  <a:cubicBezTo>
                    <a:pt x="8839" y="193"/>
                    <a:pt x="8359" y="-298"/>
                    <a:pt x="6439" y="193"/>
                  </a:cubicBezTo>
                  <a:cubicBezTo>
                    <a:pt x="4999" y="193"/>
                    <a:pt x="3079" y="684"/>
                    <a:pt x="2119" y="1175"/>
                  </a:cubicBezTo>
                  <a:cubicBezTo>
                    <a:pt x="679" y="2647"/>
                    <a:pt x="1159" y="3629"/>
                    <a:pt x="679" y="5102"/>
                  </a:cubicBezTo>
                  <a:cubicBezTo>
                    <a:pt x="679" y="5593"/>
                    <a:pt x="199" y="6084"/>
                    <a:pt x="199" y="6575"/>
                  </a:cubicBezTo>
                  <a:cubicBezTo>
                    <a:pt x="-281" y="7066"/>
                    <a:pt x="199" y="7066"/>
                    <a:pt x="679" y="8047"/>
                  </a:cubicBezTo>
                  <a:cubicBezTo>
                    <a:pt x="1639" y="9520"/>
                    <a:pt x="2599" y="10011"/>
                    <a:pt x="4039" y="11484"/>
                  </a:cubicBezTo>
                  <a:cubicBezTo>
                    <a:pt x="4519" y="11975"/>
                    <a:pt x="5479" y="11975"/>
                    <a:pt x="5959" y="11975"/>
                  </a:cubicBezTo>
                  <a:cubicBezTo>
                    <a:pt x="6919" y="11975"/>
                    <a:pt x="7399" y="12466"/>
                    <a:pt x="7879" y="12957"/>
                  </a:cubicBezTo>
                  <a:cubicBezTo>
                    <a:pt x="8839" y="13447"/>
                    <a:pt x="12679" y="14920"/>
                    <a:pt x="11719" y="16884"/>
                  </a:cubicBezTo>
                  <a:cubicBezTo>
                    <a:pt x="11239" y="17375"/>
                    <a:pt x="10279" y="17866"/>
                    <a:pt x="10279" y="18847"/>
                  </a:cubicBezTo>
                  <a:cubicBezTo>
                    <a:pt x="10279" y="19829"/>
                    <a:pt x="10279" y="19829"/>
                    <a:pt x="9319" y="20320"/>
                  </a:cubicBezTo>
                  <a:cubicBezTo>
                    <a:pt x="8839" y="21302"/>
                    <a:pt x="12679" y="20811"/>
                    <a:pt x="13159" y="21302"/>
                  </a:cubicBezTo>
                  <a:cubicBezTo>
                    <a:pt x="14119" y="21302"/>
                    <a:pt x="14119" y="21302"/>
                    <a:pt x="15079" y="20811"/>
                  </a:cubicBezTo>
                  <a:cubicBezTo>
                    <a:pt x="15559" y="19829"/>
                    <a:pt x="16999" y="20811"/>
                    <a:pt x="17479" y="20320"/>
                  </a:cubicBezTo>
                  <a:cubicBezTo>
                    <a:pt x="17959" y="19829"/>
                    <a:pt x="18439" y="19338"/>
                    <a:pt x="18919" y="18847"/>
                  </a:cubicBezTo>
                  <a:cubicBezTo>
                    <a:pt x="19399" y="17866"/>
                    <a:pt x="18919" y="16884"/>
                    <a:pt x="19399" y="16393"/>
                  </a:cubicBezTo>
                  <a:cubicBezTo>
                    <a:pt x="19399" y="15411"/>
                    <a:pt x="21319" y="11484"/>
                    <a:pt x="18919" y="11484"/>
                  </a:cubicBezTo>
                  <a:cubicBezTo>
                    <a:pt x="18919" y="11975"/>
                    <a:pt x="19399" y="11484"/>
                    <a:pt x="18919" y="114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28" name="Shape">
              <a:extLst>
                <a:ext uri="{FF2B5EF4-FFF2-40B4-BE49-F238E27FC236}">
                  <a16:creationId xmlns:a16="http://schemas.microsoft.com/office/drawing/2014/main" id="{58B8E08D-9FB5-45F9-BFCD-09B27F0FBEBE}"/>
                </a:ext>
              </a:extLst>
            </p:cNvPr>
            <p:cNvSpPr/>
            <p:nvPr/>
          </p:nvSpPr>
          <p:spPr>
            <a:xfrm>
              <a:off x="6619320" y="3921111"/>
              <a:ext cx="1096793" cy="112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514" extrusionOk="0">
                  <a:moveTo>
                    <a:pt x="21153" y="6039"/>
                  </a:moveTo>
                  <a:cubicBezTo>
                    <a:pt x="21045" y="5824"/>
                    <a:pt x="21045" y="5610"/>
                    <a:pt x="20936" y="5502"/>
                  </a:cubicBezTo>
                  <a:cubicBezTo>
                    <a:pt x="20719" y="5395"/>
                    <a:pt x="20394" y="5502"/>
                    <a:pt x="20285" y="5395"/>
                  </a:cubicBezTo>
                  <a:cubicBezTo>
                    <a:pt x="19742" y="5287"/>
                    <a:pt x="19417" y="4857"/>
                    <a:pt x="19091" y="4642"/>
                  </a:cubicBezTo>
                  <a:cubicBezTo>
                    <a:pt x="18874" y="4535"/>
                    <a:pt x="18657" y="4427"/>
                    <a:pt x="18548" y="4320"/>
                  </a:cubicBezTo>
                  <a:cubicBezTo>
                    <a:pt x="18223" y="4213"/>
                    <a:pt x="18114" y="4320"/>
                    <a:pt x="17789" y="4320"/>
                  </a:cubicBezTo>
                  <a:cubicBezTo>
                    <a:pt x="17354" y="4427"/>
                    <a:pt x="16920" y="3890"/>
                    <a:pt x="16486" y="4105"/>
                  </a:cubicBezTo>
                  <a:cubicBezTo>
                    <a:pt x="16160" y="4213"/>
                    <a:pt x="15835" y="3675"/>
                    <a:pt x="15618" y="3568"/>
                  </a:cubicBezTo>
                  <a:cubicBezTo>
                    <a:pt x="15292" y="3353"/>
                    <a:pt x="14858" y="3138"/>
                    <a:pt x="14532" y="3138"/>
                  </a:cubicBezTo>
                  <a:cubicBezTo>
                    <a:pt x="14315" y="3030"/>
                    <a:pt x="14098" y="3030"/>
                    <a:pt x="13990" y="3138"/>
                  </a:cubicBezTo>
                  <a:cubicBezTo>
                    <a:pt x="13881" y="3460"/>
                    <a:pt x="13555" y="3568"/>
                    <a:pt x="13447" y="3783"/>
                  </a:cubicBezTo>
                  <a:cubicBezTo>
                    <a:pt x="13230" y="4105"/>
                    <a:pt x="13338" y="3998"/>
                    <a:pt x="13121" y="3783"/>
                  </a:cubicBezTo>
                  <a:cubicBezTo>
                    <a:pt x="13121" y="3783"/>
                    <a:pt x="13013" y="3675"/>
                    <a:pt x="13013" y="3675"/>
                  </a:cubicBezTo>
                  <a:cubicBezTo>
                    <a:pt x="12796" y="3568"/>
                    <a:pt x="12904" y="3783"/>
                    <a:pt x="12796" y="3890"/>
                  </a:cubicBezTo>
                  <a:cubicBezTo>
                    <a:pt x="12687" y="3998"/>
                    <a:pt x="12361" y="3030"/>
                    <a:pt x="12470" y="3030"/>
                  </a:cubicBezTo>
                  <a:cubicBezTo>
                    <a:pt x="12470" y="3030"/>
                    <a:pt x="12144" y="3460"/>
                    <a:pt x="12036" y="3460"/>
                  </a:cubicBezTo>
                  <a:cubicBezTo>
                    <a:pt x="12036" y="3460"/>
                    <a:pt x="12470" y="3138"/>
                    <a:pt x="12361" y="3030"/>
                  </a:cubicBezTo>
                  <a:cubicBezTo>
                    <a:pt x="12144" y="2923"/>
                    <a:pt x="12144" y="3460"/>
                    <a:pt x="11927" y="3460"/>
                  </a:cubicBezTo>
                  <a:cubicBezTo>
                    <a:pt x="11927" y="3460"/>
                    <a:pt x="12361" y="2815"/>
                    <a:pt x="12361" y="2708"/>
                  </a:cubicBezTo>
                  <a:cubicBezTo>
                    <a:pt x="12361" y="2601"/>
                    <a:pt x="12578" y="2601"/>
                    <a:pt x="12578" y="2493"/>
                  </a:cubicBezTo>
                  <a:cubicBezTo>
                    <a:pt x="12687" y="2386"/>
                    <a:pt x="12796" y="2601"/>
                    <a:pt x="12904" y="2386"/>
                  </a:cubicBezTo>
                  <a:cubicBezTo>
                    <a:pt x="13013" y="2278"/>
                    <a:pt x="12904" y="2278"/>
                    <a:pt x="12904" y="2063"/>
                  </a:cubicBezTo>
                  <a:cubicBezTo>
                    <a:pt x="13013" y="1956"/>
                    <a:pt x="13013" y="1741"/>
                    <a:pt x="12796" y="1633"/>
                  </a:cubicBezTo>
                  <a:cubicBezTo>
                    <a:pt x="12470" y="1526"/>
                    <a:pt x="12470" y="1096"/>
                    <a:pt x="12470" y="774"/>
                  </a:cubicBezTo>
                  <a:cubicBezTo>
                    <a:pt x="12470" y="666"/>
                    <a:pt x="12361" y="559"/>
                    <a:pt x="12253" y="451"/>
                  </a:cubicBezTo>
                  <a:cubicBezTo>
                    <a:pt x="12144" y="344"/>
                    <a:pt x="12036" y="666"/>
                    <a:pt x="11927" y="774"/>
                  </a:cubicBezTo>
                  <a:cubicBezTo>
                    <a:pt x="11819" y="1096"/>
                    <a:pt x="11602" y="1526"/>
                    <a:pt x="11276" y="1526"/>
                  </a:cubicBezTo>
                  <a:cubicBezTo>
                    <a:pt x="11167" y="1526"/>
                    <a:pt x="11059" y="1418"/>
                    <a:pt x="10842" y="1418"/>
                  </a:cubicBezTo>
                  <a:cubicBezTo>
                    <a:pt x="10733" y="1418"/>
                    <a:pt x="10625" y="1526"/>
                    <a:pt x="10516" y="1418"/>
                  </a:cubicBezTo>
                  <a:cubicBezTo>
                    <a:pt x="10299" y="1311"/>
                    <a:pt x="10191" y="1418"/>
                    <a:pt x="9973" y="1418"/>
                  </a:cubicBezTo>
                  <a:cubicBezTo>
                    <a:pt x="9756" y="1418"/>
                    <a:pt x="9865" y="1418"/>
                    <a:pt x="9756" y="1633"/>
                  </a:cubicBezTo>
                  <a:cubicBezTo>
                    <a:pt x="9648" y="1741"/>
                    <a:pt x="9105" y="1633"/>
                    <a:pt x="8997" y="1741"/>
                  </a:cubicBezTo>
                  <a:cubicBezTo>
                    <a:pt x="8780" y="1741"/>
                    <a:pt x="8454" y="1956"/>
                    <a:pt x="8237" y="1956"/>
                  </a:cubicBezTo>
                  <a:cubicBezTo>
                    <a:pt x="7911" y="1956"/>
                    <a:pt x="7694" y="1526"/>
                    <a:pt x="7694" y="1311"/>
                  </a:cubicBezTo>
                  <a:cubicBezTo>
                    <a:pt x="7477" y="989"/>
                    <a:pt x="7911" y="774"/>
                    <a:pt x="7803" y="451"/>
                  </a:cubicBezTo>
                  <a:cubicBezTo>
                    <a:pt x="7694" y="236"/>
                    <a:pt x="7586" y="-86"/>
                    <a:pt x="7368" y="21"/>
                  </a:cubicBezTo>
                  <a:cubicBezTo>
                    <a:pt x="7368" y="129"/>
                    <a:pt x="6609" y="451"/>
                    <a:pt x="6500" y="451"/>
                  </a:cubicBezTo>
                  <a:cubicBezTo>
                    <a:pt x="6392" y="451"/>
                    <a:pt x="6174" y="451"/>
                    <a:pt x="6174" y="559"/>
                  </a:cubicBezTo>
                  <a:cubicBezTo>
                    <a:pt x="6066" y="559"/>
                    <a:pt x="6066" y="881"/>
                    <a:pt x="5957" y="666"/>
                  </a:cubicBezTo>
                  <a:cubicBezTo>
                    <a:pt x="5849" y="559"/>
                    <a:pt x="4981" y="451"/>
                    <a:pt x="4981" y="559"/>
                  </a:cubicBezTo>
                  <a:cubicBezTo>
                    <a:pt x="4981" y="559"/>
                    <a:pt x="5198" y="666"/>
                    <a:pt x="5198" y="666"/>
                  </a:cubicBezTo>
                  <a:cubicBezTo>
                    <a:pt x="5306" y="774"/>
                    <a:pt x="5306" y="881"/>
                    <a:pt x="5306" y="1096"/>
                  </a:cubicBezTo>
                  <a:cubicBezTo>
                    <a:pt x="5415" y="1096"/>
                    <a:pt x="5415" y="1311"/>
                    <a:pt x="5523" y="1418"/>
                  </a:cubicBezTo>
                  <a:cubicBezTo>
                    <a:pt x="5523" y="1418"/>
                    <a:pt x="5740" y="1418"/>
                    <a:pt x="5740" y="1418"/>
                  </a:cubicBezTo>
                  <a:cubicBezTo>
                    <a:pt x="5740" y="1526"/>
                    <a:pt x="5523" y="1633"/>
                    <a:pt x="5415" y="1633"/>
                  </a:cubicBezTo>
                  <a:cubicBezTo>
                    <a:pt x="5306" y="1741"/>
                    <a:pt x="5306" y="1848"/>
                    <a:pt x="5198" y="1956"/>
                  </a:cubicBezTo>
                  <a:cubicBezTo>
                    <a:pt x="5198" y="1956"/>
                    <a:pt x="4655" y="2386"/>
                    <a:pt x="4546" y="2278"/>
                  </a:cubicBezTo>
                  <a:cubicBezTo>
                    <a:pt x="4546" y="2171"/>
                    <a:pt x="4438" y="2171"/>
                    <a:pt x="4329" y="2278"/>
                  </a:cubicBezTo>
                  <a:cubicBezTo>
                    <a:pt x="4221" y="2386"/>
                    <a:pt x="4004" y="2171"/>
                    <a:pt x="4004" y="2171"/>
                  </a:cubicBezTo>
                  <a:cubicBezTo>
                    <a:pt x="3787" y="2063"/>
                    <a:pt x="3678" y="1633"/>
                    <a:pt x="3569" y="1633"/>
                  </a:cubicBezTo>
                  <a:cubicBezTo>
                    <a:pt x="3352" y="1526"/>
                    <a:pt x="3027" y="1848"/>
                    <a:pt x="2810" y="1848"/>
                  </a:cubicBezTo>
                  <a:cubicBezTo>
                    <a:pt x="2593" y="1848"/>
                    <a:pt x="2375" y="1848"/>
                    <a:pt x="2158" y="1848"/>
                  </a:cubicBezTo>
                  <a:cubicBezTo>
                    <a:pt x="2158" y="1848"/>
                    <a:pt x="2158" y="2063"/>
                    <a:pt x="2267" y="2063"/>
                  </a:cubicBezTo>
                  <a:cubicBezTo>
                    <a:pt x="2267" y="2171"/>
                    <a:pt x="2484" y="2171"/>
                    <a:pt x="2593" y="2171"/>
                  </a:cubicBezTo>
                  <a:cubicBezTo>
                    <a:pt x="2593" y="2278"/>
                    <a:pt x="2158" y="2386"/>
                    <a:pt x="2050" y="2386"/>
                  </a:cubicBezTo>
                  <a:cubicBezTo>
                    <a:pt x="1941" y="2493"/>
                    <a:pt x="2158" y="2815"/>
                    <a:pt x="2267" y="2923"/>
                  </a:cubicBezTo>
                  <a:cubicBezTo>
                    <a:pt x="2484" y="3353"/>
                    <a:pt x="2484" y="3675"/>
                    <a:pt x="2267" y="4105"/>
                  </a:cubicBezTo>
                  <a:cubicBezTo>
                    <a:pt x="2267" y="4320"/>
                    <a:pt x="2267" y="4965"/>
                    <a:pt x="2050" y="4965"/>
                  </a:cubicBezTo>
                  <a:cubicBezTo>
                    <a:pt x="1941" y="5072"/>
                    <a:pt x="1724" y="4965"/>
                    <a:pt x="1507" y="5072"/>
                  </a:cubicBezTo>
                  <a:cubicBezTo>
                    <a:pt x="1399" y="5180"/>
                    <a:pt x="1073" y="5180"/>
                    <a:pt x="964" y="5180"/>
                  </a:cubicBezTo>
                  <a:cubicBezTo>
                    <a:pt x="422" y="5395"/>
                    <a:pt x="422" y="5610"/>
                    <a:pt x="422" y="6039"/>
                  </a:cubicBezTo>
                  <a:cubicBezTo>
                    <a:pt x="422" y="6254"/>
                    <a:pt x="96" y="6254"/>
                    <a:pt x="96" y="6362"/>
                  </a:cubicBezTo>
                  <a:cubicBezTo>
                    <a:pt x="96" y="6684"/>
                    <a:pt x="-121" y="6792"/>
                    <a:pt x="96" y="7007"/>
                  </a:cubicBezTo>
                  <a:cubicBezTo>
                    <a:pt x="313" y="7221"/>
                    <a:pt x="313" y="7436"/>
                    <a:pt x="422" y="7651"/>
                  </a:cubicBezTo>
                  <a:cubicBezTo>
                    <a:pt x="422" y="7759"/>
                    <a:pt x="530" y="7759"/>
                    <a:pt x="639" y="7759"/>
                  </a:cubicBezTo>
                  <a:cubicBezTo>
                    <a:pt x="747" y="7759"/>
                    <a:pt x="747" y="7866"/>
                    <a:pt x="856" y="7974"/>
                  </a:cubicBezTo>
                  <a:cubicBezTo>
                    <a:pt x="1073" y="8296"/>
                    <a:pt x="1616" y="7974"/>
                    <a:pt x="1833" y="7759"/>
                  </a:cubicBezTo>
                  <a:cubicBezTo>
                    <a:pt x="1833" y="8081"/>
                    <a:pt x="1616" y="8618"/>
                    <a:pt x="1941" y="8726"/>
                  </a:cubicBezTo>
                  <a:cubicBezTo>
                    <a:pt x="2050" y="8726"/>
                    <a:pt x="2375" y="8618"/>
                    <a:pt x="2484" y="8618"/>
                  </a:cubicBezTo>
                  <a:cubicBezTo>
                    <a:pt x="2810" y="8726"/>
                    <a:pt x="2918" y="8726"/>
                    <a:pt x="3135" y="8511"/>
                  </a:cubicBezTo>
                  <a:cubicBezTo>
                    <a:pt x="3135" y="8404"/>
                    <a:pt x="3352" y="8404"/>
                    <a:pt x="3461" y="8404"/>
                  </a:cubicBezTo>
                  <a:cubicBezTo>
                    <a:pt x="3678" y="8189"/>
                    <a:pt x="3895" y="8081"/>
                    <a:pt x="4112" y="8081"/>
                  </a:cubicBezTo>
                  <a:cubicBezTo>
                    <a:pt x="4329" y="7974"/>
                    <a:pt x="4872" y="7759"/>
                    <a:pt x="4655" y="8189"/>
                  </a:cubicBezTo>
                  <a:cubicBezTo>
                    <a:pt x="4655" y="8404"/>
                    <a:pt x="4546" y="8618"/>
                    <a:pt x="4655" y="8833"/>
                  </a:cubicBezTo>
                  <a:cubicBezTo>
                    <a:pt x="4763" y="9048"/>
                    <a:pt x="4981" y="9263"/>
                    <a:pt x="5198" y="9371"/>
                  </a:cubicBezTo>
                  <a:cubicBezTo>
                    <a:pt x="5415" y="9586"/>
                    <a:pt x="5740" y="9478"/>
                    <a:pt x="5957" y="9586"/>
                  </a:cubicBezTo>
                  <a:cubicBezTo>
                    <a:pt x="6066" y="9693"/>
                    <a:pt x="6174" y="9801"/>
                    <a:pt x="6283" y="9801"/>
                  </a:cubicBezTo>
                  <a:cubicBezTo>
                    <a:pt x="6392" y="9801"/>
                    <a:pt x="6500" y="9908"/>
                    <a:pt x="6500" y="10015"/>
                  </a:cubicBezTo>
                  <a:cubicBezTo>
                    <a:pt x="6717" y="10015"/>
                    <a:pt x="7260" y="9908"/>
                    <a:pt x="7260" y="10230"/>
                  </a:cubicBezTo>
                  <a:cubicBezTo>
                    <a:pt x="7368" y="10445"/>
                    <a:pt x="7260" y="10445"/>
                    <a:pt x="7368" y="10660"/>
                  </a:cubicBezTo>
                  <a:cubicBezTo>
                    <a:pt x="7477" y="10768"/>
                    <a:pt x="7368" y="10768"/>
                    <a:pt x="7260" y="10875"/>
                  </a:cubicBezTo>
                  <a:cubicBezTo>
                    <a:pt x="7260" y="10875"/>
                    <a:pt x="7477" y="11413"/>
                    <a:pt x="7477" y="11520"/>
                  </a:cubicBezTo>
                  <a:cubicBezTo>
                    <a:pt x="7477" y="11627"/>
                    <a:pt x="8345" y="11520"/>
                    <a:pt x="8454" y="11520"/>
                  </a:cubicBezTo>
                  <a:cubicBezTo>
                    <a:pt x="8454" y="11735"/>
                    <a:pt x="8345" y="12057"/>
                    <a:pt x="8562" y="12165"/>
                  </a:cubicBezTo>
                  <a:cubicBezTo>
                    <a:pt x="8888" y="12380"/>
                    <a:pt x="8888" y="12595"/>
                    <a:pt x="8780" y="13024"/>
                  </a:cubicBezTo>
                  <a:cubicBezTo>
                    <a:pt x="8671" y="13239"/>
                    <a:pt x="8562" y="13562"/>
                    <a:pt x="8671" y="13884"/>
                  </a:cubicBezTo>
                  <a:cubicBezTo>
                    <a:pt x="8671" y="13992"/>
                    <a:pt x="8780" y="14207"/>
                    <a:pt x="8780" y="14421"/>
                  </a:cubicBezTo>
                  <a:cubicBezTo>
                    <a:pt x="8780" y="14529"/>
                    <a:pt x="8562" y="14744"/>
                    <a:pt x="8780" y="14744"/>
                  </a:cubicBezTo>
                  <a:cubicBezTo>
                    <a:pt x="8888" y="14851"/>
                    <a:pt x="9214" y="14959"/>
                    <a:pt x="9431" y="14851"/>
                  </a:cubicBezTo>
                  <a:cubicBezTo>
                    <a:pt x="9648" y="14636"/>
                    <a:pt x="10082" y="15389"/>
                    <a:pt x="9973" y="15496"/>
                  </a:cubicBezTo>
                  <a:cubicBezTo>
                    <a:pt x="9973" y="15604"/>
                    <a:pt x="9973" y="15711"/>
                    <a:pt x="10082" y="15818"/>
                  </a:cubicBezTo>
                  <a:cubicBezTo>
                    <a:pt x="10191" y="15926"/>
                    <a:pt x="10408" y="15711"/>
                    <a:pt x="10516" y="15818"/>
                  </a:cubicBezTo>
                  <a:cubicBezTo>
                    <a:pt x="10950" y="16033"/>
                    <a:pt x="10516" y="16463"/>
                    <a:pt x="10516" y="16786"/>
                  </a:cubicBezTo>
                  <a:cubicBezTo>
                    <a:pt x="10733" y="16463"/>
                    <a:pt x="10950" y="17108"/>
                    <a:pt x="10950" y="17108"/>
                  </a:cubicBezTo>
                  <a:cubicBezTo>
                    <a:pt x="11059" y="17538"/>
                    <a:pt x="10842" y="17645"/>
                    <a:pt x="10516" y="17753"/>
                  </a:cubicBezTo>
                  <a:cubicBezTo>
                    <a:pt x="10082" y="17968"/>
                    <a:pt x="9865" y="18183"/>
                    <a:pt x="9648" y="18505"/>
                  </a:cubicBezTo>
                  <a:cubicBezTo>
                    <a:pt x="9539" y="18720"/>
                    <a:pt x="9431" y="18827"/>
                    <a:pt x="9214" y="18935"/>
                  </a:cubicBezTo>
                  <a:cubicBezTo>
                    <a:pt x="9105" y="19150"/>
                    <a:pt x="8888" y="19257"/>
                    <a:pt x="8671" y="19472"/>
                  </a:cubicBezTo>
                  <a:cubicBezTo>
                    <a:pt x="8888" y="19472"/>
                    <a:pt x="9105" y="19365"/>
                    <a:pt x="9214" y="19365"/>
                  </a:cubicBezTo>
                  <a:cubicBezTo>
                    <a:pt x="9322" y="19365"/>
                    <a:pt x="9431" y="19580"/>
                    <a:pt x="9539" y="19580"/>
                  </a:cubicBezTo>
                  <a:cubicBezTo>
                    <a:pt x="9539" y="19687"/>
                    <a:pt x="9648" y="19795"/>
                    <a:pt x="9756" y="19902"/>
                  </a:cubicBezTo>
                  <a:cubicBezTo>
                    <a:pt x="9865" y="20010"/>
                    <a:pt x="9973" y="19902"/>
                    <a:pt x="10082" y="20010"/>
                  </a:cubicBezTo>
                  <a:cubicBezTo>
                    <a:pt x="10299" y="20224"/>
                    <a:pt x="10733" y="20332"/>
                    <a:pt x="10842" y="20654"/>
                  </a:cubicBezTo>
                  <a:cubicBezTo>
                    <a:pt x="10950" y="20869"/>
                    <a:pt x="11059" y="21299"/>
                    <a:pt x="11167" y="21514"/>
                  </a:cubicBezTo>
                  <a:cubicBezTo>
                    <a:pt x="11276" y="21407"/>
                    <a:pt x="11385" y="21299"/>
                    <a:pt x="11493" y="21084"/>
                  </a:cubicBezTo>
                  <a:cubicBezTo>
                    <a:pt x="11493" y="20977"/>
                    <a:pt x="11602" y="20762"/>
                    <a:pt x="11710" y="20654"/>
                  </a:cubicBezTo>
                  <a:cubicBezTo>
                    <a:pt x="11819" y="20332"/>
                    <a:pt x="12144" y="20224"/>
                    <a:pt x="12470" y="20010"/>
                  </a:cubicBezTo>
                  <a:cubicBezTo>
                    <a:pt x="12687" y="19795"/>
                    <a:pt x="12687" y="19580"/>
                    <a:pt x="12796" y="19257"/>
                  </a:cubicBezTo>
                  <a:cubicBezTo>
                    <a:pt x="13013" y="18827"/>
                    <a:pt x="13338" y="18720"/>
                    <a:pt x="13555" y="18398"/>
                  </a:cubicBezTo>
                  <a:cubicBezTo>
                    <a:pt x="13881" y="18075"/>
                    <a:pt x="13555" y="17645"/>
                    <a:pt x="13664" y="17215"/>
                  </a:cubicBezTo>
                  <a:cubicBezTo>
                    <a:pt x="13772" y="17108"/>
                    <a:pt x="13772" y="17001"/>
                    <a:pt x="13772" y="16786"/>
                  </a:cubicBezTo>
                  <a:cubicBezTo>
                    <a:pt x="13772" y="16678"/>
                    <a:pt x="13772" y="16678"/>
                    <a:pt x="13881" y="16678"/>
                  </a:cubicBezTo>
                  <a:cubicBezTo>
                    <a:pt x="14098" y="16571"/>
                    <a:pt x="14207" y="16356"/>
                    <a:pt x="14315" y="16248"/>
                  </a:cubicBezTo>
                  <a:cubicBezTo>
                    <a:pt x="14424" y="16141"/>
                    <a:pt x="14532" y="16033"/>
                    <a:pt x="14749" y="15926"/>
                  </a:cubicBezTo>
                  <a:cubicBezTo>
                    <a:pt x="14858" y="15926"/>
                    <a:pt x="14966" y="15818"/>
                    <a:pt x="15184" y="15711"/>
                  </a:cubicBezTo>
                  <a:cubicBezTo>
                    <a:pt x="15292" y="15711"/>
                    <a:pt x="15401" y="15818"/>
                    <a:pt x="15509" y="15818"/>
                  </a:cubicBezTo>
                  <a:cubicBezTo>
                    <a:pt x="15618" y="15818"/>
                    <a:pt x="15509" y="15711"/>
                    <a:pt x="15509" y="15711"/>
                  </a:cubicBezTo>
                  <a:cubicBezTo>
                    <a:pt x="15401" y="15604"/>
                    <a:pt x="15835" y="15496"/>
                    <a:pt x="15835" y="15496"/>
                  </a:cubicBezTo>
                  <a:cubicBezTo>
                    <a:pt x="15835" y="15496"/>
                    <a:pt x="16052" y="15174"/>
                    <a:pt x="16052" y="15281"/>
                  </a:cubicBezTo>
                  <a:cubicBezTo>
                    <a:pt x="16160" y="15389"/>
                    <a:pt x="16703" y="15174"/>
                    <a:pt x="16703" y="15174"/>
                  </a:cubicBezTo>
                  <a:cubicBezTo>
                    <a:pt x="16812" y="15174"/>
                    <a:pt x="16703" y="15281"/>
                    <a:pt x="16812" y="15281"/>
                  </a:cubicBezTo>
                  <a:cubicBezTo>
                    <a:pt x="16920" y="15281"/>
                    <a:pt x="17246" y="15281"/>
                    <a:pt x="17354" y="15174"/>
                  </a:cubicBezTo>
                  <a:cubicBezTo>
                    <a:pt x="17463" y="15066"/>
                    <a:pt x="17463" y="14959"/>
                    <a:pt x="17571" y="14851"/>
                  </a:cubicBezTo>
                  <a:cubicBezTo>
                    <a:pt x="17680" y="14851"/>
                    <a:pt x="17789" y="14744"/>
                    <a:pt x="17789" y="14636"/>
                  </a:cubicBezTo>
                  <a:cubicBezTo>
                    <a:pt x="17897" y="14529"/>
                    <a:pt x="17789" y="14314"/>
                    <a:pt x="17897" y="14207"/>
                  </a:cubicBezTo>
                  <a:cubicBezTo>
                    <a:pt x="18006" y="14099"/>
                    <a:pt x="18114" y="13992"/>
                    <a:pt x="18223" y="13884"/>
                  </a:cubicBezTo>
                  <a:cubicBezTo>
                    <a:pt x="18440" y="13562"/>
                    <a:pt x="18548" y="13454"/>
                    <a:pt x="18548" y="13132"/>
                  </a:cubicBezTo>
                  <a:cubicBezTo>
                    <a:pt x="18548" y="12917"/>
                    <a:pt x="18548" y="12810"/>
                    <a:pt x="18657" y="12595"/>
                  </a:cubicBezTo>
                  <a:cubicBezTo>
                    <a:pt x="18657" y="12487"/>
                    <a:pt x="18765" y="12487"/>
                    <a:pt x="18874" y="12380"/>
                  </a:cubicBezTo>
                  <a:cubicBezTo>
                    <a:pt x="18983" y="12272"/>
                    <a:pt x="18874" y="12057"/>
                    <a:pt x="18874" y="11950"/>
                  </a:cubicBezTo>
                  <a:cubicBezTo>
                    <a:pt x="18874" y="11735"/>
                    <a:pt x="18983" y="11627"/>
                    <a:pt x="18983" y="11413"/>
                  </a:cubicBezTo>
                  <a:cubicBezTo>
                    <a:pt x="19091" y="11090"/>
                    <a:pt x="18983" y="10768"/>
                    <a:pt x="18983" y="10445"/>
                  </a:cubicBezTo>
                  <a:cubicBezTo>
                    <a:pt x="18983" y="10230"/>
                    <a:pt x="18874" y="10015"/>
                    <a:pt x="18983" y="9908"/>
                  </a:cubicBezTo>
                  <a:cubicBezTo>
                    <a:pt x="19091" y="9693"/>
                    <a:pt x="18983" y="9801"/>
                    <a:pt x="18983" y="9586"/>
                  </a:cubicBezTo>
                  <a:cubicBezTo>
                    <a:pt x="18983" y="9586"/>
                    <a:pt x="19200" y="9693"/>
                    <a:pt x="19200" y="9693"/>
                  </a:cubicBezTo>
                  <a:cubicBezTo>
                    <a:pt x="19200" y="9693"/>
                    <a:pt x="19200" y="9586"/>
                    <a:pt x="19200" y="9586"/>
                  </a:cubicBezTo>
                  <a:cubicBezTo>
                    <a:pt x="19200" y="9586"/>
                    <a:pt x="19308" y="9586"/>
                    <a:pt x="19308" y="9586"/>
                  </a:cubicBezTo>
                  <a:cubicBezTo>
                    <a:pt x="19525" y="9586"/>
                    <a:pt x="19634" y="9263"/>
                    <a:pt x="19634" y="9156"/>
                  </a:cubicBezTo>
                  <a:cubicBezTo>
                    <a:pt x="19742" y="9048"/>
                    <a:pt x="19851" y="8833"/>
                    <a:pt x="19959" y="8618"/>
                  </a:cubicBezTo>
                  <a:cubicBezTo>
                    <a:pt x="20176" y="8404"/>
                    <a:pt x="20394" y="8404"/>
                    <a:pt x="20502" y="8189"/>
                  </a:cubicBezTo>
                  <a:cubicBezTo>
                    <a:pt x="21045" y="7544"/>
                    <a:pt x="21479" y="6792"/>
                    <a:pt x="21153" y="6039"/>
                  </a:cubicBezTo>
                  <a:cubicBezTo>
                    <a:pt x="20936" y="5610"/>
                    <a:pt x="21370" y="6362"/>
                    <a:pt x="21153" y="6039"/>
                  </a:cubicBezTo>
                  <a:close/>
                  <a:moveTo>
                    <a:pt x="12361" y="19902"/>
                  </a:moveTo>
                  <a:cubicBezTo>
                    <a:pt x="12144" y="20010"/>
                    <a:pt x="12036" y="20224"/>
                    <a:pt x="11819" y="20332"/>
                  </a:cubicBezTo>
                  <a:cubicBezTo>
                    <a:pt x="11493" y="20439"/>
                    <a:pt x="12036" y="20117"/>
                    <a:pt x="12036" y="20010"/>
                  </a:cubicBezTo>
                  <a:cubicBezTo>
                    <a:pt x="12144" y="19902"/>
                    <a:pt x="12253" y="19687"/>
                    <a:pt x="12470" y="19472"/>
                  </a:cubicBezTo>
                  <a:cubicBezTo>
                    <a:pt x="12687" y="19257"/>
                    <a:pt x="12578" y="19687"/>
                    <a:pt x="12361" y="19902"/>
                  </a:cubicBezTo>
                  <a:cubicBezTo>
                    <a:pt x="12361" y="19902"/>
                    <a:pt x="12470" y="19795"/>
                    <a:pt x="12361" y="1990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29" name="Shape">
              <a:extLst>
                <a:ext uri="{FF2B5EF4-FFF2-40B4-BE49-F238E27FC236}">
                  <a16:creationId xmlns:a16="http://schemas.microsoft.com/office/drawing/2014/main" id="{E135ED53-1C25-471E-B80A-0F3F199B577F}"/>
                </a:ext>
              </a:extLst>
            </p:cNvPr>
            <p:cNvSpPr/>
            <p:nvPr/>
          </p:nvSpPr>
          <p:spPr>
            <a:xfrm>
              <a:off x="7046868" y="4933306"/>
              <a:ext cx="145642" cy="151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9" h="20829" extrusionOk="0">
                  <a:moveTo>
                    <a:pt x="16525" y="6943"/>
                  </a:moveTo>
                  <a:cubicBezTo>
                    <a:pt x="15725" y="5400"/>
                    <a:pt x="14125" y="5400"/>
                    <a:pt x="13325" y="4629"/>
                  </a:cubicBezTo>
                  <a:cubicBezTo>
                    <a:pt x="12525" y="3858"/>
                    <a:pt x="11725" y="4629"/>
                    <a:pt x="10925" y="3858"/>
                  </a:cubicBezTo>
                  <a:cubicBezTo>
                    <a:pt x="10125" y="3086"/>
                    <a:pt x="9325" y="2315"/>
                    <a:pt x="8525" y="1543"/>
                  </a:cubicBezTo>
                  <a:cubicBezTo>
                    <a:pt x="7725" y="-771"/>
                    <a:pt x="6925" y="0"/>
                    <a:pt x="4525" y="772"/>
                  </a:cubicBezTo>
                  <a:cubicBezTo>
                    <a:pt x="3725" y="772"/>
                    <a:pt x="3725" y="0"/>
                    <a:pt x="2925" y="1543"/>
                  </a:cubicBezTo>
                  <a:cubicBezTo>
                    <a:pt x="2125" y="2315"/>
                    <a:pt x="2125" y="3086"/>
                    <a:pt x="2125" y="3858"/>
                  </a:cubicBezTo>
                  <a:cubicBezTo>
                    <a:pt x="2125" y="5400"/>
                    <a:pt x="2125" y="6943"/>
                    <a:pt x="2125" y="8486"/>
                  </a:cubicBezTo>
                  <a:cubicBezTo>
                    <a:pt x="2125" y="9258"/>
                    <a:pt x="2125" y="10800"/>
                    <a:pt x="1325" y="12343"/>
                  </a:cubicBezTo>
                  <a:cubicBezTo>
                    <a:pt x="-275" y="13886"/>
                    <a:pt x="-275" y="13886"/>
                    <a:pt x="525" y="16200"/>
                  </a:cubicBezTo>
                  <a:cubicBezTo>
                    <a:pt x="1325" y="17743"/>
                    <a:pt x="1325" y="17743"/>
                    <a:pt x="2925" y="18515"/>
                  </a:cubicBezTo>
                  <a:cubicBezTo>
                    <a:pt x="4525" y="18515"/>
                    <a:pt x="6125" y="18515"/>
                    <a:pt x="6925" y="19286"/>
                  </a:cubicBezTo>
                  <a:cubicBezTo>
                    <a:pt x="7725" y="19286"/>
                    <a:pt x="9325" y="20829"/>
                    <a:pt x="10125" y="20829"/>
                  </a:cubicBezTo>
                  <a:cubicBezTo>
                    <a:pt x="11725" y="20058"/>
                    <a:pt x="13325" y="20829"/>
                    <a:pt x="14925" y="20829"/>
                  </a:cubicBezTo>
                  <a:cubicBezTo>
                    <a:pt x="15725" y="20829"/>
                    <a:pt x="18125" y="19286"/>
                    <a:pt x="18925" y="18515"/>
                  </a:cubicBezTo>
                  <a:cubicBezTo>
                    <a:pt x="20525" y="16972"/>
                    <a:pt x="21325" y="15429"/>
                    <a:pt x="20525" y="13886"/>
                  </a:cubicBezTo>
                  <a:cubicBezTo>
                    <a:pt x="19725" y="12343"/>
                    <a:pt x="19725" y="11572"/>
                    <a:pt x="18925" y="10029"/>
                  </a:cubicBezTo>
                  <a:cubicBezTo>
                    <a:pt x="18925" y="8486"/>
                    <a:pt x="18125" y="7715"/>
                    <a:pt x="16525" y="6943"/>
                  </a:cubicBezTo>
                  <a:cubicBezTo>
                    <a:pt x="15725" y="6172"/>
                    <a:pt x="17325" y="6943"/>
                    <a:pt x="16525" y="694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30" name="Shape">
              <a:extLst>
                <a:ext uri="{FF2B5EF4-FFF2-40B4-BE49-F238E27FC236}">
                  <a16:creationId xmlns:a16="http://schemas.microsoft.com/office/drawing/2014/main" id="{AE93AC7A-3CCC-4526-8508-087D3E317F61}"/>
                </a:ext>
              </a:extLst>
            </p:cNvPr>
            <p:cNvSpPr/>
            <p:nvPr/>
          </p:nvSpPr>
          <p:spPr>
            <a:xfrm>
              <a:off x="6625383" y="4685181"/>
              <a:ext cx="561511" cy="999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1513" extrusionOk="0">
                  <a:moveTo>
                    <a:pt x="15897" y="7395"/>
                  </a:moveTo>
                  <a:cubicBezTo>
                    <a:pt x="16526" y="7033"/>
                    <a:pt x="16107" y="6671"/>
                    <a:pt x="16317" y="6188"/>
                  </a:cubicBezTo>
                  <a:cubicBezTo>
                    <a:pt x="16317" y="6067"/>
                    <a:pt x="16317" y="5826"/>
                    <a:pt x="16317" y="5705"/>
                  </a:cubicBezTo>
                  <a:cubicBezTo>
                    <a:pt x="16526" y="5343"/>
                    <a:pt x="16946" y="5222"/>
                    <a:pt x="17365" y="4981"/>
                  </a:cubicBezTo>
                  <a:cubicBezTo>
                    <a:pt x="18204" y="4619"/>
                    <a:pt x="18623" y="4016"/>
                    <a:pt x="19462" y="3654"/>
                  </a:cubicBezTo>
                  <a:cubicBezTo>
                    <a:pt x="19882" y="3533"/>
                    <a:pt x="20511" y="3533"/>
                    <a:pt x="20930" y="3412"/>
                  </a:cubicBezTo>
                  <a:cubicBezTo>
                    <a:pt x="21140" y="3171"/>
                    <a:pt x="20930" y="2809"/>
                    <a:pt x="20721" y="2688"/>
                  </a:cubicBezTo>
                  <a:cubicBezTo>
                    <a:pt x="20511" y="2447"/>
                    <a:pt x="20721" y="2447"/>
                    <a:pt x="20301" y="2447"/>
                  </a:cubicBezTo>
                  <a:cubicBezTo>
                    <a:pt x="19882" y="2326"/>
                    <a:pt x="20091" y="2809"/>
                    <a:pt x="19882" y="2930"/>
                  </a:cubicBezTo>
                  <a:cubicBezTo>
                    <a:pt x="19672" y="3050"/>
                    <a:pt x="19462" y="3292"/>
                    <a:pt x="19253" y="3412"/>
                  </a:cubicBezTo>
                  <a:cubicBezTo>
                    <a:pt x="19043" y="3533"/>
                    <a:pt x="18414" y="3412"/>
                    <a:pt x="17994" y="3533"/>
                  </a:cubicBezTo>
                  <a:cubicBezTo>
                    <a:pt x="17785" y="3774"/>
                    <a:pt x="17156" y="3533"/>
                    <a:pt x="16736" y="3533"/>
                  </a:cubicBezTo>
                  <a:cubicBezTo>
                    <a:pt x="16526" y="3533"/>
                    <a:pt x="16107" y="3654"/>
                    <a:pt x="15897" y="3533"/>
                  </a:cubicBezTo>
                  <a:cubicBezTo>
                    <a:pt x="15478" y="3533"/>
                    <a:pt x="16107" y="3292"/>
                    <a:pt x="16107" y="3292"/>
                  </a:cubicBezTo>
                  <a:cubicBezTo>
                    <a:pt x="16317" y="3171"/>
                    <a:pt x="16107" y="3050"/>
                    <a:pt x="16107" y="3050"/>
                  </a:cubicBezTo>
                  <a:cubicBezTo>
                    <a:pt x="16107" y="2809"/>
                    <a:pt x="16317" y="2688"/>
                    <a:pt x="16526" y="2568"/>
                  </a:cubicBezTo>
                  <a:cubicBezTo>
                    <a:pt x="17365" y="2085"/>
                    <a:pt x="15688" y="1844"/>
                    <a:pt x="15058" y="1602"/>
                  </a:cubicBezTo>
                  <a:cubicBezTo>
                    <a:pt x="14429" y="1361"/>
                    <a:pt x="13590" y="1361"/>
                    <a:pt x="12961" y="999"/>
                  </a:cubicBezTo>
                  <a:cubicBezTo>
                    <a:pt x="12752" y="878"/>
                    <a:pt x="12332" y="758"/>
                    <a:pt x="12123" y="637"/>
                  </a:cubicBezTo>
                  <a:cubicBezTo>
                    <a:pt x="11913" y="396"/>
                    <a:pt x="11703" y="154"/>
                    <a:pt x="11493" y="154"/>
                  </a:cubicBezTo>
                  <a:cubicBezTo>
                    <a:pt x="11284" y="34"/>
                    <a:pt x="10655" y="34"/>
                    <a:pt x="10445" y="154"/>
                  </a:cubicBezTo>
                  <a:cubicBezTo>
                    <a:pt x="10235" y="275"/>
                    <a:pt x="10025" y="637"/>
                    <a:pt x="9606" y="396"/>
                  </a:cubicBezTo>
                  <a:cubicBezTo>
                    <a:pt x="9396" y="154"/>
                    <a:pt x="8977" y="154"/>
                    <a:pt x="8557" y="154"/>
                  </a:cubicBezTo>
                  <a:cubicBezTo>
                    <a:pt x="8138" y="154"/>
                    <a:pt x="8138" y="-87"/>
                    <a:pt x="7719" y="34"/>
                  </a:cubicBezTo>
                  <a:cubicBezTo>
                    <a:pt x="7509" y="154"/>
                    <a:pt x="6880" y="275"/>
                    <a:pt x="6880" y="396"/>
                  </a:cubicBezTo>
                  <a:cubicBezTo>
                    <a:pt x="6670" y="637"/>
                    <a:pt x="6880" y="878"/>
                    <a:pt x="6880" y="999"/>
                  </a:cubicBezTo>
                  <a:cubicBezTo>
                    <a:pt x="6670" y="1482"/>
                    <a:pt x="6041" y="1482"/>
                    <a:pt x="5412" y="1602"/>
                  </a:cubicBezTo>
                  <a:cubicBezTo>
                    <a:pt x="4992" y="1723"/>
                    <a:pt x="5202" y="2326"/>
                    <a:pt x="5202" y="2568"/>
                  </a:cubicBezTo>
                  <a:cubicBezTo>
                    <a:pt x="5202" y="2809"/>
                    <a:pt x="5412" y="3050"/>
                    <a:pt x="5412" y="3171"/>
                  </a:cubicBezTo>
                  <a:cubicBezTo>
                    <a:pt x="5412" y="3292"/>
                    <a:pt x="4783" y="3654"/>
                    <a:pt x="4783" y="3774"/>
                  </a:cubicBezTo>
                  <a:cubicBezTo>
                    <a:pt x="4573" y="3895"/>
                    <a:pt x="3944" y="4136"/>
                    <a:pt x="3944" y="4257"/>
                  </a:cubicBezTo>
                  <a:cubicBezTo>
                    <a:pt x="3944" y="4378"/>
                    <a:pt x="3944" y="4498"/>
                    <a:pt x="3944" y="4619"/>
                  </a:cubicBezTo>
                  <a:cubicBezTo>
                    <a:pt x="3944" y="4740"/>
                    <a:pt x="3734" y="4860"/>
                    <a:pt x="3734" y="4981"/>
                  </a:cubicBezTo>
                  <a:cubicBezTo>
                    <a:pt x="3734" y="5102"/>
                    <a:pt x="3944" y="5464"/>
                    <a:pt x="3524" y="5585"/>
                  </a:cubicBezTo>
                  <a:cubicBezTo>
                    <a:pt x="3524" y="5705"/>
                    <a:pt x="3524" y="5947"/>
                    <a:pt x="3524" y="6067"/>
                  </a:cubicBezTo>
                  <a:cubicBezTo>
                    <a:pt x="3315" y="6067"/>
                    <a:pt x="3105" y="6067"/>
                    <a:pt x="3105" y="6188"/>
                  </a:cubicBezTo>
                  <a:cubicBezTo>
                    <a:pt x="3105" y="6429"/>
                    <a:pt x="3524" y="6550"/>
                    <a:pt x="3524" y="6791"/>
                  </a:cubicBezTo>
                  <a:cubicBezTo>
                    <a:pt x="3524" y="6912"/>
                    <a:pt x="3524" y="7153"/>
                    <a:pt x="3734" y="7274"/>
                  </a:cubicBezTo>
                  <a:cubicBezTo>
                    <a:pt x="4154" y="7757"/>
                    <a:pt x="3315" y="8239"/>
                    <a:pt x="3315" y="8722"/>
                  </a:cubicBezTo>
                  <a:cubicBezTo>
                    <a:pt x="3105" y="8963"/>
                    <a:pt x="3524" y="9205"/>
                    <a:pt x="3315" y="9446"/>
                  </a:cubicBezTo>
                  <a:cubicBezTo>
                    <a:pt x="3105" y="9567"/>
                    <a:pt x="2686" y="9687"/>
                    <a:pt x="2476" y="9929"/>
                  </a:cubicBezTo>
                  <a:cubicBezTo>
                    <a:pt x="2266" y="10170"/>
                    <a:pt x="3105" y="11135"/>
                    <a:pt x="2686" y="11256"/>
                  </a:cubicBezTo>
                  <a:cubicBezTo>
                    <a:pt x="1847" y="11497"/>
                    <a:pt x="2057" y="12101"/>
                    <a:pt x="1847" y="12583"/>
                  </a:cubicBezTo>
                  <a:cubicBezTo>
                    <a:pt x="1427" y="12945"/>
                    <a:pt x="1637" y="13549"/>
                    <a:pt x="1637" y="14031"/>
                  </a:cubicBezTo>
                  <a:cubicBezTo>
                    <a:pt x="1637" y="14393"/>
                    <a:pt x="1637" y="14755"/>
                    <a:pt x="1637" y="15117"/>
                  </a:cubicBezTo>
                  <a:cubicBezTo>
                    <a:pt x="1637" y="15238"/>
                    <a:pt x="2686" y="15600"/>
                    <a:pt x="2266" y="15600"/>
                  </a:cubicBezTo>
                  <a:cubicBezTo>
                    <a:pt x="2266" y="15600"/>
                    <a:pt x="1427" y="15721"/>
                    <a:pt x="1847" y="15841"/>
                  </a:cubicBezTo>
                  <a:cubicBezTo>
                    <a:pt x="2266" y="15841"/>
                    <a:pt x="2266" y="15962"/>
                    <a:pt x="2057" y="16204"/>
                  </a:cubicBezTo>
                  <a:cubicBezTo>
                    <a:pt x="1847" y="16445"/>
                    <a:pt x="1847" y="16686"/>
                    <a:pt x="1847" y="17048"/>
                  </a:cubicBezTo>
                  <a:cubicBezTo>
                    <a:pt x="1847" y="17290"/>
                    <a:pt x="1427" y="17410"/>
                    <a:pt x="1218" y="17652"/>
                  </a:cubicBezTo>
                  <a:cubicBezTo>
                    <a:pt x="1008" y="17772"/>
                    <a:pt x="1218" y="18014"/>
                    <a:pt x="1218" y="18255"/>
                  </a:cubicBezTo>
                  <a:cubicBezTo>
                    <a:pt x="1218" y="18376"/>
                    <a:pt x="798" y="18738"/>
                    <a:pt x="589" y="18738"/>
                  </a:cubicBezTo>
                  <a:cubicBezTo>
                    <a:pt x="-460" y="18979"/>
                    <a:pt x="169" y="19703"/>
                    <a:pt x="379" y="20065"/>
                  </a:cubicBezTo>
                  <a:cubicBezTo>
                    <a:pt x="589" y="20306"/>
                    <a:pt x="1218" y="19944"/>
                    <a:pt x="1218" y="20427"/>
                  </a:cubicBezTo>
                  <a:cubicBezTo>
                    <a:pt x="1218" y="20548"/>
                    <a:pt x="1008" y="20910"/>
                    <a:pt x="1427" y="21030"/>
                  </a:cubicBezTo>
                  <a:cubicBezTo>
                    <a:pt x="1637" y="21151"/>
                    <a:pt x="1847" y="21151"/>
                    <a:pt x="2266" y="21151"/>
                  </a:cubicBezTo>
                  <a:cubicBezTo>
                    <a:pt x="2686" y="21272"/>
                    <a:pt x="3315" y="21272"/>
                    <a:pt x="3734" y="21272"/>
                  </a:cubicBezTo>
                  <a:cubicBezTo>
                    <a:pt x="3944" y="21272"/>
                    <a:pt x="4154" y="21272"/>
                    <a:pt x="4363" y="21392"/>
                  </a:cubicBezTo>
                  <a:cubicBezTo>
                    <a:pt x="4363" y="21272"/>
                    <a:pt x="4573" y="21272"/>
                    <a:pt x="4783" y="21272"/>
                  </a:cubicBezTo>
                  <a:cubicBezTo>
                    <a:pt x="4783" y="21392"/>
                    <a:pt x="5202" y="21513"/>
                    <a:pt x="5202" y="21513"/>
                  </a:cubicBezTo>
                  <a:cubicBezTo>
                    <a:pt x="5412" y="21513"/>
                    <a:pt x="4992" y="21151"/>
                    <a:pt x="4992" y="21030"/>
                  </a:cubicBezTo>
                  <a:cubicBezTo>
                    <a:pt x="4573" y="20789"/>
                    <a:pt x="4573" y="20548"/>
                    <a:pt x="4573" y="20306"/>
                  </a:cubicBezTo>
                  <a:cubicBezTo>
                    <a:pt x="4573" y="20065"/>
                    <a:pt x="4573" y="19944"/>
                    <a:pt x="5202" y="19703"/>
                  </a:cubicBezTo>
                  <a:cubicBezTo>
                    <a:pt x="5622" y="19582"/>
                    <a:pt x="4783" y="19582"/>
                    <a:pt x="4783" y="19582"/>
                  </a:cubicBezTo>
                  <a:cubicBezTo>
                    <a:pt x="4783" y="19582"/>
                    <a:pt x="5202" y="19462"/>
                    <a:pt x="4992" y="19462"/>
                  </a:cubicBezTo>
                  <a:cubicBezTo>
                    <a:pt x="5202" y="19462"/>
                    <a:pt x="5202" y="19582"/>
                    <a:pt x="5412" y="19582"/>
                  </a:cubicBezTo>
                  <a:cubicBezTo>
                    <a:pt x="5622" y="19703"/>
                    <a:pt x="5831" y="19582"/>
                    <a:pt x="6041" y="19582"/>
                  </a:cubicBezTo>
                  <a:cubicBezTo>
                    <a:pt x="6251" y="19341"/>
                    <a:pt x="6041" y="19100"/>
                    <a:pt x="6041" y="18858"/>
                  </a:cubicBezTo>
                  <a:cubicBezTo>
                    <a:pt x="6251" y="18617"/>
                    <a:pt x="6670" y="18496"/>
                    <a:pt x="7299" y="18376"/>
                  </a:cubicBezTo>
                  <a:cubicBezTo>
                    <a:pt x="7509" y="18255"/>
                    <a:pt x="7719" y="18255"/>
                    <a:pt x="7928" y="18134"/>
                  </a:cubicBezTo>
                  <a:cubicBezTo>
                    <a:pt x="8138" y="18014"/>
                    <a:pt x="7719" y="17893"/>
                    <a:pt x="7719" y="17893"/>
                  </a:cubicBezTo>
                  <a:cubicBezTo>
                    <a:pt x="7719" y="17772"/>
                    <a:pt x="8348" y="17652"/>
                    <a:pt x="8138" y="17410"/>
                  </a:cubicBezTo>
                  <a:cubicBezTo>
                    <a:pt x="7928" y="17169"/>
                    <a:pt x="7090" y="17410"/>
                    <a:pt x="6880" y="17169"/>
                  </a:cubicBezTo>
                  <a:cubicBezTo>
                    <a:pt x="6670" y="17048"/>
                    <a:pt x="6460" y="17048"/>
                    <a:pt x="6251" y="16807"/>
                  </a:cubicBezTo>
                  <a:cubicBezTo>
                    <a:pt x="6041" y="16566"/>
                    <a:pt x="6460" y="16204"/>
                    <a:pt x="6670" y="16083"/>
                  </a:cubicBezTo>
                  <a:cubicBezTo>
                    <a:pt x="7090" y="15962"/>
                    <a:pt x="7299" y="15721"/>
                    <a:pt x="7719" y="15721"/>
                  </a:cubicBezTo>
                  <a:cubicBezTo>
                    <a:pt x="8138" y="15600"/>
                    <a:pt x="8138" y="15841"/>
                    <a:pt x="8348" y="15479"/>
                  </a:cubicBezTo>
                  <a:cubicBezTo>
                    <a:pt x="8348" y="15238"/>
                    <a:pt x="8767" y="15117"/>
                    <a:pt x="8557" y="14876"/>
                  </a:cubicBezTo>
                  <a:cubicBezTo>
                    <a:pt x="8348" y="14514"/>
                    <a:pt x="9396" y="14514"/>
                    <a:pt x="9606" y="14273"/>
                  </a:cubicBezTo>
                  <a:cubicBezTo>
                    <a:pt x="9606" y="14273"/>
                    <a:pt x="8557" y="13790"/>
                    <a:pt x="9606" y="13911"/>
                  </a:cubicBezTo>
                  <a:cubicBezTo>
                    <a:pt x="9816" y="14031"/>
                    <a:pt x="9816" y="14152"/>
                    <a:pt x="10025" y="14152"/>
                  </a:cubicBezTo>
                  <a:cubicBezTo>
                    <a:pt x="10445" y="14152"/>
                    <a:pt x="10445" y="13790"/>
                    <a:pt x="10235" y="13669"/>
                  </a:cubicBezTo>
                  <a:cubicBezTo>
                    <a:pt x="10235" y="13549"/>
                    <a:pt x="9816" y="13790"/>
                    <a:pt x="9816" y="13790"/>
                  </a:cubicBezTo>
                  <a:cubicBezTo>
                    <a:pt x="9396" y="13790"/>
                    <a:pt x="8977" y="13669"/>
                    <a:pt x="8977" y="13549"/>
                  </a:cubicBezTo>
                  <a:cubicBezTo>
                    <a:pt x="8977" y="13428"/>
                    <a:pt x="8557" y="12583"/>
                    <a:pt x="8977" y="12583"/>
                  </a:cubicBezTo>
                  <a:cubicBezTo>
                    <a:pt x="9606" y="12704"/>
                    <a:pt x="10025" y="12945"/>
                    <a:pt x="10864" y="12945"/>
                  </a:cubicBezTo>
                  <a:cubicBezTo>
                    <a:pt x="11074" y="12945"/>
                    <a:pt x="11284" y="12825"/>
                    <a:pt x="11493" y="12825"/>
                  </a:cubicBezTo>
                  <a:cubicBezTo>
                    <a:pt x="11913" y="12583"/>
                    <a:pt x="11493" y="12463"/>
                    <a:pt x="11703" y="12221"/>
                  </a:cubicBezTo>
                  <a:cubicBezTo>
                    <a:pt x="11703" y="12101"/>
                    <a:pt x="11913" y="11980"/>
                    <a:pt x="11913" y="11980"/>
                  </a:cubicBezTo>
                  <a:cubicBezTo>
                    <a:pt x="12123" y="11739"/>
                    <a:pt x="11913" y="11739"/>
                    <a:pt x="11913" y="11618"/>
                  </a:cubicBezTo>
                  <a:cubicBezTo>
                    <a:pt x="11703" y="11497"/>
                    <a:pt x="11703" y="11256"/>
                    <a:pt x="11913" y="11256"/>
                  </a:cubicBezTo>
                  <a:cubicBezTo>
                    <a:pt x="12332" y="11256"/>
                    <a:pt x="12123" y="11497"/>
                    <a:pt x="12123" y="11497"/>
                  </a:cubicBezTo>
                  <a:cubicBezTo>
                    <a:pt x="11913" y="11377"/>
                    <a:pt x="13171" y="11377"/>
                    <a:pt x="13171" y="11377"/>
                  </a:cubicBezTo>
                  <a:cubicBezTo>
                    <a:pt x="14010" y="11377"/>
                    <a:pt x="14639" y="11135"/>
                    <a:pt x="15478" y="11135"/>
                  </a:cubicBezTo>
                  <a:cubicBezTo>
                    <a:pt x="15688" y="11015"/>
                    <a:pt x="16317" y="10894"/>
                    <a:pt x="16736" y="10773"/>
                  </a:cubicBezTo>
                  <a:cubicBezTo>
                    <a:pt x="16946" y="10653"/>
                    <a:pt x="16946" y="10532"/>
                    <a:pt x="17156" y="10411"/>
                  </a:cubicBezTo>
                  <a:cubicBezTo>
                    <a:pt x="17365" y="10291"/>
                    <a:pt x="17575" y="10170"/>
                    <a:pt x="17785" y="9929"/>
                  </a:cubicBezTo>
                  <a:cubicBezTo>
                    <a:pt x="17785" y="9567"/>
                    <a:pt x="17365" y="9567"/>
                    <a:pt x="16946" y="9325"/>
                  </a:cubicBezTo>
                  <a:cubicBezTo>
                    <a:pt x="16736" y="9084"/>
                    <a:pt x="17365" y="8963"/>
                    <a:pt x="16946" y="8722"/>
                  </a:cubicBezTo>
                  <a:cubicBezTo>
                    <a:pt x="16736" y="8601"/>
                    <a:pt x="15897" y="8481"/>
                    <a:pt x="15897" y="8239"/>
                  </a:cubicBezTo>
                  <a:cubicBezTo>
                    <a:pt x="15897" y="8239"/>
                    <a:pt x="15897" y="8119"/>
                    <a:pt x="16107" y="8119"/>
                  </a:cubicBezTo>
                  <a:cubicBezTo>
                    <a:pt x="16107" y="7998"/>
                    <a:pt x="15897" y="7998"/>
                    <a:pt x="15897" y="7877"/>
                  </a:cubicBezTo>
                  <a:cubicBezTo>
                    <a:pt x="15897" y="7757"/>
                    <a:pt x="15688" y="7515"/>
                    <a:pt x="15897" y="7395"/>
                  </a:cubicBezTo>
                  <a:cubicBezTo>
                    <a:pt x="16107" y="7274"/>
                    <a:pt x="15688" y="7515"/>
                    <a:pt x="15897" y="739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31" name="Shape">
              <a:extLst>
                <a:ext uri="{FF2B5EF4-FFF2-40B4-BE49-F238E27FC236}">
                  <a16:creationId xmlns:a16="http://schemas.microsoft.com/office/drawing/2014/main" id="{4DDD232E-2B8A-4177-8613-390C34022F90}"/>
                </a:ext>
              </a:extLst>
            </p:cNvPr>
            <p:cNvSpPr/>
            <p:nvPr/>
          </p:nvSpPr>
          <p:spPr>
            <a:xfrm>
              <a:off x="6238573" y="3634829"/>
              <a:ext cx="122297" cy="125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04" extrusionOk="0">
                  <a:moveTo>
                    <a:pt x="14727" y="19004"/>
                  </a:moveTo>
                  <a:cubicBezTo>
                    <a:pt x="15709" y="19904"/>
                    <a:pt x="16691" y="19904"/>
                    <a:pt x="18655" y="19904"/>
                  </a:cubicBezTo>
                  <a:cubicBezTo>
                    <a:pt x="16691" y="17204"/>
                    <a:pt x="18655" y="16304"/>
                    <a:pt x="18655" y="13604"/>
                  </a:cubicBezTo>
                  <a:cubicBezTo>
                    <a:pt x="18655" y="11804"/>
                    <a:pt x="19636" y="9104"/>
                    <a:pt x="19636" y="7304"/>
                  </a:cubicBezTo>
                  <a:cubicBezTo>
                    <a:pt x="19636" y="6404"/>
                    <a:pt x="20618" y="5504"/>
                    <a:pt x="20618" y="4604"/>
                  </a:cubicBezTo>
                  <a:cubicBezTo>
                    <a:pt x="21600" y="3704"/>
                    <a:pt x="20618" y="2804"/>
                    <a:pt x="21600" y="1004"/>
                  </a:cubicBezTo>
                  <a:cubicBezTo>
                    <a:pt x="21600" y="-1696"/>
                    <a:pt x="17673" y="1904"/>
                    <a:pt x="16691" y="1904"/>
                  </a:cubicBezTo>
                  <a:cubicBezTo>
                    <a:pt x="14727" y="1904"/>
                    <a:pt x="13745" y="1004"/>
                    <a:pt x="11782" y="2804"/>
                  </a:cubicBezTo>
                  <a:cubicBezTo>
                    <a:pt x="11782" y="2804"/>
                    <a:pt x="9818" y="6404"/>
                    <a:pt x="8836" y="5504"/>
                  </a:cubicBezTo>
                  <a:cubicBezTo>
                    <a:pt x="6873" y="5504"/>
                    <a:pt x="5891" y="5504"/>
                    <a:pt x="3927" y="6404"/>
                  </a:cubicBezTo>
                  <a:cubicBezTo>
                    <a:pt x="3927" y="7304"/>
                    <a:pt x="3927" y="9104"/>
                    <a:pt x="2945" y="9104"/>
                  </a:cubicBezTo>
                  <a:cubicBezTo>
                    <a:pt x="2945" y="10004"/>
                    <a:pt x="982" y="10004"/>
                    <a:pt x="0" y="10004"/>
                  </a:cubicBezTo>
                  <a:cubicBezTo>
                    <a:pt x="1964" y="11804"/>
                    <a:pt x="3927" y="14504"/>
                    <a:pt x="5891" y="15404"/>
                  </a:cubicBezTo>
                  <a:cubicBezTo>
                    <a:pt x="6873" y="17204"/>
                    <a:pt x="8836" y="18104"/>
                    <a:pt x="10800" y="18104"/>
                  </a:cubicBezTo>
                  <a:cubicBezTo>
                    <a:pt x="11782" y="18104"/>
                    <a:pt x="13745" y="18104"/>
                    <a:pt x="14727" y="19004"/>
                  </a:cubicBezTo>
                  <a:cubicBezTo>
                    <a:pt x="15709" y="19004"/>
                    <a:pt x="14727" y="18104"/>
                    <a:pt x="14727" y="1900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32" name="Shape">
              <a:extLst>
                <a:ext uri="{FF2B5EF4-FFF2-40B4-BE49-F238E27FC236}">
                  <a16:creationId xmlns:a16="http://schemas.microsoft.com/office/drawing/2014/main" id="{86748D7F-764A-48B6-AE52-93AFA172DB6D}"/>
                </a:ext>
              </a:extLst>
            </p:cNvPr>
            <p:cNvSpPr/>
            <p:nvPr/>
          </p:nvSpPr>
          <p:spPr>
            <a:xfrm>
              <a:off x="6287261" y="3748409"/>
              <a:ext cx="85073" cy="79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33" h="20446" extrusionOk="0">
                  <a:moveTo>
                    <a:pt x="17962" y="14400"/>
                  </a:moveTo>
                  <a:cubicBezTo>
                    <a:pt x="17962" y="12960"/>
                    <a:pt x="17962" y="11520"/>
                    <a:pt x="19233" y="11520"/>
                  </a:cubicBezTo>
                  <a:cubicBezTo>
                    <a:pt x="17962" y="10080"/>
                    <a:pt x="17962" y="8640"/>
                    <a:pt x="16692" y="8640"/>
                  </a:cubicBezTo>
                  <a:cubicBezTo>
                    <a:pt x="15421" y="7200"/>
                    <a:pt x="14151" y="2880"/>
                    <a:pt x="12880" y="2880"/>
                  </a:cubicBezTo>
                  <a:cubicBezTo>
                    <a:pt x="10339" y="2880"/>
                    <a:pt x="9068" y="2880"/>
                    <a:pt x="7798" y="1440"/>
                  </a:cubicBezTo>
                  <a:cubicBezTo>
                    <a:pt x="6527" y="0"/>
                    <a:pt x="2715" y="0"/>
                    <a:pt x="1445" y="0"/>
                  </a:cubicBezTo>
                  <a:cubicBezTo>
                    <a:pt x="2715" y="1440"/>
                    <a:pt x="-2367" y="8640"/>
                    <a:pt x="1445" y="8640"/>
                  </a:cubicBezTo>
                  <a:cubicBezTo>
                    <a:pt x="2715" y="8640"/>
                    <a:pt x="2715" y="11520"/>
                    <a:pt x="5257" y="10080"/>
                  </a:cubicBezTo>
                  <a:cubicBezTo>
                    <a:pt x="6527" y="8640"/>
                    <a:pt x="2715" y="7200"/>
                    <a:pt x="2715" y="7200"/>
                  </a:cubicBezTo>
                  <a:cubicBezTo>
                    <a:pt x="3986" y="7200"/>
                    <a:pt x="6527" y="8640"/>
                    <a:pt x="6527" y="10080"/>
                  </a:cubicBezTo>
                  <a:cubicBezTo>
                    <a:pt x="7798" y="12960"/>
                    <a:pt x="10339" y="11520"/>
                    <a:pt x="11609" y="14400"/>
                  </a:cubicBezTo>
                  <a:cubicBezTo>
                    <a:pt x="12880" y="15840"/>
                    <a:pt x="12880" y="18720"/>
                    <a:pt x="15421" y="20160"/>
                  </a:cubicBezTo>
                  <a:cubicBezTo>
                    <a:pt x="19233" y="21600"/>
                    <a:pt x="19233" y="17280"/>
                    <a:pt x="17962" y="14400"/>
                  </a:cubicBezTo>
                  <a:cubicBezTo>
                    <a:pt x="17962" y="12960"/>
                    <a:pt x="17962" y="15840"/>
                    <a:pt x="17962" y="144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33" name="Shape">
              <a:extLst>
                <a:ext uri="{FF2B5EF4-FFF2-40B4-BE49-F238E27FC236}">
                  <a16:creationId xmlns:a16="http://schemas.microsoft.com/office/drawing/2014/main" id="{26A41272-7620-43E0-99BC-66181387BFE8}"/>
                </a:ext>
              </a:extLst>
            </p:cNvPr>
            <p:cNvSpPr/>
            <p:nvPr/>
          </p:nvSpPr>
          <p:spPr>
            <a:xfrm>
              <a:off x="6169783" y="3652842"/>
              <a:ext cx="63058" cy="3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83" extrusionOk="0">
                  <a:moveTo>
                    <a:pt x="7855" y="2400"/>
                  </a:moveTo>
                  <a:cubicBezTo>
                    <a:pt x="7855" y="0"/>
                    <a:pt x="7855" y="0"/>
                    <a:pt x="7855" y="0"/>
                  </a:cubicBezTo>
                  <a:cubicBezTo>
                    <a:pt x="5891" y="2400"/>
                    <a:pt x="1964" y="7200"/>
                    <a:pt x="0" y="9600"/>
                  </a:cubicBezTo>
                  <a:cubicBezTo>
                    <a:pt x="3927" y="12000"/>
                    <a:pt x="21600" y="21600"/>
                    <a:pt x="21600" y="12000"/>
                  </a:cubicBezTo>
                  <a:cubicBezTo>
                    <a:pt x="21600" y="4800"/>
                    <a:pt x="11782" y="7200"/>
                    <a:pt x="7855" y="24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34" name="Shape">
              <a:extLst>
                <a:ext uri="{FF2B5EF4-FFF2-40B4-BE49-F238E27FC236}">
                  <a16:creationId xmlns:a16="http://schemas.microsoft.com/office/drawing/2014/main" id="{6A18B587-ED95-4FAC-B696-1D43550D2E8B}"/>
                </a:ext>
              </a:extLst>
            </p:cNvPr>
            <p:cNvSpPr/>
            <p:nvPr/>
          </p:nvSpPr>
          <p:spPr>
            <a:xfrm>
              <a:off x="6112398" y="3554683"/>
              <a:ext cx="103249" cy="117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81" h="19581" extrusionOk="0">
                  <a:moveTo>
                    <a:pt x="15461" y="14504"/>
                  </a:moveTo>
                  <a:cubicBezTo>
                    <a:pt x="15461" y="12626"/>
                    <a:pt x="18701" y="11687"/>
                    <a:pt x="19781" y="10748"/>
                  </a:cubicBezTo>
                  <a:cubicBezTo>
                    <a:pt x="16541" y="9808"/>
                    <a:pt x="15461" y="9808"/>
                    <a:pt x="15461" y="6991"/>
                  </a:cubicBezTo>
                  <a:cubicBezTo>
                    <a:pt x="15461" y="6052"/>
                    <a:pt x="16541" y="1356"/>
                    <a:pt x="15461" y="417"/>
                  </a:cubicBezTo>
                  <a:cubicBezTo>
                    <a:pt x="14381" y="-522"/>
                    <a:pt x="8981" y="417"/>
                    <a:pt x="6821" y="417"/>
                  </a:cubicBezTo>
                  <a:cubicBezTo>
                    <a:pt x="4661" y="417"/>
                    <a:pt x="4661" y="3235"/>
                    <a:pt x="5741" y="5113"/>
                  </a:cubicBezTo>
                  <a:cubicBezTo>
                    <a:pt x="6821" y="6052"/>
                    <a:pt x="11141" y="8869"/>
                    <a:pt x="6821" y="8869"/>
                  </a:cubicBezTo>
                  <a:cubicBezTo>
                    <a:pt x="5741" y="8869"/>
                    <a:pt x="3581" y="8869"/>
                    <a:pt x="2501" y="8869"/>
                  </a:cubicBezTo>
                  <a:cubicBezTo>
                    <a:pt x="341" y="8869"/>
                    <a:pt x="341" y="12626"/>
                    <a:pt x="341" y="13565"/>
                  </a:cubicBezTo>
                  <a:cubicBezTo>
                    <a:pt x="-1819" y="19200"/>
                    <a:pt x="6821" y="18261"/>
                    <a:pt x="11141" y="19200"/>
                  </a:cubicBezTo>
                  <a:cubicBezTo>
                    <a:pt x="12221" y="21078"/>
                    <a:pt x="15461" y="15443"/>
                    <a:pt x="15461" y="14504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35" name="Shape">
              <a:extLst>
                <a:ext uri="{FF2B5EF4-FFF2-40B4-BE49-F238E27FC236}">
                  <a16:creationId xmlns:a16="http://schemas.microsoft.com/office/drawing/2014/main" id="{5129FFF9-C9FF-47CB-BC8B-68A8FD3ACA9A}"/>
                </a:ext>
              </a:extLst>
            </p:cNvPr>
            <p:cNvSpPr/>
            <p:nvPr/>
          </p:nvSpPr>
          <p:spPr>
            <a:xfrm>
              <a:off x="5420732" y="3111401"/>
              <a:ext cx="838864" cy="53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8" extrusionOk="0">
                  <a:moveTo>
                    <a:pt x="18144" y="19893"/>
                  </a:moveTo>
                  <a:cubicBezTo>
                    <a:pt x="18288" y="19893"/>
                    <a:pt x="19296" y="20118"/>
                    <a:pt x="19008" y="19668"/>
                  </a:cubicBezTo>
                  <a:cubicBezTo>
                    <a:pt x="18864" y="19218"/>
                    <a:pt x="18576" y="18993"/>
                    <a:pt x="18432" y="18543"/>
                  </a:cubicBezTo>
                  <a:cubicBezTo>
                    <a:pt x="18432" y="18543"/>
                    <a:pt x="18576" y="17868"/>
                    <a:pt x="18720" y="17868"/>
                  </a:cubicBezTo>
                  <a:cubicBezTo>
                    <a:pt x="18864" y="17643"/>
                    <a:pt x="19584" y="17868"/>
                    <a:pt x="19872" y="17868"/>
                  </a:cubicBezTo>
                  <a:cubicBezTo>
                    <a:pt x="20304" y="17868"/>
                    <a:pt x="20160" y="16743"/>
                    <a:pt x="20736" y="17418"/>
                  </a:cubicBezTo>
                  <a:cubicBezTo>
                    <a:pt x="20880" y="16968"/>
                    <a:pt x="21024" y="16743"/>
                    <a:pt x="21024" y="16293"/>
                  </a:cubicBezTo>
                  <a:cubicBezTo>
                    <a:pt x="21024" y="15843"/>
                    <a:pt x="20880" y="15393"/>
                    <a:pt x="21024" y="15168"/>
                  </a:cubicBezTo>
                  <a:cubicBezTo>
                    <a:pt x="21168" y="14718"/>
                    <a:pt x="21600" y="14268"/>
                    <a:pt x="21600" y="14043"/>
                  </a:cubicBezTo>
                  <a:cubicBezTo>
                    <a:pt x="21456" y="13593"/>
                    <a:pt x="21312" y="13593"/>
                    <a:pt x="21024" y="13593"/>
                  </a:cubicBezTo>
                  <a:cubicBezTo>
                    <a:pt x="20592" y="13593"/>
                    <a:pt x="20016" y="13593"/>
                    <a:pt x="19584" y="13818"/>
                  </a:cubicBezTo>
                  <a:cubicBezTo>
                    <a:pt x="19296" y="13818"/>
                    <a:pt x="19152" y="14043"/>
                    <a:pt x="19008" y="14268"/>
                  </a:cubicBezTo>
                  <a:cubicBezTo>
                    <a:pt x="18864" y="14718"/>
                    <a:pt x="19008" y="15168"/>
                    <a:pt x="18864" y="15618"/>
                  </a:cubicBezTo>
                  <a:cubicBezTo>
                    <a:pt x="18864" y="15843"/>
                    <a:pt x="18144" y="16968"/>
                    <a:pt x="18144" y="16968"/>
                  </a:cubicBezTo>
                  <a:cubicBezTo>
                    <a:pt x="17568" y="16743"/>
                    <a:pt x="16992" y="16968"/>
                    <a:pt x="16416" y="17418"/>
                  </a:cubicBezTo>
                  <a:cubicBezTo>
                    <a:pt x="16128" y="17418"/>
                    <a:pt x="15984" y="17193"/>
                    <a:pt x="15840" y="16968"/>
                  </a:cubicBezTo>
                  <a:cubicBezTo>
                    <a:pt x="15696" y="16743"/>
                    <a:pt x="15408" y="16743"/>
                    <a:pt x="15120" y="16518"/>
                  </a:cubicBezTo>
                  <a:cubicBezTo>
                    <a:pt x="14832" y="16518"/>
                    <a:pt x="14832" y="15843"/>
                    <a:pt x="14688" y="15393"/>
                  </a:cubicBezTo>
                  <a:cubicBezTo>
                    <a:pt x="14544" y="14943"/>
                    <a:pt x="14256" y="14718"/>
                    <a:pt x="14112" y="14268"/>
                  </a:cubicBezTo>
                  <a:cubicBezTo>
                    <a:pt x="13968" y="13368"/>
                    <a:pt x="13680" y="12243"/>
                    <a:pt x="13824" y="11343"/>
                  </a:cubicBezTo>
                  <a:cubicBezTo>
                    <a:pt x="13824" y="10668"/>
                    <a:pt x="13680" y="9768"/>
                    <a:pt x="13968" y="9093"/>
                  </a:cubicBezTo>
                  <a:cubicBezTo>
                    <a:pt x="14112" y="8868"/>
                    <a:pt x="14112" y="8643"/>
                    <a:pt x="14112" y="8418"/>
                  </a:cubicBezTo>
                  <a:cubicBezTo>
                    <a:pt x="14256" y="7968"/>
                    <a:pt x="13968" y="8193"/>
                    <a:pt x="13824" y="7968"/>
                  </a:cubicBezTo>
                  <a:cubicBezTo>
                    <a:pt x="13536" y="7968"/>
                    <a:pt x="13248" y="7743"/>
                    <a:pt x="12960" y="7743"/>
                  </a:cubicBezTo>
                  <a:cubicBezTo>
                    <a:pt x="12816" y="7518"/>
                    <a:pt x="12528" y="7068"/>
                    <a:pt x="12528" y="6618"/>
                  </a:cubicBezTo>
                  <a:cubicBezTo>
                    <a:pt x="12528" y="5943"/>
                    <a:pt x="12096" y="5718"/>
                    <a:pt x="11808" y="5268"/>
                  </a:cubicBezTo>
                  <a:cubicBezTo>
                    <a:pt x="11664" y="4818"/>
                    <a:pt x="11664" y="4368"/>
                    <a:pt x="11520" y="3918"/>
                  </a:cubicBezTo>
                  <a:cubicBezTo>
                    <a:pt x="11376" y="3693"/>
                    <a:pt x="11088" y="3693"/>
                    <a:pt x="10800" y="3693"/>
                  </a:cubicBezTo>
                  <a:cubicBezTo>
                    <a:pt x="10656" y="3468"/>
                    <a:pt x="10368" y="3468"/>
                    <a:pt x="10224" y="3693"/>
                  </a:cubicBezTo>
                  <a:cubicBezTo>
                    <a:pt x="10224" y="3918"/>
                    <a:pt x="10080" y="4368"/>
                    <a:pt x="9792" y="4368"/>
                  </a:cubicBezTo>
                  <a:cubicBezTo>
                    <a:pt x="9504" y="4368"/>
                    <a:pt x="9072" y="3918"/>
                    <a:pt x="8928" y="3468"/>
                  </a:cubicBezTo>
                  <a:cubicBezTo>
                    <a:pt x="8784" y="2793"/>
                    <a:pt x="8784" y="2568"/>
                    <a:pt x="8496" y="2118"/>
                  </a:cubicBezTo>
                  <a:cubicBezTo>
                    <a:pt x="8208" y="1893"/>
                    <a:pt x="7776" y="1218"/>
                    <a:pt x="7488" y="1218"/>
                  </a:cubicBezTo>
                  <a:cubicBezTo>
                    <a:pt x="7344" y="993"/>
                    <a:pt x="6480" y="993"/>
                    <a:pt x="6480" y="1218"/>
                  </a:cubicBezTo>
                  <a:cubicBezTo>
                    <a:pt x="6192" y="1893"/>
                    <a:pt x="6048" y="1668"/>
                    <a:pt x="5616" y="1668"/>
                  </a:cubicBezTo>
                  <a:cubicBezTo>
                    <a:pt x="5040" y="1668"/>
                    <a:pt x="4608" y="1668"/>
                    <a:pt x="4176" y="1668"/>
                  </a:cubicBezTo>
                  <a:cubicBezTo>
                    <a:pt x="4032" y="1668"/>
                    <a:pt x="3600" y="1218"/>
                    <a:pt x="3312" y="993"/>
                  </a:cubicBezTo>
                  <a:cubicBezTo>
                    <a:pt x="2880" y="768"/>
                    <a:pt x="2448" y="543"/>
                    <a:pt x="1872" y="93"/>
                  </a:cubicBezTo>
                  <a:cubicBezTo>
                    <a:pt x="1296" y="-132"/>
                    <a:pt x="576" y="93"/>
                    <a:pt x="0" y="318"/>
                  </a:cubicBezTo>
                  <a:cubicBezTo>
                    <a:pt x="144" y="1443"/>
                    <a:pt x="720" y="2343"/>
                    <a:pt x="1008" y="3468"/>
                  </a:cubicBezTo>
                  <a:cubicBezTo>
                    <a:pt x="1152" y="3918"/>
                    <a:pt x="1584" y="4368"/>
                    <a:pt x="1872" y="4593"/>
                  </a:cubicBezTo>
                  <a:cubicBezTo>
                    <a:pt x="2016" y="5043"/>
                    <a:pt x="2304" y="5718"/>
                    <a:pt x="2160" y="6168"/>
                  </a:cubicBezTo>
                  <a:cubicBezTo>
                    <a:pt x="2160" y="6168"/>
                    <a:pt x="1152" y="5718"/>
                    <a:pt x="1728" y="6393"/>
                  </a:cubicBezTo>
                  <a:cubicBezTo>
                    <a:pt x="1872" y="6618"/>
                    <a:pt x="2016" y="6843"/>
                    <a:pt x="2160" y="7068"/>
                  </a:cubicBezTo>
                  <a:cubicBezTo>
                    <a:pt x="2448" y="7068"/>
                    <a:pt x="2592" y="7068"/>
                    <a:pt x="2736" y="7293"/>
                  </a:cubicBezTo>
                  <a:cubicBezTo>
                    <a:pt x="3024" y="7518"/>
                    <a:pt x="3312" y="7968"/>
                    <a:pt x="3600" y="8418"/>
                  </a:cubicBezTo>
                  <a:cubicBezTo>
                    <a:pt x="3744" y="8643"/>
                    <a:pt x="3600" y="9093"/>
                    <a:pt x="3456" y="9318"/>
                  </a:cubicBezTo>
                  <a:cubicBezTo>
                    <a:pt x="3312" y="9543"/>
                    <a:pt x="3600" y="9768"/>
                    <a:pt x="3744" y="9768"/>
                  </a:cubicBezTo>
                  <a:cubicBezTo>
                    <a:pt x="4176" y="10218"/>
                    <a:pt x="4464" y="10668"/>
                    <a:pt x="4752" y="11118"/>
                  </a:cubicBezTo>
                  <a:cubicBezTo>
                    <a:pt x="4896" y="11343"/>
                    <a:pt x="5040" y="11793"/>
                    <a:pt x="5184" y="11793"/>
                  </a:cubicBezTo>
                  <a:cubicBezTo>
                    <a:pt x="5328" y="11793"/>
                    <a:pt x="5472" y="11343"/>
                    <a:pt x="5328" y="11118"/>
                  </a:cubicBezTo>
                  <a:cubicBezTo>
                    <a:pt x="5328" y="10893"/>
                    <a:pt x="5184" y="10668"/>
                    <a:pt x="5184" y="10443"/>
                  </a:cubicBezTo>
                  <a:cubicBezTo>
                    <a:pt x="5040" y="10218"/>
                    <a:pt x="4752" y="10443"/>
                    <a:pt x="4608" y="10218"/>
                  </a:cubicBezTo>
                  <a:cubicBezTo>
                    <a:pt x="4320" y="9768"/>
                    <a:pt x="4608" y="9768"/>
                    <a:pt x="4608" y="9318"/>
                  </a:cubicBezTo>
                  <a:cubicBezTo>
                    <a:pt x="4608" y="9318"/>
                    <a:pt x="4320" y="8868"/>
                    <a:pt x="4320" y="8643"/>
                  </a:cubicBezTo>
                  <a:cubicBezTo>
                    <a:pt x="4032" y="8193"/>
                    <a:pt x="4032" y="7518"/>
                    <a:pt x="3744" y="7068"/>
                  </a:cubicBezTo>
                  <a:cubicBezTo>
                    <a:pt x="3456" y="6843"/>
                    <a:pt x="3168" y="6393"/>
                    <a:pt x="3024" y="5943"/>
                  </a:cubicBezTo>
                  <a:cubicBezTo>
                    <a:pt x="3024" y="5718"/>
                    <a:pt x="3024" y="5268"/>
                    <a:pt x="2880" y="5043"/>
                  </a:cubicBezTo>
                  <a:cubicBezTo>
                    <a:pt x="2736" y="4818"/>
                    <a:pt x="2592" y="4593"/>
                    <a:pt x="2448" y="4368"/>
                  </a:cubicBezTo>
                  <a:cubicBezTo>
                    <a:pt x="2304" y="3918"/>
                    <a:pt x="2160" y="3693"/>
                    <a:pt x="1872" y="3468"/>
                  </a:cubicBezTo>
                  <a:cubicBezTo>
                    <a:pt x="1728" y="3243"/>
                    <a:pt x="1728" y="2793"/>
                    <a:pt x="1728" y="2568"/>
                  </a:cubicBezTo>
                  <a:cubicBezTo>
                    <a:pt x="1728" y="2343"/>
                    <a:pt x="1440" y="1218"/>
                    <a:pt x="1584" y="993"/>
                  </a:cubicBezTo>
                  <a:cubicBezTo>
                    <a:pt x="1728" y="768"/>
                    <a:pt x="1872" y="1443"/>
                    <a:pt x="2016" y="1443"/>
                  </a:cubicBezTo>
                  <a:cubicBezTo>
                    <a:pt x="2160" y="1443"/>
                    <a:pt x="2160" y="1443"/>
                    <a:pt x="2160" y="1443"/>
                  </a:cubicBezTo>
                  <a:cubicBezTo>
                    <a:pt x="2448" y="1218"/>
                    <a:pt x="2448" y="1443"/>
                    <a:pt x="2592" y="1668"/>
                  </a:cubicBezTo>
                  <a:cubicBezTo>
                    <a:pt x="2736" y="1668"/>
                    <a:pt x="2880" y="1668"/>
                    <a:pt x="2880" y="1893"/>
                  </a:cubicBezTo>
                  <a:cubicBezTo>
                    <a:pt x="2880" y="2343"/>
                    <a:pt x="3024" y="2793"/>
                    <a:pt x="3168" y="3243"/>
                  </a:cubicBezTo>
                  <a:cubicBezTo>
                    <a:pt x="3168" y="3468"/>
                    <a:pt x="3312" y="3918"/>
                    <a:pt x="3312" y="4143"/>
                  </a:cubicBezTo>
                  <a:cubicBezTo>
                    <a:pt x="3312" y="4368"/>
                    <a:pt x="3168" y="4593"/>
                    <a:pt x="3168" y="4818"/>
                  </a:cubicBezTo>
                  <a:cubicBezTo>
                    <a:pt x="3312" y="4818"/>
                    <a:pt x="3312" y="4368"/>
                    <a:pt x="3312" y="4368"/>
                  </a:cubicBezTo>
                  <a:cubicBezTo>
                    <a:pt x="3456" y="4143"/>
                    <a:pt x="3600" y="4818"/>
                    <a:pt x="3744" y="4818"/>
                  </a:cubicBezTo>
                  <a:cubicBezTo>
                    <a:pt x="3888" y="5043"/>
                    <a:pt x="4608" y="5718"/>
                    <a:pt x="4608" y="5943"/>
                  </a:cubicBezTo>
                  <a:cubicBezTo>
                    <a:pt x="4608" y="6393"/>
                    <a:pt x="4752" y="6618"/>
                    <a:pt x="4896" y="6618"/>
                  </a:cubicBezTo>
                  <a:cubicBezTo>
                    <a:pt x="5040" y="6843"/>
                    <a:pt x="5040" y="7068"/>
                    <a:pt x="5184" y="7293"/>
                  </a:cubicBezTo>
                  <a:cubicBezTo>
                    <a:pt x="5328" y="7518"/>
                    <a:pt x="5472" y="7293"/>
                    <a:pt x="5472" y="7518"/>
                  </a:cubicBezTo>
                  <a:cubicBezTo>
                    <a:pt x="5616" y="7743"/>
                    <a:pt x="5328" y="7968"/>
                    <a:pt x="5472" y="8418"/>
                  </a:cubicBezTo>
                  <a:cubicBezTo>
                    <a:pt x="5760" y="8643"/>
                    <a:pt x="6048" y="8868"/>
                    <a:pt x="6336" y="9318"/>
                  </a:cubicBezTo>
                  <a:cubicBezTo>
                    <a:pt x="6480" y="9543"/>
                    <a:pt x="6480" y="9768"/>
                    <a:pt x="6624" y="9993"/>
                  </a:cubicBezTo>
                  <a:cubicBezTo>
                    <a:pt x="6768" y="10218"/>
                    <a:pt x="6912" y="10218"/>
                    <a:pt x="7056" y="10668"/>
                  </a:cubicBezTo>
                  <a:cubicBezTo>
                    <a:pt x="7344" y="10893"/>
                    <a:pt x="7488" y="11343"/>
                    <a:pt x="7776" y="11793"/>
                  </a:cubicBezTo>
                  <a:cubicBezTo>
                    <a:pt x="7920" y="12018"/>
                    <a:pt x="8064" y="12243"/>
                    <a:pt x="8208" y="12468"/>
                  </a:cubicBezTo>
                  <a:cubicBezTo>
                    <a:pt x="8352" y="12918"/>
                    <a:pt x="8064" y="12918"/>
                    <a:pt x="8064" y="13143"/>
                  </a:cubicBezTo>
                  <a:cubicBezTo>
                    <a:pt x="8064" y="13368"/>
                    <a:pt x="8496" y="13143"/>
                    <a:pt x="8496" y="13593"/>
                  </a:cubicBezTo>
                  <a:cubicBezTo>
                    <a:pt x="8352" y="14043"/>
                    <a:pt x="8208" y="14043"/>
                    <a:pt x="8352" y="14493"/>
                  </a:cubicBezTo>
                  <a:cubicBezTo>
                    <a:pt x="8352" y="14493"/>
                    <a:pt x="8064" y="14943"/>
                    <a:pt x="8208" y="15168"/>
                  </a:cubicBezTo>
                  <a:cubicBezTo>
                    <a:pt x="8352" y="15393"/>
                    <a:pt x="8496" y="15843"/>
                    <a:pt x="8640" y="16068"/>
                  </a:cubicBezTo>
                  <a:cubicBezTo>
                    <a:pt x="8784" y="16293"/>
                    <a:pt x="8928" y="16293"/>
                    <a:pt x="9072" y="16293"/>
                  </a:cubicBezTo>
                  <a:cubicBezTo>
                    <a:pt x="9504" y="16518"/>
                    <a:pt x="9504" y="16968"/>
                    <a:pt x="9792" y="17193"/>
                  </a:cubicBezTo>
                  <a:cubicBezTo>
                    <a:pt x="10224" y="17643"/>
                    <a:pt x="10800" y="17643"/>
                    <a:pt x="11088" y="18093"/>
                  </a:cubicBezTo>
                  <a:cubicBezTo>
                    <a:pt x="11664" y="18543"/>
                    <a:pt x="12240" y="18993"/>
                    <a:pt x="12816" y="19218"/>
                  </a:cubicBezTo>
                  <a:cubicBezTo>
                    <a:pt x="13248" y="19668"/>
                    <a:pt x="13968" y="20118"/>
                    <a:pt x="14544" y="20343"/>
                  </a:cubicBezTo>
                  <a:cubicBezTo>
                    <a:pt x="15120" y="20343"/>
                    <a:pt x="15552" y="19443"/>
                    <a:pt x="16272" y="19668"/>
                  </a:cubicBezTo>
                  <a:cubicBezTo>
                    <a:pt x="16848" y="19893"/>
                    <a:pt x="17280" y="20793"/>
                    <a:pt x="17712" y="21468"/>
                  </a:cubicBezTo>
                  <a:cubicBezTo>
                    <a:pt x="17712" y="21243"/>
                    <a:pt x="17856" y="20118"/>
                    <a:pt x="18144" y="19893"/>
                  </a:cubicBezTo>
                  <a:cubicBezTo>
                    <a:pt x="18288" y="19893"/>
                    <a:pt x="18000" y="19893"/>
                    <a:pt x="18144" y="1989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36" name="Shape">
              <a:extLst>
                <a:ext uri="{FF2B5EF4-FFF2-40B4-BE49-F238E27FC236}">
                  <a16:creationId xmlns:a16="http://schemas.microsoft.com/office/drawing/2014/main" id="{74491BA8-022A-4DCF-94DB-5924D5AC0BFE}"/>
                </a:ext>
              </a:extLst>
            </p:cNvPr>
            <p:cNvSpPr/>
            <p:nvPr/>
          </p:nvSpPr>
          <p:spPr>
            <a:xfrm>
              <a:off x="6191018" y="3613382"/>
              <a:ext cx="164120" cy="8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2" h="20518" extrusionOk="0">
                  <a:moveTo>
                    <a:pt x="8122" y="19168"/>
                  </a:moveTo>
                  <a:cubicBezTo>
                    <a:pt x="8842" y="19168"/>
                    <a:pt x="8842" y="17818"/>
                    <a:pt x="8842" y="16468"/>
                  </a:cubicBezTo>
                  <a:cubicBezTo>
                    <a:pt x="8842" y="15118"/>
                    <a:pt x="10282" y="13768"/>
                    <a:pt x="11002" y="13768"/>
                  </a:cubicBezTo>
                  <a:cubicBezTo>
                    <a:pt x="12442" y="12418"/>
                    <a:pt x="12442" y="15118"/>
                    <a:pt x="13882" y="12418"/>
                  </a:cubicBezTo>
                  <a:cubicBezTo>
                    <a:pt x="14602" y="11068"/>
                    <a:pt x="15322" y="7018"/>
                    <a:pt x="16762" y="8368"/>
                  </a:cubicBezTo>
                  <a:cubicBezTo>
                    <a:pt x="18922" y="8368"/>
                    <a:pt x="18922" y="7018"/>
                    <a:pt x="21082" y="5668"/>
                  </a:cubicBezTo>
                  <a:cubicBezTo>
                    <a:pt x="18202" y="2968"/>
                    <a:pt x="17482" y="-1082"/>
                    <a:pt x="13882" y="268"/>
                  </a:cubicBezTo>
                  <a:cubicBezTo>
                    <a:pt x="12442" y="268"/>
                    <a:pt x="11002" y="1618"/>
                    <a:pt x="9562" y="1618"/>
                  </a:cubicBezTo>
                  <a:cubicBezTo>
                    <a:pt x="8122" y="1618"/>
                    <a:pt x="6682" y="268"/>
                    <a:pt x="5242" y="268"/>
                  </a:cubicBezTo>
                  <a:cubicBezTo>
                    <a:pt x="3082" y="1618"/>
                    <a:pt x="2362" y="1618"/>
                    <a:pt x="922" y="4318"/>
                  </a:cubicBezTo>
                  <a:cubicBezTo>
                    <a:pt x="922" y="5668"/>
                    <a:pt x="-518" y="8368"/>
                    <a:pt x="202" y="11068"/>
                  </a:cubicBezTo>
                  <a:cubicBezTo>
                    <a:pt x="2362" y="13768"/>
                    <a:pt x="5242" y="11068"/>
                    <a:pt x="5242" y="17818"/>
                  </a:cubicBezTo>
                  <a:cubicBezTo>
                    <a:pt x="5242" y="17818"/>
                    <a:pt x="6682" y="17818"/>
                    <a:pt x="6682" y="17818"/>
                  </a:cubicBezTo>
                  <a:cubicBezTo>
                    <a:pt x="6682" y="17818"/>
                    <a:pt x="5962" y="20518"/>
                    <a:pt x="5962" y="20518"/>
                  </a:cubicBezTo>
                  <a:cubicBezTo>
                    <a:pt x="6682" y="20518"/>
                    <a:pt x="8122" y="20518"/>
                    <a:pt x="8122" y="1916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37" name="Shape">
              <a:extLst>
                <a:ext uri="{FF2B5EF4-FFF2-40B4-BE49-F238E27FC236}">
                  <a16:creationId xmlns:a16="http://schemas.microsoft.com/office/drawing/2014/main" id="{44C41C0A-D8A7-41CC-833A-E7A0C71A5CB8}"/>
                </a:ext>
              </a:extLst>
            </p:cNvPr>
            <p:cNvSpPr/>
            <p:nvPr/>
          </p:nvSpPr>
          <p:spPr>
            <a:xfrm>
              <a:off x="6191281" y="3537456"/>
              <a:ext cx="35829" cy="75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86" h="19484" extrusionOk="0">
                  <a:moveTo>
                    <a:pt x="13115" y="640"/>
                  </a:moveTo>
                  <a:cubicBezTo>
                    <a:pt x="10029" y="-800"/>
                    <a:pt x="3857" y="3520"/>
                    <a:pt x="3857" y="4960"/>
                  </a:cubicBezTo>
                  <a:cubicBezTo>
                    <a:pt x="772" y="6400"/>
                    <a:pt x="772" y="4960"/>
                    <a:pt x="772" y="7840"/>
                  </a:cubicBezTo>
                  <a:cubicBezTo>
                    <a:pt x="772" y="9280"/>
                    <a:pt x="-2314" y="20800"/>
                    <a:pt x="3857" y="19360"/>
                  </a:cubicBezTo>
                  <a:cubicBezTo>
                    <a:pt x="3857" y="17920"/>
                    <a:pt x="13115" y="13600"/>
                    <a:pt x="16200" y="10720"/>
                  </a:cubicBezTo>
                  <a:cubicBezTo>
                    <a:pt x="16200" y="6400"/>
                    <a:pt x="16200" y="4960"/>
                    <a:pt x="19286" y="2080"/>
                  </a:cubicBezTo>
                  <a:cubicBezTo>
                    <a:pt x="19286" y="640"/>
                    <a:pt x="16200" y="640"/>
                    <a:pt x="13115" y="640"/>
                  </a:cubicBezTo>
                  <a:cubicBezTo>
                    <a:pt x="10029" y="-800"/>
                    <a:pt x="16200" y="640"/>
                    <a:pt x="13115" y="64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38" name="Shape">
              <a:extLst>
                <a:ext uri="{FF2B5EF4-FFF2-40B4-BE49-F238E27FC236}">
                  <a16:creationId xmlns:a16="http://schemas.microsoft.com/office/drawing/2014/main" id="{BF7B191F-5A8D-4BD4-B7F3-034E79CC5ABF}"/>
                </a:ext>
              </a:extLst>
            </p:cNvPr>
            <p:cNvSpPr/>
            <p:nvPr/>
          </p:nvSpPr>
          <p:spPr>
            <a:xfrm>
              <a:off x="6607365" y="3489069"/>
              <a:ext cx="72613" cy="56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37" extrusionOk="0">
                  <a:moveTo>
                    <a:pt x="19938" y="4328"/>
                  </a:moveTo>
                  <a:cubicBezTo>
                    <a:pt x="16615" y="4328"/>
                    <a:pt x="13292" y="-1563"/>
                    <a:pt x="9969" y="401"/>
                  </a:cubicBezTo>
                  <a:cubicBezTo>
                    <a:pt x="4985" y="2364"/>
                    <a:pt x="11631" y="4328"/>
                    <a:pt x="11631" y="8255"/>
                  </a:cubicBezTo>
                  <a:cubicBezTo>
                    <a:pt x="13292" y="10219"/>
                    <a:pt x="16615" y="14146"/>
                    <a:pt x="14954" y="16110"/>
                  </a:cubicBezTo>
                  <a:cubicBezTo>
                    <a:pt x="13292" y="18073"/>
                    <a:pt x="11631" y="18073"/>
                    <a:pt x="9969" y="18073"/>
                  </a:cubicBezTo>
                  <a:cubicBezTo>
                    <a:pt x="6646" y="16110"/>
                    <a:pt x="9969" y="16110"/>
                    <a:pt x="8308" y="14146"/>
                  </a:cubicBezTo>
                  <a:cubicBezTo>
                    <a:pt x="8308" y="14146"/>
                    <a:pt x="0" y="16110"/>
                    <a:pt x="0" y="16110"/>
                  </a:cubicBezTo>
                  <a:cubicBezTo>
                    <a:pt x="0" y="20037"/>
                    <a:pt x="3323" y="20037"/>
                    <a:pt x="4985" y="20037"/>
                  </a:cubicBezTo>
                  <a:cubicBezTo>
                    <a:pt x="9969" y="18073"/>
                    <a:pt x="14954" y="20037"/>
                    <a:pt x="21600" y="20037"/>
                  </a:cubicBezTo>
                  <a:cubicBezTo>
                    <a:pt x="21600" y="14146"/>
                    <a:pt x="19938" y="8255"/>
                    <a:pt x="19938" y="4328"/>
                  </a:cubicBezTo>
                  <a:cubicBezTo>
                    <a:pt x="18277" y="4328"/>
                    <a:pt x="19938" y="8255"/>
                    <a:pt x="19938" y="432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39" name="Shape">
              <a:extLst>
                <a:ext uri="{FF2B5EF4-FFF2-40B4-BE49-F238E27FC236}">
                  <a16:creationId xmlns:a16="http://schemas.microsoft.com/office/drawing/2014/main" id="{E4453238-3865-49CA-8F6B-E2E39D433101}"/>
                </a:ext>
              </a:extLst>
            </p:cNvPr>
            <p:cNvSpPr/>
            <p:nvPr/>
          </p:nvSpPr>
          <p:spPr>
            <a:xfrm>
              <a:off x="6674246" y="3488723"/>
              <a:ext cx="97760" cy="69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17811" extrusionOk="0">
                  <a:moveTo>
                    <a:pt x="16800" y="9032"/>
                  </a:moveTo>
                  <a:cubicBezTo>
                    <a:pt x="14400" y="7592"/>
                    <a:pt x="12000" y="4712"/>
                    <a:pt x="9600" y="3272"/>
                  </a:cubicBezTo>
                  <a:cubicBezTo>
                    <a:pt x="8400" y="1832"/>
                    <a:pt x="2400" y="-1048"/>
                    <a:pt x="1200" y="392"/>
                  </a:cubicBezTo>
                  <a:cubicBezTo>
                    <a:pt x="1200" y="392"/>
                    <a:pt x="3600" y="3272"/>
                    <a:pt x="0" y="3272"/>
                  </a:cubicBezTo>
                  <a:cubicBezTo>
                    <a:pt x="0" y="6152"/>
                    <a:pt x="1200" y="9032"/>
                    <a:pt x="1200" y="13352"/>
                  </a:cubicBezTo>
                  <a:cubicBezTo>
                    <a:pt x="1200" y="14792"/>
                    <a:pt x="1200" y="14792"/>
                    <a:pt x="2400" y="16232"/>
                  </a:cubicBezTo>
                  <a:cubicBezTo>
                    <a:pt x="3600" y="20552"/>
                    <a:pt x="3600" y="14792"/>
                    <a:pt x="4800" y="13352"/>
                  </a:cubicBezTo>
                  <a:cubicBezTo>
                    <a:pt x="7200" y="10472"/>
                    <a:pt x="13200" y="13352"/>
                    <a:pt x="15600" y="13352"/>
                  </a:cubicBezTo>
                  <a:cubicBezTo>
                    <a:pt x="18000" y="13352"/>
                    <a:pt x="18000" y="14792"/>
                    <a:pt x="20400" y="13352"/>
                  </a:cubicBezTo>
                  <a:cubicBezTo>
                    <a:pt x="21600" y="10472"/>
                    <a:pt x="20400" y="9032"/>
                    <a:pt x="16800" y="9032"/>
                  </a:cubicBezTo>
                  <a:cubicBezTo>
                    <a:pt x="14400" y="9032"/>
                    <a:pt x="19200" y="9032"/>
                    <a:pt x="16800" y="903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40" name="Shape">
              <a:extLst>
                <a:ext uri="{FF2B5EF4-FFF2-40B4-BE49-F238E27FC236}">
                  <a16:creationId xmlns:a16="http://schemas.microsoft.com/office/drawing/2014/main" id="{F68C7391-70CF-49BC-8C7B-F6A70F49F29A}"/>
                </a:ext>
              </a:extLst>
            </p:cNvPr>
            <p:cNvSpPr/>
            <p:nvPr/>
          </p:nvSpPr>
          <p:spPr>
            <a:xfrm>
              <a:off x="3995414" y="1618764"/>
              <a:ext cx="1066081" cy="722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378" extrusionOk="0">
                  <a:moveTo>
                    <a:pt x="21179" y="20834"/>
                  </a:moveTo>
                  <a:cubicBezTo>
                    <a:pt x="21068" y="20668"/>
                    <a:pt x="20845" y="20668"/>
                    <a:pt x="21068" y="20336"/>
                  </a:cubicBezTo>
                  <a:cubicBezTo>
                    <a:pt x="21068" y="20170"/>
                    <a:pt x="20956" y="20170"/>
                    <a:pt x="20845" y="20170"/>
                  </a:cubicBezTo>
                  <a:cubicBezTo>
                    <a:pt x="20622" y="19837"/>
                    <a:pt x="20177" y="19671"/>
                    <a:pt x="20066" y="19505"/>
                  </a:cubicBezTo>
                  <a:cubicBezTo>
                    <a:pt x="19620" y="18674"/>
                    <a:pt x="19398" y="17677"/>
                    <a:pt x="18952" y="17013"/>
                  </a:cubicBezTo>
                  <a:cubicBezTo>
                    <a:pt x="18730" y="16847"/>
                    <a:pt x="18507" y="16514"/>
                    <a:pt x="18395" y="16348"/>
                  </a:cubicBezTo>
                  <a:cubicBezTo>
                    <a:pt x="18173" y="16182"/>
                    <a:pt x="18173" y="15684"/>
                    <a:pt x="17950" y="15684"/>
                  </a:cubicBezTo>
                  <a:cubicBezTo>
                    <a:pt x="17839" y="15684"/>
                    <a:pt x="17505" y="16016"/>
                    <a:pt x="17505" y="16016"/>
                  </a:cubicBezTo>
                  <a:cubicBezTo>
                    <a:pt x="17616" y="16348"/>
                    <a:pt x="17282" y="16514"/>
                    <a:pt x="17171" y="16514"/>
                  </a:cubicBezTo>
                  <a:cubicBezTo>
                    <a:pt x="16837" y="16681"/>
                    <a:pt x="16503" y="16016"/>
                    <a:pt x="16280" y="15684"/>
                  </a:cubicBezTo>
                  <a:cubicBezTo>
                    <a:pt x="16169" y="15517"/>
                    <a:pt x="16057" y="15517"/>
                    <a:pt x="15946" y="15185"/>
                  </a:cubicBezTo>
                  <a:cubicBezTo>
                    <a:pt x="15835" y="14853"/>
                    <a:pt x="15612" y="15019"/>
                    <a:pt x="15501" y="15185"/>
                  </a:cubicBezTo>
                  <a:cubicBezTo>
                    <a:pt x="15278" y="15185"/>
                    <a:pt x="15278" y="15019"/>
                    <a:pt x="15055" y="15185"/>
                  </a:cubicBezTo>
                  <a:cubicBezTo>
                    <a:pt x="15055" y="15185"/>
                    <a:pt x="14944" y="15185"/>
                    <a:pt x="14944" y="15019"/>
                  </a:cubicBezTo>
                  <a:cubicBezTo>
                    <a:pt x="14944" y="14853"/>
                    <a:pt x="14944" y="14853"/>
                    <a:pt x="14944" y="14687"/>
                  </a:cubicBezTo>
                  <a:cubicBezTo>
                    <a:pt x="14944" y="14022"/>
                    <a:pt x="14944" y="13191"/>
                    <a:pt x="14944" y="12527"/>
                  </a:cubicBezTo>
                  <a:cubicBezTo>
                    <a:pt x="14944" y="10533"/>
                    <a:pt x="14944" y="8373"/>
                    <a:pt x="14944" y="6213"/>
                  </a:cubicBezTo>
                  <a:cubicBezTo>
                    <a:pt x="14944" y="5382"/>
                    <a:pt x="14944" y="4385"/>
                    <a:pt x="14944" y="3388"/>
                  </a:cubicBezTo>
                  <a:cubicBezTo>
                    <a:pt x="14944" y="3222"/>
                    <a:pt x="14944" y="2890"/>
                    <a:pt x="14944" y="2557"/>
                  </a:cubicBezTo>
                  <a:cubicBezTo>
                    <a:pt x="14944" y="2391"/>
                    <a:pt x="14833" y="2391"/>
                    <a:pt x="14610" y="2225"/>
                  </a:cubicBezTo>
                  <a:cubicBezTo>
                    <a:pt x="14053" y="1893"/>
                    <a:pt x="13719" y="1893"/>
                    <a:pt x="13163" y="1893"/>
                  </a:cubicBezTo>
                  <a:cubicBezTo>
                    <a:pt x="12606" y="1893"/>
                    <a:pt x="12160" y="1727"/>
                    <a:pt x="11604" y="1561"/>
                  </a:cubicBezTo>
                  <a:cubicBezTo>
                    <a:pt x="10936" y="1561"/>
                    <a:pt x="10379" y="1228"/>
                    <a:pt x="9822" y="1228"/>
                  </a:cubicBezTo>
                  <a:cubicBezTo>
                    <a:pt x="9488" y="1228"/>
                    <a:pt x="9266" y="1394"/>
                    <a:pt x="8932" y="1228"/>
                  </a:cubicBezTo>
                  <a:cubicBezTo>
                    <a:pt x="8932" y="1228"/>
                    <a:pt x="8486" y="1062"/>
                    <a:pt x="8486" y="1062"/>
                  </a:cubicBezTo>
                  <a:cubicBezTo>
                    <a:pt x="8486" y="1062"/>
                    <a:pt x="8598" y="730"/>
                    <a:pt x="8598" y="564"/>
                  </a:cubicBezTo>
                  <a:cubicBezTo>
                    <a:pt x="8598" y="564"/>
                    <a:pt x="8264" y="564"/>
                    <a:pt x="8264" y="564"/>
                  </a:cubicBezTo>
                  <a:cubicBezTo>
                    <a:pt x="8041" y="564"/>
                    <a:pt x="7707" y="730"/>
                    <a:pt x="7484" y="730"/>
                  </a:cubicBezTo>
                  <a:cubicBezTo>
                    <a:pt x="7261" y="730"/>
                    <a:pt x="7373" y="65"/>
                    <a:pt x="7039" y="397"/>
                  </a:cubicBezTo>
                  <a:cubicBezTo>
                    <a:pt x="6927" y="397"/>
                    <a:pt x="6816" y="730"/>
                    <a:pt x="6705" y="564"/>
                  </a:cubicBezTo>
                  <a:cubicBezTo>
                    <a:pt x="6482" y="564"/>
                    <a:pt x="6482" y="397"/>
                    <a:pt x="6705" y="231"/>
                  </a:cubicBezTo>
                  <a:cubicBezTo>
                    <a:pt x="6927" y="231"/>
                    <a:pt x="6593" y="65"/>
                    <a:pt x="6482" y="65"/>
                  </a:cubicBezTo>
                  <a:cubicBezTo>
                    <a:pt x="6037" y="-101"/>
                    <a:pt x="6037" y="65"/>
                    <a:pt x="5814" y="397"/>
                  </a:cubicBezTo>
                  <a:cubicBezTo>
                    <a:pt x="5480" y="896"/>
                    <a:pt x="5035" y="564"/>
                    <a:pt x="4589" y="730"/>
                  </a:cubicBezTo>
                  <a:cubicBezTo>
                    <a:pt x="4144" y="896"/>
                    <a:pt x="4589" y="1228"/>
                    <a:pt x="4589" y="1228"/>
                  </a:cubicBezTo>
                  <a:cubicBezTo>
                    <a:pt x="4478" y="1228"/>
                    <a:pt x="4367" y="1228"/>
                    <a:pt x="4367" y="1228"/>
                  </a:cubicBezTo>
                  <a:cubicBezTo>
                    <a:pt x="4367" y="1228"/>
                    <a:pt x="4478" y="1561"/>
                    <a:pt x="4367" y="1561"/>
                  </a:cubicBezTo>
                  <a:cubicBezTo>
                    <a:pt x="4255" y="1561"/>
                    <a:pt x="4255" y="1228"/>
                    <a:pt x="4255" y="1062"/>
                  </a:cubicBezTo>
                  <a:cubicBezTo>
                    <a:pt x="4144" y="1062"/>
                    <a:pt x="3810" y="1561"/>
                    <a:pt x="3810" y="1561"/>
                  </a:cubicBezTo>
                  <a:cubicBezTo>
                    <a:pt x="3587" y="1727"/>
                    <a:pt x="3365" y="1394"/>
                    <a:pt x="3142" y="1727"/>
                  </a:cubicBezTo>
                  <a:cubicBezTo>
                    <a:pt x="2919" y="1893"/>
                    <a:pt x="2697" y="2059"/>
                    <a:pt x="2585" y="2391"/>
                  </a:cubicBezTo>
                  <a:cubicBezTo>
                    <a:pt x="2585" y="2724"/>
                    <a:pt x="2585" y="3056"/>
                    <a:pt x="2363" y="3222"/>
                  </a:cubicBezTo>
                  <a:cubicBezTo>
                    <a:pt x="2140" y="3388"/>
                    <a:pt x="2028" y="3554"/>
                    <a:pt x="1806" y="3554"/>
                  </a:cubicBezTo>
                  <a:cubicBezTo>
                    <a:pt x="1694" y="3554"/>
                    <a:pt x="1026" y="3554"/>
                    <a:pt x="915" y="3721"/>
                  </a:cubicBezTo>
                  <a:cubicBezTo>
                    <a:pt x="915" y="3887"/>
                    <a:pt x="692" y="4385"/>
                    <a:pt x="692" y="4385"/>
                  </a:cubicBezTo>
                  <a:cubicBezTo>
                    <a:pt x="804" y="4551"/>
                    <a:pt x="1138" y="4551"/>
                    <a:pt x="1249" y="4717"/>
                  </a:cubicBezTo>
                  <a:cubicBezTo>
                    <a:pt x="1583" y="4884"/>
                    <a:pt x="1917" y="5216"/>
                    <a:pt x="2140" y="5548"/>
                  </a:cubicBezTo>
                  <a:cubicBezTo>
                    <a:pt x="2251" y="5714"/>
                    <a:pt x="2251" y="6047"/>
                    <a:pt x="2474" y="6213"/>
                  </a:cubicBezTo>
                  <a:cubicBezTo>
                    <a:pt x="2697" y="6213"/>
                    <a:pt x="2808" y="6213"/>
                    <a:pt x="3031" y="6047"/>
                  </a:cubicBezTo>
                  <a:cubicBezTo>
                    <a:pt x="3031" y="6047"/>
                    <a:pt x="3365" y="6213"/>
                    <a:pt x="3365" y="6213"/>
                  </a:cubicBezTo>
                  <a:cubicBezTo>
                    <a:pt x="3587" y="6711"/>
                    <a:pt x="3031" y="6379"/>
                    <a:pt x="3031" y="6379"/>
                  </a:cubicBezTo>
                  <a:cubicBezTo>
                    <a:pt x="2808" y="6379"/>
                    <a:pt x="3142" y="6711"/>
                    <a:pt x="3253" y="6877"/>
                  </a:cubicBezTo>
                  <a:cubicBezTo>
                    <a:pt x="3365" y="7210"/>
                    <a:pt x="3476" y="7044"/>
                    <a:pt x="3699" y="6877"/>
                  </a:cubicBezTo>
                  <a:cubicBezTo>
                    <a:pt x="3810" y="6711"/>
                    <a:pt x="4144" y="6711"/>
                    <a:pt x="4255" y="6877"/>
                  </a:cubicBezTo>
                  <a:cubicBezTo>
                    <a:pt x="4367" y="7044"/>
                    <a:pt x="3810" y="7210"/>
                    <a:pt x="3810" y="7210"/>
                  </a:cubicBezTo>
                  <a:cubicBezTo>
                    <a:pt x="3699" y="7210"/>
                    <a:pt x="3810" y="7210"/>
                    <a:pt x="3810" y="7376"/>
                  </a:cubicBezTo>
                  <a:cubicBezTo>
                    <a:pt x="3810" y="7542"/>
                    <a:pt x="3587" y="7376"/>
                    <a:pt x="3587" y="7376"/>
                  </a:cubicBezTo>
                  <a:cubicBezTo>
                    <a:pt x="3476" y="7376"/>
                    <a:pt x="3365" y="7542"/>
                    <a:pt x="3142" y="7542"/>
                  </a:cubicBezTo>
                  <a:cubicBezTo>
                    <a:pt x="2919" y="7542"/>
                    <a:pt x="2474" y="7708"/>
                    <a:pt x="2251" y="7542"/>
                  </a:cubicBezTo>
                  <a:cubicBezTo>
                    <a:pt x="2028" y="7376"/>
                    <a:pt x="2363" y="7044"/>
                    <a:pt x="2251" y="6877"/>
                  </a:cubicBezTo>
                  <a:cubicBezTo>
                    <a:pt x="2140" y="6877"/>
                    <a:pt x="1917" y="6877"/>
                    <a:pt x="1806" y="7044"/>
                  </a:cubicBezTo>
                  <a:cubicBezTo>
                    <a:pt x="1694" y="7044"/>
                    <a:pt x="1472" y="7044"/>
                    <a:pt x="1360" y="7044"/>
                  </a:cubicBezTo>
                  <a:cubicBezTo>
                    <a:pt x="1138" y="7210"/>
                    <a:pt x="1249" y="7542"/>
                    <a:pt x="1249" y="7542"/>
                  </a:cubicBezTo>
                  <a:cubicBezTo>
                    <a:pt x="1026" y="7542"/>
                    <a:pt x="804" y="7376"/>
                    <a:pt x="581" y="7542"/>
                  </a:cubicBezTo>
                  <a:cubicBezTo>
                    <a:pt x="470" y="7708"/>
                    <a:pt x="247" y="7874"/>
                    <a:pt x="136" y="8041"/>
                  </a:cubicBezTo>
                  <a:cubicBezTo>
                    <a:pt x="-421" y="8539"/>
                    <a:pt x="915" y="8539"/>
                    <a:pt x="915" y="8705"/>
                  </a:cubicBezTo>
                  <a:cubicBezTo>
                    <a:pt x="804" y="8871"/>
                    <a:pt x="470" y="8871"/>
                    <a:pt x="692" y="9037"/>
                  </a:cubicBezTo>
                  <a:cubicBezTo>
                    <a:pt x="804" y="9204"/>
                    <a:pt x="804" y="9536"/>
                    <a:pt x="915" y="9536"/>
                  </a:cubicBezTo>
                  <a:cubicBezTo>
                    <a:pt x="1360" y="9702"/>
                    <a:pt x="1694" y="9536"/>
                    <a:pt x="2140" y="9536"/>
                  </a:cubicBezTo>
                  <a:cubicBezTo>
                    <a:pt x="2251" y="9702"/>
                    <a:pt x="2363" y="9702"/>
                    <a:pt x="2474" y="9702"/>
                  </a:cubicBezTo>
                  <a:cubicBezTo>
                    <a:pt x="2697" y="9702"/>
                    <a:pt x="2585" y="9702"/>
                    <a:pt x="2808" y="9868"/>
                  </a:cubicBezTo>
                  <a:cubicBezTo>
                    <a:pt x="2808" y="9868"/>
                    <a:pt x="3031" y="9536"/>
                    <a:pt x="3142" y="9536"/>
                  </a:cubicBezTo>
                  <a:cubicBezTo>
                    <a:pt x="3253" y="9370"/>
                    <a:pt x="3365" y="9370"/>
                    <a:pt x="3476" y="9370"/>
                  </a:cubicBezTo>
                  <a:cubicBezTo>
                    <a:pt x="3587" y="9204"/>
                    <a:pt x="3699" y="9037"/>
                    <a:pt x="3699" y="9037"/>
                  </a:cubicBezTo>
                  <a:cubicBezTo>
                    <a:pt x="3810" y="9204"/>
                    <a:pt x="3921" y="9370"/>
                    <a:pt x="3810" y="9536"/>
                  </a:cubicBezTo>
                  <a:cubicBezTo>
                    <a:pt x="3699" y="9702"/>
                    <a:pt x="3587" y="9702"/>
                    <a:pt x="3810" y="10034"/>
                  </a:cubicBezTo>
                  <a:cubicBezTo>
                    <a:pt x="4033" y="10699"/>
                    <a:pt x="3810" y="11197"/>
                    <a:pt x="3253" y="11031"/>
                  </a:cubicBezTo>
                  <a:cubicBezTo>
                    <a:pt x="3253" y="11031"/>
                    <a:pt x="3142" y="10865"/>
                    <a:pt x="3031" y="11031"/>
                  </a:cubicBezTo>
                  <a:cubicBezTo>
                    <a:pt x="2919" y="11197"/>
                    <a:pt x="2808" y="11530"/>
                    <a:pt x="2697" y="11530"/>
                  </a:cubicBezTo>
                  <a:cubicBezTo>
                    <a:pt x="2474" y="11696"/>
                    <a:pt x="1806" y="11197"/>
                    <a:pt x="1917" y="11696"/>
                  </a:cubicBezTo>
                  <a:cubicBezTo>
                    <a:pt x="1917" y="11696"/>
                    <a:pt x="1583" y="12028"/>
                    <a:pt x="1694" y="12028"/>
                  </a:cubicBezTo>
                  <a:cubicBezTo>
                    <a:pt x="1694" y="12028"/>
                    <a:pt x="1806" y="12028"/>
                    <a:pt x="1806" y="12028"/>
                  </a:cubicBezTo>
                  <a:cubicBezTo>
                    <a:pt x="1917" y="12194"/>
                    <a:pt x="1583" y="12361"/>
                    <a:pt x="1472" y="12527"/>
                  </a:cubicBezTo>
                  <a:cubicBezTo>
                    <a:pt x="1360" y="12527"/>
                    <a:pt x="1249" y="12693"/>
                    <a:pt x="1249" y="12859"/>
                  </a:cubicBezTo>
                  <a:cubicBezTo>
                    <a:pt x="1138" y="13191"/>
                    <a:pt x="1360" y="13191"/>
                    <a:pt x="1138" y="13357"/>
                  </a:cubicBezTo>
                  <a:cubicBezTo>
                    <a:pt x="915" y="13524"/>
                    <a:pt x="1138" y="13856"/>
                    <a:pt x="1249" y="14022"/>
                  </a:cubicBezTo>
                  <a:cubicBezTo>
                    <a:pt x="1249" y="14188"/>
                    <a:pt x="1583" y="13357"/>
                    <a:pt x="1694" y="13357"/>
                  </a:cubicBezTo>
                  <a:cubicBezTo>
                    <a:pt x="1694" y="13357"/>
                    <a:pt x="1472" y="13856"/>
                    <a:pt x="1472" y="13856"/>
                  </a:cubicBezTo>
                  <a:cubicBezTo>
                    <a:pt x="1360" y="14022"/>
                    <a:pt x="1694" y="14354"/>
                    <a:pt x="1806" y="14354"/>
                  </a:cubicBezTo>
                  <a:cubicBezTo>
                    <a:pt x="1917" y="14521"/>
                    <a:pt x="1917" y="14687"/>
                    <a:pt x="2028" y="14521"/>
                  </a:cubicBezTo>
                  <a:cubicBezTo>
                    <a:pt x="2140" y="14354"/>
                    <a:pt x="2251" y="14188"/>
                    <a:pt x="2251" y="14188"/>
                  </a:cubicBezTo>
                  <a:cubicBezTo>
                    <a:pt x="2251" y="14354"/>
                    <a:pt x="2363" y="14687"/>
                    <a:pt x="2474" y="14687"/>
                  </a:cubicBezTo>
                  <a:cubicBezTo>
                    <a:pt x="2251" y="14853"/>
                    <a:pt x="2140" y="14687"/>
                    <a:pt x="2028" y="14687"/>
                  </a:cubicBezTo>
                  <a:cubicBezTo>
                    <a:pt x="1917" y="14853"/>
                    <a:pt x="1806" y="14354"/>
                    <a:pt x="1694" y="14354"/>
                  </a:cubicBezTo>
                  <a:cubicBezTo>
                    <a:pt x="1583" y="14354"/>
                    <a:pt x="1360" y="14853"/>
                    <a:pt x="1583" y="15019"/>
                  </a:cubicBezTo>
                  <a:cubicBezTo>
                    <a:pt x="1806" y="15185"/>
                    <a:pt x="1806" y="15351"/>
                    <a:pt x="2028" y="15517"/>
                  </a:cubicBezTo>
                  <a:cubicBezTo>
                    <a:pt x="2140" y="15850"/>
                    <a:pt x="2363" y="15684"/>
                    <a:pt x="2585" y="15684"/>
                  </a:cubicBezTo>
                  <a:cubicBezTo>
                    <a:pt x="2697" y="15517"/>
                    <a:pt x="2919" y="15684"/>
                    <a:pt x="2919" y="15351"/>
                  </a:cubicBezTo>
                  <a:cubicBezTo>
                    <a:pt x="2919" y="15019"/>
                    <a:pt x="3031" y="14521"/>
                    <a:pt x="3253" y="14687"/>
                  </a:cubicBezTo>
                  <a:cubicBezTo>
                    <a:pt x="3253" y="14521"/>
                    <a:pt x="3031" y="15185"/>
                    <a:pt x="3031" y="15351"/>
                  </a:cubicBezTo>
                  <a:cubicBezTo>
                    <a:pt x="3031" y="15517"/>
                    <a:pt x="3476" y="16016"/>
                    <a:pt x="3365" y="16182"/>
                  </a:cubicBezTo>
                  <a:cubicBezTo>
                    <a:pt x="3142" y="16514"/>
                    <a:pt x="3476" y="16681"/>
                    <a:pt x="3476" y="16681"/>
                  </a:cubicBezTo>
                  <a:cubicBezTo>
                    <a:pt x="3365" y="16681"/>
                    <a:pt x="3142" y="17179"/>
                    <a:pt x="3142" y="17179"/>
                  </a:cubicBezTo>
                  <a:cubicBezTo>
                    <a:pt x="3253" y="17345"/>
                    <a:pt x="3810" y="16847"/>
                    <a:pt x="3810" y="16847"/>
                  </a:cubicBezTo>
                  <a:cubicBezTo>
                    <a:pt x="3810" y="17013"/>
                    <a:pt x="3699" y="17013"/>
                    <a:pt x="3699" y="17179"/>
                  </a:cubicBezTo>
                  <a:cubicBezTo>
                    <a:pt x="3699" y="17179"/>
                    <a:pt x="3921" y="16847"/>
                    <a:pt x="4033" y="16681"/>
                  </a:cubicBezTo>
                  <a:cubicBezTo>
                    <a:pt x="4144" y="16681"/>
                    <a:pt x="4589" y="16847"/>
                    <a:pt x="4589" y="17013"/>
                  </a:cubicBezTo>
                  <a:cubicBezTo>
                    <a:pt x="4701" y="17179"/>
                    <a:pt x="4923" y="17677"/>
                    <a:pt x="4923" y="17345"/>
                  </a:cubicBezTo>
                  <a:cubicBezTo>
                    <a:pt x="4923" y="17179"/>
                    <a:pt x="5146" y="16514"/>
                    <a:pt x="5146" y="16514"/>
                  </a:cubicBezTo>
                  <a:cubicBezTo>
                    <a:pt x="5146" y="16348"/>
                    <a:pt x="5480" y="16847"/>
                    <a:pt x="5480" y="16681"/>
                  </a:cubicBezTo>
                  <a:cubicBezTo>
                    <a:pt x="5480" y="16681"/>
                    <a:pt x="5146" y="16681"/>
                    <a:pt x="5146" y="16847"/>
                  </a:cubicBezTo>
                  <a:cubicBezTo>
                    <a:pt x="5146" y="17179"/>
                    <a:pt x="5480" y="17179"/>
                    <a:pt x="5591" y="17013"/>
                  </a:cubicBezTo>
                  <a:cubicBezTo>
                    <a:pt x="5703" y="16847"/>
                    <a:pt x="5814" y="17013"/>
                    <a:pt x="5925" y="16847"/>
                  </a:cubicBezTo>
                  <a:cubicBezTo>
                    <a:pt x="5925" y="16847"/>
                    <a:pt x="6148" y="16514"/>
                    <a:pt x="6148" y="16514"/>
                  </a:cubicBezTo>
                  <a:cubicBezTo>
                    <a:pt x="6148" y="16514"/>
                    <a:pt x="5925" y="17013"/>
                    <a:pt x="5814" y="17179"/>
                  </a:cubicBezTo>
                  <a:cubicBezTo>
                    <a:pt x="5814" y="17345"/>
                    <a:pt x="5814" y="17345"/>
                    <a:pt x="5703" y="17511"/>
                  </a:cubicBezTo>
                  <a:cubicBezTo>
                    <a:pt x="5703" y="17677"/>
                    <a:pt x="5814" y="17511"/>
                    <a:pt x="5814" y="17677"/>
                  </a:cubicBezTo>
                  <a:cubicBezTo>
                    <a:pt x="5814" y="17677"/>
                    <a:pt x="5703" y="17844"/>
                    <a:pt x="5591" y="18010"/>
                  </a:cubicBezTo>
                  <a:cubicBezTo>
                    <a:pt x="5591" y="18342"/>
                    <a:pt x="5591" y="18342"/>
                    <a:pt x="5703" y="18508"/>
                  </a:cubicBezTo>
                  <a:cubicBezTo>
                    <a:pt x="5703" y="18508"/>
                    <a:pt x="5369" y="18841"/>
                    <a:pt x="5257" y="18841"/>
                  </a:cubicBezTo>
                  <a:cubicBezTo>
                    <a:pt x="5146" y="19173"/>
                    <a:pt x="5035" y="19339"/>
                    <a:pt x="4812" y="19505"/>
                  </a:cubicBezTo>
                  <a:cubicBezTo>
                    <a:pt x="4589" y="19505"/>
                    <a:pt x="4367" y="19837"/>
                    <a:pt x="4255" y="20004"/>
                  </a:cubicBezTo>
                  <a:cubicBezTo>
                    <a:pt x="4144" y="20004"/>
                    <a:pt x="4144" y="20170"/>
                    <a:pt x="4033" y="20170"/>
                  </a:cubicBezTo>
                  <a:cubicBezTo>
                    <a:pt x="4033" y="20336"/>
                    <a:pt x="4144" y="20502"/>
                    <a:pt x="4144" y="20502"/>
                  </a:cubicBezTo>
                  <a:cubicBezTo>
                    <a:pt x="4033" y="20668"/>
                    <a:pt x="3699" y="20502"/>
                    <a:pt x="3587" y="20502"/>
                  </a:cubicBezTo>
                  <a:cubicBezTo>
                    <a:pt x="3253" y="20502"/>
                    <a:pt x="3142" y="20668"/>
                    <a:pt x="2919" y="21001"/>
                  </a:cubicBezTo>
                  <a:cubicBezTo>
                    <a:pt x="2808" y="21167"/>
                    <a:pt x="2919" y="21499"/>
                    <a:pt x="3031" y="21333"/>
                  </a:cubicBezTo>
                  <a:cubicBezTo>
                    <a:pt x="3253" y="21167"/>
                    <a:pt x="3476" y="20668"/>
                    <a:pt x="3587" y="20834"/>
                  </a:cubicBezTo>
                  <a:cubicBezTo>
                    <a:pt x="3587" y="20668"/>
                    <a:pt x="3476" y="21333"/>
                    <a:pt x="3810" y="20834"/>
                  </a:cubicBezTo>
                  <a:cubicBezTo>
                    <a:pt x="3810" y="20834"/>
                    <a:pt x="4033" y="21333"/>
                    <a:pt x="4144" y="21001"/>
                  </a:cubicBezTo>
                  <a:cubicBezTo>
                    <a:pt x="4144" y="20834"/>
                    <a:pt x="4033" y="20834"/>
                    <a:pt x="4144" y="20834"/>
                  </a:cubicBezTo>
                  <a:cubicBezTo>
                    <a:pt x="4255" y="20668"/>
                    <a:pt x="4255" y="20668"/>
                    <a:pt x="4367" y="20668"/>
                  </a:cubicBezTo>
                  <a:cubicBezTo>
                    <a:pt x="4478" y="20668"/>
                    <a:pt x="4478" y="20668"/>
                    <a:pt x="4589" y="20502"/>
                  </a:cubicBezTo>
                  <a:cubicBezTo>
                    <a:pt x="4701" y="20336"/>
                    <a:pt x="4923" y="20336"/>
                    <a:pt x="5146" y="20170"/>
                  </a:cubicBezTo>
                  <a:cubicBezTo>
                    <a:pt x="5480" y="20004"/>
                    <a:pt x="5035" y="20004"/>
                    <a:pt x="5257" y="19837"/>
                  </a:cubicBezTo>
                  <a:cubicBezTo>
                    <a:pt x="5369" y="19671"/>
                    <a:pt x="5480" y="19505"/>
                    <a:pt x="5591" y="19505"/>
                  </a:cubicBezTo>
                  <a:cubicBezTo>
                    <a:pt x="5814" y="19339"/>
                    <a:pt x="6037" y="19173"/>
                    <a:pt x="6148" y="19173"/>
                  </a:cubicBezTo>
                  <a:cubicBezTo>
                    <a:pt x="6482" y="18841"/>
                    <a:pt x="6259" y="19007"/>
                    <a:pt x="6259" y="18674"/>
                  </a:cubicBezTo>
                  <a:cubicBezTo>
                    <a:pt x="6259" y="18674"/>
                    <a:pt x="7150" y="18010"/>
                    <a:pt x="7261" y="17844"/>
                  </a:cubicBezTo>
                  <a:cubicBezTo>
                    <a:pt x="7373" y="17844"/>
                    <a:pt x="7595" y="17844"/>
                    <a:pt x="7595" y="17677"/>
                  </a:cubicBezTo>
                  <a:cubicBezTo>
                    <a:pt x="7595" y="17179"/>
                    <a:pt x="7707" y="17345"/>
                    <a:pt x="7930" y="17179"/>
                  </a:cubicBezTo>
                  <a:cubicBezTo>
                    <a:pt x="8264" y="16847"/>
                    <a:pt x="7261" y="16681"/>
                    <a:pt x="7707" y="16016"/>
                  </a:cubicBezTo>
                  <a:cubicBezTo>
                    <a:pt x="7930" y="15850"/>
                    <a:pt x="8152" y="15850"/>
                    <a:pt x="8264" y="15684"/>
                  </a:cubicBezTo>
                  <a:cubicBezTo>
                    <a:pt x="8375" y="15517"/>
                    <a:pt x="8375" y="15019"/>
                    <a:pt x="8152" y="15019"/>
                  </a:cubicBezTo>
                  <a:cubicBezTo>
                    <a:pt x="8375" y="15019"/>
                    <a:pt x="8375" y="15185"/>
                    <a:pt x="8598" y="15019"/>
                  </a:cubicBezTo>
                  <a:cubicBezTo>
                    <a:pt x="8709" y="14853"/>
                    <a:pt x="8820" y="14521"/>
                    <a:pt x="9043" y="14354"/>
                  </a:cubicBezTo>
                  <a:cubicBezTo>
                    <a:pt x="9154" y="14188"/>
                    <a:pt x="9377" y="13856"/>
                    <a:pt x="9488" y="13856"/>
                  </a:cubicBezTo>
                  <a:cubicBezTo>
                    <a:pt x="9600" y="13856"/>
                    <a:pt x="10156" y="13856"/>
                    <a:pt x="10045" y="14188"/>
                  </a:cubicBezTo>
                  <a:cubicBezTo>
                    <a:pt x="9934" y="14354"/>
                    <a:pt x="9711" y="14022"/>
                    <a:pt x="9488" y="14188"/>
                  </a:cubicBezTo>
                  <a:cubicBezTo>
                    <a:pt x="9266" y="14354"/>
                    <a:pt x="9266" y="14521"/>
                    <a:pt x="9154" y="14853"/>
                  </a:cubicBezTo>
                  <a:cubicBezTo>
                    <a:pt x="9154" y="15185"/>
                    <a:pt x="8932" y="15517"/>
                    <a:pt x="8932" y="15850"/>
                  </a:cubicBezTo>
                  <a:cubicBezTo>
                    <a:pt x="8820" y="16016"/>
                    <a:pt x="9266" y="15850"/>
                    <a:pt x="9266" y="16016"/>
                  </a:cubicBezTo>
                  <a:cubicBezTo>
                    <a:pt x="9154" y="16016"/>
                    <a:pt x="8598" y="16348"/>
                    <a:pt x="9043" y="16348"/>
                  </a:cubicBezTo>
                  <a:cubicBezTo>
                    <a:pt x="9377" y="16348"/>
                    <a:pt x="9600" y="16016"/>
                    <a:pt x="9934" y="15850"/>
                  </a:cubicBezTo>
                  <a:cubicBezTo>
                    <a:pt x="10156" y="15517"/>
                    <a:pt x="10379" y="15517"/>
                    <a:pt x="10602" y="15351"/>
                  </a:cubicBezTo>
                  <a:cubicBezTo>
                    <a:pt x="11047" y="15185"/>
                    <a:pt x="10824" y="14853"/>
                    <a:pt x="10824" y="14521"/>
                  </a:cubicBezTo>
                  <a:cubicBezTo>
                    <a:pt x="10713" y="13856"/>
                    <a:pt x="11715" y="14354"/>
                    <a:pt x="11938" y="14521"/>
                  </a:cubicBezTo>
                  <a:cubicBezTo>
                    <a:pt x="12160" y="14521"/>
                    <a:pt x="12272" y="14853"/>
                    <a:pt x="12494" y="15019"/>
                  </a:cubicBezTo>
                  <a:cubicBezTo>
                    <a:pt x="12494" y="15019"/>
                    <a:pt x="12717" y="14521"/>
                    <a:pt x="12828" y="14687"/>
                  </a:cubicBezTo>
                  <a:cubicBezTo>
                    <a:pt x="12828" y="14687"/>
                    <a:pt x="12828" y="15019"/>
                    <a:pt x="12828" y="15185"/>
                  </a:cubicBezTo>
                  <a:cubicBezTo>
                    <a:pt x="13051" y="15351"/>
                    <a:pt x="13163" y="15351"/>
                    <a:pt x="13274" y="15351"/>
                  </a:cubicBezTo>
                  <a:cubicBezTo>
                    <a:pt x="13608" y="15351"/>
                    <a:pt x="13942" y="15185"/>
                    <a:pt x="14165" y="15351"/>
                  </a:cubicBezTo>
                  <a:cubicBezTo>
                    <a:pt x="14276" y="15351"/>
                    <a:pt x="14387" y="15517"/>
                    <a:pt x="14499" y="15351"/>
                  </a:cubicBezTo>
                  <a:cubicBezTo>
                    <a:pt x="14610" y="15351"/>
                    <a:pt x="14610" y="15517"/>
                    <a:pt x="14721" y="15684"/>
                  </a:cubicBezTo>
                  <a:cubicBezTo>
                    <a:pt x="14833" y="15684"/>
                    <a:pt x="15055" y="15850"/>
                    <a:pt x="15167" y="15850"/>
                  </a:cubicBezTo>
                  <a:cubicBezTo>
                    <a:pt x="15389" y="15850"/>
                    <a:pt x="15501" y="15517"/>
                    <a:pt x="15612" y="15517"/>
                  </a:cubicBezTo>
                  <a:cubicBezTo>
                    <a:pt x="15835" y="15351"/>
                    <a:pt x="15723" y="15850"/>
                    <a:pt x="15723" y="15850"/>
                  </a:cubicBezTo>
                  <a:cubicBezTo>
                    <a:pt x="15612" y="16016"/>
                    <a:pt x="15612" y="16016"/>
                    <a:pt x="15723" y="16182"/>
                  </a:cubicBezTo>
                  <a:cubicBezTo>
                    <a:pt x="16057" y="16348"/>
                    <a:pt x="16280" y="16514"/>
                    <a:pt x="16503" y="16681"/>
                  </a:cubicBezTo>
                  <a:cubicBezTo>
                    <a:pt x="16725" y="17013"/>
                    <a:pt x="16948" y="17345"/>
                    <a:pt x="17171" y="17511"/>
                  </a:cubicBezTo>
                  <a:cubicBezTo>
                    <a:pt x="17282" y="17511"/>
                    <a:pt x="17393" y="17345"/>
                    <a:pt x="17505" y="17345"/>
                  </a:cubicBezTo>
                  <a:cubicBezTo>
                    <a:pt x="17616" y="17179"/>
                    <a:pt x="17393" y="17013"/>
                    <a:pt x="17393" y="16847"/>
                  </a:cubicBezTo>
                  <a:cubicBezTo>
                    <a:pt x="17393" y="16681"/>
                    <a:pt x="17727" y="17013"/>
                    <a:pt x="17727" y="17013"/>
                  </a:cubicBezTo>
                  <a:cubicBezTo>
                    <a:pt x="17727" y="17179"/>
                    <a:pt x="18061" y="17511"/>
                    <a:pt x="18173" y="17345"/>
                  </a:cubicBezTo>
                  <a:cubicBezTo>
                    <a:pt x="18173" y="17345"/>
                    <a:pt x="17950" y="16348"/>
                    <a:pt x="17950" y="16348"/>
                  </a:cubicBezTo>
                  <a:cubicBezTo>
                    <a:pt x="18061" y="16348"/>
                    <a:pt x="18284" y="17179"/>
                    <a:pt x="18395" y="17179"/>
                  </a:cubicBezTo>
                  <a:cubicBezTo>
                    <a:pt x="18395" y="17345"/>
                    <a:pt x="18507" y="17677"/>
                    <a:pt x="18618" y="17677"/>
                  </a:cubicBezTo>
                  <a:cubicBezTo>
                    <a:pt x="18730" y="17677"/>
                    <a:pt x="18841" y="17345"/>
                    <a:pt x="18841" y="17345"/>
                  </a:cubicBezTo>
                  <a:cubicBezTo>
                    <a:pt x="18618" y="17511"/>
                    <a:pt x="19286" y="18176"/>
                    <a:pt x="19286" y="18342"/>
                  </a:cubicBezTo>
                  <a:cubicBezTo>
                    <a:pt x="19175" y="18342"/>
                    <a:pt x="19175" y="18342"/>
                    <a:pt x="19175" y="18342"/>
                  </a:cubicBezTo>
                  <a:cubicBezTo>
                    <a:pt x="19064" y="18508"/>
                    <a:pt x="19286" y="18508"/>
                    <a:pt x="19286" y="18674"/>
                  </a:cubicBezTo>
                  <a:cubicBezTo>
                    <a:pt x="19286" y="18674"/>
                    <a:pt x="19064" y="18841"/>
                    <a:pt x="19175" y="18841"/>
                  </a:cubicBezTo>
                  <a:cubicBezTo>
                    <a:pt x="19286" y="19007"/>
                    <a:pt x="19398" y="19173"/>
                    <a:pt x="19509" y="19339"/>
                  </a:cubicBezTo>
                  <a:cubicBezTo>
                    <a:pt x="19732" y="19671"/>
                    <a:pt x="19843" y="19837"/>
                    <a:pt x="20066" y="20004"/>
                  </a:cubicBezTo>
                  <a:cubicBezTo>
                    <a:pt x="20066" y="20004"/>
                    <a:pt x="19843" y="20668"/>
                    <a:pt x="19954" y="20668"/>
                  </a:cubicBezTo>
                  <a:cubicBezTo>
                    <a:pt x="20066" y="20834"/>
                    <a:pt x="20066" y="20502"/>
                    <a:pt x="20066" y="20502"/>
                  </a:cubicBezTo>
                  <a:cubicBezTo>
                    <a:pt x="20177" y="20336"/>
                    <a:pt x="20177" y="20834"/>
                    <a:pt x="20288" y="21001"/>
                  </a:cubicBezTo>
                  <a:cubicBezTo>
                    <a:pt x="20288" y="21001"/>
                    <a:pt x="20288" y="20834"/>
                    <a:pt x="20288" y="20668"/>
                  </a:cubicBezTo>
                  <a:cubicBezTo>
                    <a:pt x="20288" y="21001"/>
                    <a:pt x="20956" y="21499"/>
                    <a:pt x="21068" y="21001"/>
                  </a:cubicBezTo>
                  <a:cubicBezTo>
                    <a:pt x="21068" y="21001"/>
                    <a:pt x="21068" y="21167"/>
                    <a:pt x="21068" y="21167"/>
                  </a:cubicBezTo>
                  <a:cubicBezTo>
                    <a:pt x="21068" y="21167"/>
                    <a:pt x="21179" y="21001"/>
                    <a:pt x="21179" y="20834"/>
                  </a:cubicBezTo>
                  <a:cubicBezTo>
                    <a:pt x="21068" y="20834"/>
                    <a:pt x="21179" y="21001"/>
                    <a:pt x="21179" y="2083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41" name="Shape">
              <a:extLst>
                <a:ext uri="{FF2B5EF4-FFF2-40B4-BE49-F238E27FC236}">
                  <a16:creationId xmlns:a16="http://schemas.microsoft.com/office/drawing/2014/main" id="{9647E6BD-2D98-4965-ABCC-B0ABF7F4A168}"/>
                </a:ext>
              </a:extLst>
            </p:cNvPr>
            <p:cNvSpPr/>
            <p:nvPr/>
          </p:nvSpPr>
          <p:spPr>
            <a:xfrm>
              <a:off x="5205016" y="2550643"/>
              <a:ext cx="1610381" cy="798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480" extrusionOk="0">
                  <a:moveTo>
                    <a:pt x="5028" y="16193"/>
                  </a:moveTo>
                  <a:cubicBezTo>
                    <a:pt x="5253" y="16193"/>
                    <a:pt x="5477" y="16193"/>
                    <a:pt x="5776" y="16193"/>
                  </a:cubicBezTo>
                  <a:cubicBezTo>
                    <a:pt x="5850" y="16193"/>
                    <a:pt x="6000" y="16193"/>
                    <a:pt x="6075" y="16193"/>
                  </a:cubicBezTo>
                  <a:cubicBezTo>
                    <a:pt x="6149" y="16193"/>
                    <a:pt x="6149" y="15891"/>
                    <a:pt x="6224" y="15891"/>
                  </a:cubicBezTo>
                  <a:cubicBezTo>
                    <a:pt x="6299" y="15740"/>
                    <a:pt x="6747" y="15740"/>
                    <a:pt x="6747" y="15891"/>
                  </a:cubicBezTo>
                  <a:cubicBezTo>
                    <a:pt x="6972" y="16193"/>
                    <a:pt x="7196" y="16495"/>
                    <a:pt x="7420" y="16797"/>
                  </a:cubicBezTo>
                  <a:cubicBezTo>
                    <a:pt x="7420" y="16797"/>
                    <a:pt x="7495" y="17251"/>
                    <a:pt x="7495" y="17402"/>
                  </a:cubicBezTo>
                  <a:cubicBezTo>
                    <a:pt x="7570" y="17704"/>
                    <a:pt x="7570" y="17704"/>
                    <a:pt x="7794" y="17855"/>
                  </a:cubicBezTo>
                  <a:cubicBezTo>
                    <a:pt x="7943" y="18006"/>
                    <a:pt x="8018" y="18157"/>
                    <a:pt x="8093" y="17855"/>
                  </a:cubicBezTo>
                  <a:cubicBezTo>
                    <a:pt x="8167" y="17402"/>
                    <a:pt x="8242" y="17402"/>
                    <a:pt x="8466" y="17553"/>
                  </a:cubicBezTo>
                  <a:cubicBezTo>
                    <a:pt x="8616" y="17553"/>
                    <a:pt x="8840" y="17704"/>
                    <a:pt x="8840" y="18006"/>
                  </a:cubicBezTo>
                  <a:cubicBezTo>
                    <a:pt x="8990" y="18459"/>
                    <a:pt x="9139" y="18610"/>
                    <a:pt x="9289" y="19063"/>
                  </a:cubicBezTo>
                  <a:cubicBezTo>
                    <a:pt x="9438" y="19365"/>
                    <a:pt x="9363" y="19970"/>
                    <a:pt x="9588" y="20121"/>
                  </a:cubicBezTo>
                  <a:cubicBezTo>
                    <a:pt x="9737" y="20423"/>
                    <a:pt x="10036" y="20423"/>
                    <a:pt x="10185" y="20574"/>
                  </a:cubicBezTo>
                  <a:cubicBezTo>
                    <a:pt x="10185" y="20423"/>
                    <a:pt x="10036" y="19365"/>
                    <a:pt x="10036" y="19365"/>
                  </a:cubicBezTo>
                  <a:cubicBezTo>
                    <a:pt x="10185" y="19516"/>
                    <a:pt x="10111" y="19063"/>
                    <a:pt x="10185" y="19063"/>
                  </a:cubicBezTo>
                  <a:cubicBezTo>
                    <a:pt x="10185" y="18912"/>
                    <a:pt x="10335" y="18912"/>
                    <a:pt x="10410" y="18761"/>
                  </a:cubicBezTo>
                  <a:cubicBezTo>
                    <a:pt x="10484" y="18761"/>
                    <a:pt x="10559" y="18308"/>
                    <a:pt x="10559" y="18308"/>
                  </a:cubicBezTo>
                  <a:cubicBezTo>
                    <a:pt x="10634" y="18459"/>
                    <a:pt x="10709" y="18459"/>
                    <a:pt x="10783" y="18308"/>
                  </a:cubicBezTo>
                  <a:cubicBezTo>
                    <a:pt x="10933" y="18157"/>
                    <a:pt x="11008" y="18157"/>
                    <a:pt x="11082" y="17855"/>
                  </a:cubicBezTo>
                  <a:cubicBezTo>
                    <a:pt x="11232" y="17704"/>
                    <a:pt x="11008" y="17704"/>
                    <a:pt x="11008" y="17553"/>
                  </a:cubicBezTo>
                  <a:cubicBezTo>
                    <a:pt x="11008" y="17553"/>
                    <a:pt x="11232" y="17704"/>
                    <a:pt x="11307" y="17553"/>
                  </a:cubicBezTo>
                  <a:cubicBezTo>
                    <a:pt x="11456" y="17402"/>
                    <a:pt x="11531" y="17402"/>
                    <a:pt x="11680" y="17402"/>
                  </a:cubicBezTo>
                  <a:cubicBezTo>
                    <a:pt x="11830" y="17402"/>
                    <a:pt x="11904" y="17855"/>
                    <a:pt x="12054" y="17704"/>
                  </a:cubicBezTo>
                  <a:cubicBezTo>
                    <a:pt x="12278" y="17402"/>
                    <a:pt x="12353" y="17704"/>
                    <a:pt x="12502" y="17855"/>
                  </a:cubicBezTo>
                  <a:cubicBezTo>
                    <a:pt x="12652" y="18006"/>
                    <a:pt x="12727" y="17704"/>
                    <a:pt x="12801" y="17704"/>
                  </a:cubicBezTo>
                  <a:cubicBezTo>
                    <a:pt x="12876" y="17553"/>
                    <a:pt x="13100" y="17855"/>
                    <a:pt x="13100" y="18006"/>
                  </a:cubicBezTo>
                  <a:cubicBezTo>
                    <a:pt x="13175" y="18157"/>
                    <a:pt x="13250" y="18006"/>
                    <a:pt x="13175" y="17855"/>
                  </a:cubicBezTo>
                  <a:cubicBezTo>
                    <a:pt x="13175" y="17855"/>
                    <a:pt x="13100" y="17704"/>
                    <a:pt x="13026" y="17704"/>
                  </a:cubicBezTo>
                  <a:cubicBezTo>
                    <a:pt x="12951" y="17553"/>
                    <a:pt x="13100" y="17553"/>
                    <a:pt x="13100" y="17553"/>
                  </a:cubicBezTo>
                  <a:cubicBezTo>
                    <a:pt x="13026" y="17251"/>
                    <a:pt x="13026" y="17100"/>
                    <a:pt x="12876" y="17251"/>
                  </a:cubicBezTo>
                  <a:cubicBezTo>
                    <a:pt x="12876" y="17251"/>
                    <a:pt x="12577" y="17251"/>
                    <a:pt x="12727" y="16949"/>
                  </a:cubicBezTo>
                  <a:cubicBezTo>
                    <a:pt x="12876" y="16949"/>
                    <a:pt x="12951" y="17100"/>
                    <a:pt x="13026" y="17100"/>
                  </a:cubicBezTo>
                  <a:cubicBezTo>
                    <a:pt x="13250" y="16949"/>
                    <a:pt x="13399" y="16949"/>
                    <a:pt x="13624" y="16949"/>
                  </a:cubicBezTo>
                  <a:cubicBezTo>
                    <a:pt x="13698" y="16949"/>
                    <a:pt x="13624" y="16949"/>
                    <a:pt x="13698" y="17100"/>
                  </a:cubicBezTo>
                  <a:cubicBezTo>
                    <a:pt x="13698" y="17100"/>
                    <a:pt x="13773" y="17100"/>
                    <a:pt x="13848" y="16949"/>
                  </a:cubicBezTo>
                  <a:cubicBezTo>
                    <a:pt x="13997" y="16949"/>
                    <a:pt x="14147" y="16949"/>
                    <a:pt x="14296" y="16949"/>
                  </a:cubicBezTo>
                  <a:cubicBezTo>
                    <a:pt x="14446" y="16949"/>
                    <a:pt x="14446" y="17251"/>
                    <a:pt x="14595" y="17402"/>
                  </a:cubicBezTo>
                  <a:cubicBezTo>
                    <a:pt x="14745" y="17704"/>
                    <a:pt x="14894" y="17402"/>
                    <a:pt x="15044" y="17251"/>
                  </a:cubicBezTo>
                  <a:cubicBezTo>
                    <a:pt x="15118" y="17251"/>
                    <a:pt x="15567" y="18157"/>
                    <a:pt x="15567" y="18308"/>
                  </a:cubicBezTo>
                  <a:cubicBezTo>
                    <a:pt x="15642" y="18459"/>
                    <a:pt x="15492" y="18761"/>
                    <a:pt x="15567" y="18912"/>
                  </a:cubicBezTo>
                  <a:cubicBezTo>
                    <a:pt x="15642" y="19214"/>
                    <a:pt x="15567" y="19214"/>
                    <a:pt x="15642" y="19516"/>
                  </a:cubicBezTo>
                  <a:cubicBezTo>
                    <a:pt x="15642" y="19667"/>
                    <a:pt x="15716" y="19818"/>
                    <a:pt x="15716" y="19818"/>
                  </a:cubicBezTo>
                  <a:cubicBezTo>
                    <a:pt x="15791" y="19818"/>
                    <a:pt x="15791" y="19970"/>
                    <a:pt x="15866" y="19970"/>
                  </a:cubicBezTo>
                  <a:cubicBezTo>
                    <a:pt x="15940" y="20121"/>
                    <a:pt x="15866" y="20423"/>
                    <a:pt x="15940" y="20574"/>
                  </a:cubicBezTo>
                  <a:cubicBezTo>
                    <a:pt x="16015" y="20725"/>
                    <a:pt x="16090" y="20725"/>
                    <a:pt x="16165" y="21027"/>
                  </a:cubicBezTo>
                  <a:cubicBezTo>
                    <a:pt x="16314" y="21480"/>
                    <a:pt x="16239" y="21027"/>
                    <a:pt x="16389" y="21178"/>
                  </a:cubicBezTo>
                  <a:cubicBezTo>
                    <a:pt x="16389" y="21178"/>
                    <a:pt x="16389" y="21480"/>
                    <a:pt x="16389" y="21480"/>
                  </a:cubicBezTo>
                  <a:cubicBezTo>
                    <a:pt x="16464" y="21480"/>
                    <a:pt x="16538" y="20423"/>
                    <a:pt x="16538" y="20272"/>
                  </a:cubicBezTo>
                  <a:cubicBezTo>
                    <a:pt x="16538" y="19818"/>
                    <a:pt x="16464" y="19516"/>
                    <a:pt x="16389" y="18912"/>
                  </a:cubicBezTo>
                  <a:cubicBezTo>
                    <a:pt x="16239" y="18459"/>
                    <a:pt x="16239" y="18006"/>
                    <a:pt x="16165" y="17553"/>
                  </a:cubicBezTo>
                  <a:cubicBezTo>
                    <a:pt x="16015" y="17251"/>
                    <a:pt x="15940" y="16646"/>
                    <a:pt x="16015" y="16193"/>
                  </a:cubicBezTo>
                  <a:cubicBezTo>
                    <a:pt x="16090" y="15740"/>
                    <a:pt x="16239" y="15438"/>
                    <a:pt x="16464" y="15136"/>
                  </a:cubicBezTo>
                  <a:cubicBezTo>
                    <a:pt x="16538" y="14985"/>
                    <a:pt x="16613" y="14985"/>
                    <a:pt x="16688" y="14834"/>
                  </a:cubicBezTo>
                  <a:cubicBezTo>
                    <a:pt x="16763" y="14683"/>
                    <a:pt x="16837" y="14381"/>
                    <a:pt x="16912" y="14381"/>
                  </a:cubicBezTo>
                  <a:cubicBezTo>
                    <a:pt x="17062" y="14079"/>
                    <a:pt x="17286" y="14079"/>
                    <a:pt x="17435" y="13777"/>
                  </a:cubicBezTo>
                  <a:cubicBezTo>
                    <a:pt x="17510" y="13625"/>
                    <a:pt x="17585" y="13323"/>
                    <a:pt x="17734" y="13323"/>
                  </a:cubicBezTo>
                  <a:cubicBezTo>
                    <a:pt x="17734" y="13323"/>
                    <a:pt x="18033" y="13323"/>
                    <a:pt x="17958" y="13021"/>
                  </a:cubicBezTo>
                  <a:cubicBezTo>
                    <a:pt x="17958" y="13021"/>
                    <a:pt x="17734" y="13172"/>
                    <a:pt x="17734" y="13172"/>
                  </a:cubicBezTo>
                  <a:cubicBezTo>
                    <a:pt x="17734" y="13021"/>
                    <a:pt x="17884" y="13172"/>
                    <a:pt x="17809" y="12870"/>
                  </a:cubicBezTo>
                  <a:cubicBezTo>
                    <a:pt x="17809" y="12870"/>
                    <a:pt x="17734" y="12719"/>
                    <a:pt x="17809" y="12719"/>
                  </a:cubicBezTo>
                  <a:cubicBezTo>
                    <a:pt x="17809" y="12568"/>
                    <a:pt x="17809" y="12719"/>
                    <a:pt x="17884" y="12568"/>
                  </a:cubicBezTo>
                  <a:cubicBezTo>
                    <a:pt x="17809" y="12719"/>
                    <a:pt x="17958" y="12870"/>
                    <a:pt x="17958" y="12719"/>
                  </a:cubicBezTo>
                  <a:cubicBezTo>
                    <a:pt x="18033" y="12719"/>
                    <a:pt x="18257" y="12417"/>
                    <a:pt x="18183" y="12266"/>
                  </a:cubicBezTo>
                  <a:cubicBezTo>
                    <a:pt x="18183" y="12417"/>
                    <a:pt x="17734" y="12266"/>
                    <a:pt x="17809" y="12115"/>
                  </a:cubicBezTo>
                  <a:cubicBezTo>
                    <a:pt x="17809" y="11964"/>
                    <a:pt x="17884" y="12266"/>
                    <a:pt x="17958" y="12115"/>
                  </a:cubicBezTo>
                  <a:cubicBezTo>
                    <a:pt x="17958" y="12115"/>
                    <a:pt x="18108" y="11964"/>
                    <a:pt x="18108" y="11964"/>
                  </a:cubicBezTo>
                  <a:cubicBezTo>
                    <a:pt x="18108" y="11964"/>
                    <a:pt x="18033" y="11813"/>
                    <a:pt x="18033" y="11662"/>
                  </a:cubicBezTo>
                  <a:cubicBezTo>
                    <a:pt x="18108" y="11511"/>
                    <a:pt x="18108" y="11360"/>
                    <a:pt x="17958" y="11360"/>
                  </a:cubicBezTo>
                  <a:cubicBezTo>
                    <a:pt x="17958" y="11360"/>
                    <a:pt x="17659" y="11058"/>
                    <a:pt x="17659" y="11058"/>
                  </a:cubicBezTo>
                  <a:cubicBezTo>
                    <a:pt x="17734" y="10907"/>
                    <a:pt x="17809" y="11058"/>
                    <a:pt x="17884" y="11058"/>
                  </a:cubicBezTo>
                  <a:cubicBezTo>
                    <a:pt x="17958" y="10907"/>
                    <a:pt x="17809" y="10604"/>
                    <a:pt x="17734" y="10604"/>
                  </a:cubicBezTo>
                  <a:cubicBezTo>
                    <a:pt x="17659" y="10453"/>
                    <a:pt x="17585" y="10302"/>
                    <a:pt x="17585" y="10151"/>
                  </a:cubicBezTo>
                  <a:cubicBezTo>
                    <a:pt x="17510" y="10000"/>
                    <a:pt x="17734" y="9698"/>
                    <a:pt x="17659" y="9547"/>
                  </a:cubicBezTo>
                  <a:cubicBezTo>
                    <a:pt x="17734" y="9698"/>
                    <a:pt x="17659" y="9849"/>
                    <a:pt x="17659" y="10000"/>
                  </a:cubicBezTo>
                  <a:cubicBezTo>
                    <a:pt x="17659" y="10000"/>
                    <a:pt x="17809" y="10302"/>
                    <a:pt x="17809" y="10302"/>
                  </a:cubicBezTo>
                  <a:cubicBezTo>
                    <a:pt x="17958" y="10000"/>
                    <a:pt x="17809" y="9245"/>
                    <a:pt x="18033" y="9094"/>
                  </a:cubicBezTo>
                  <a:cubicBezTo>
                    <a:pt x="17958" y="9094"/>
                    <a:pt x="17958" y="9849"/>
                    <a:pt x="18033" y="10000"/>
                  </a:cubicBezTo>
                  <a:cubicBezTo>
                    <a:pt x="18033" y="10302"/>
                    <a:pt x="18183" y="10302"/>
                    <a:pt x="18183" y="10604"/>
                  </a:cubicBezTo>
                  <a:cubicBezTo>
                    <a:pt x="18183" y="10756"/>
                    <a:pt x="17958" y="11058"/>
                    <a:pt x="18033" y="11209"/>
                  </a:cubicBezTo>
                  <a:cubicBezTo>
                    <a:pt x="18033" y="11209"/>
                    <a:pt x="18482" y="10302"/>
                    <a:pt x="18407" y="10000"/>
                  </a:cubicBezTo>
                  <a:cubicBezTo>
                    <a:pt x="18407" y="9698"/>
                    <a:pt x="18257" y="9547"/>
                    <a:pt x="18257" y="9245"/>
                  </a:cubicBezTo>
                  <a:cubicBezTo>
                    <a:pt x="18183" y="9094"/>
                    <a:pt x="18257" y="8641"/>
                    <a:pt x="18407" y="8792"/>
                  </a:cubicBezTo>
                  <a:cubicBezTo>
                    <a:pt x="18332" y="8641"/>
                    <a:pt x="18257" y="9094"/>
                    <a:pt x="18332" y="9245"/>
                  </a:cubicBezTo>
                  <a:cubicBezTo>
                    <a:pt x="18482" y="9547"/>
                    <a:pt x="18482" y="9698"/>
                    <a:pt x="18631" y="9245"/>
                  </a:cubicBezTo>
                  <a:cubicBezTo>
                    <a:pt x="18706" y="9094"/>
                    <a:pt x="18855" y="8641"/>
                    <a:pt x="18781" y="8339"/>
                  </a:cubicBezTo>
                  <a:cubicBezTo>
                    <a:pt x="18781" y="8339"/>
                    <a:pt x="18706" y="8188"/>
                    <a:pt x="18781" y="8037"/>
                  </a:cubicBezTo>
                  <a:cubicBezTo>
                    <a:pt x="18781" y="8037"/>
                    <a:pt x="18855" y="7735"/>
                    <a:pt x="18855" y="7735"/>
                  </a:cubicBezTo>
                  <a:cubicBezTo>
                    <a:pt x="18855" y="7735"/>
                    <a:pt x="18855" y="8037"/>
                    <a:pt x="18855" y="8037"/>
                  </a:cubicBezTo>
                  <a:cubicBezTo>
                    <a:pt x="18855" y="8037"/>
                    <a:pt x="19229" y="7583"/>
                    <a:pt x="19379" y="7583"/>
                  </a:cubicBezTo>
                  <a:cubicBezTo>
                    <a:pt x="19453" y="7432"/>
                    <a:pt x="19603" y="7583"/>
                    <a:pt x="19677" y="7583"/>
                  </a:cubicBezTo>
                  <a:cubicBezTo>
                    <a:pt x="19827" y="7432"/>
                    <a:pt x="19752" y="7281"/>
                    <a:pt x="19752" y="7130"/>
                  </a:cubicBezTo>
                  <a:cubicBezTo>
                    <a:pt x="19827" y="7130"/>
                    <a:pt x="19827" y="7432"/>
                    <a:pt x="19902" y="7432"/>
                  </a:cubicBezTo>
                  <a:cubicBezTo>
                    <a:pt x="19902" y="7432"/>
                    <a:pt x="20051" y="7281"/>
                    <a:pt x="20051" y="7281"/>
                  </a:cubicBezTo>
                  <a:cubicBezTo>
                    <a:pt x="20201" y="7583"/>
                    <a:pt x="20500" y="6828"/>
                    <a:pt x="20275" y="6828"/>
                  </a:cubicBezTo>
                  <a:cubicBezTo>
                    <a:pt x="20275" y="6828"/>
                    <a:pt x="20275" y="7130"/>
                    <a:pt x="20201" y="7130"/>
                  </a:cubicBezTo>
                  <a:cubicBezTo>
                    <a:pt x="20126" y="7130"/>
                    <a:pt x="19976" y="6526"/>
                    <a:pt x="19976" y="6526"/>
                  </a:cubicBezTo>
                  <a:cubicBezTo>
                    <a:pt x="20051" y="6375"/>
                    <a:pt x="19976" y="6224"/>
                    <a:pt x="20051" y="6073"/>
                  </a:cubicBezTo>
                  <a:cubicBezTo>
                    <a:pt x="20126" y="5771"/>
                    <a:pt x="20201" y="5469"/>
                    <a:pt x="20275" y="5318"/>
                  </a:cubicBezTo>
                  <a:cubicBezTo>
                    <a:pt x="20350" y="5318"/>
                    <a:pt x="20425" y="5167"/>
                    <a:pt x="20425" y="5167"/>
                  </a:cubicBezTo>
                  <a:cubicBezTo>
                    <a:pt x="20574" y="5318"/>
                    <a:pt x="20649" y="4865"/>
                    <a:pt x="20724" y="4714"/>
                  </a:cubicBezTo>
                  <a:cubicBezTo>
                    <a:pt x="20724" y="4714"/>
                    <a:pt x="20873" y="4865"/>
                    <a:pt x="20948" y="4714"/>
                  </a:cubicBezTo>
                  <a:cubicBezTo>
                    <a:pt x="21098" y="4563"/>
                    <a:pt x="21247" y="4563"/>
                    <a:pt x="21322" y="4411"/>
                  </a:cubicBezTo>
                  <a:cubicBezTo>
                    <a:pt x="21397" y="4411"/>
                    <a:pt x="21546" y="4260"/>
                    <a:pt x="21471" y="4109"/>
                  </a:cubicBezTo>
                  <a:cubicBezTo>
                    <a:pt x="21322" y="3807"/>
                    <a:pt x="21322" y="3656"/>
                    <a:pt x="21247" y="3505"/>
                  </a:cubicBezTo>
                  <a:cubicBezTo>
                    <a:pt x="20948" y="3354"/>
                    <a:pt x="21397" y="1995"/>
                    <a:pt x="20948" y="1995"/>
                  </a:cubicBezTo>
                  <a:cubicBezTo>
                    <a:pt x="20873" y="1844"/>
                    <a:pt x="20799" y="2146"/>
                    <a:pt x="20724" y="1995"/>
                  </a:cubicBezTo>
                  <a:cubicBezTo>
                    <a:pt x="20649" y="1844"/>
                    <a:pt x="20649" y="1693"/>
                    <a:pt x="20574" y="1844"/>
                  </a:cubicBezTo>
                  <a:cubicBezTo>
                    <a:pt x="20500" y="1995"/>
                    <a:pt x="20425" y="2297"/>
                    <a:pt x="20350" y="2448"/>
                  </a:cubicBezTo>
                  <a:cubicBezTo>
                    <a:pt x="20275" y="2599"/>
                    <a:pt x="20275" y="2901"/>
                    <a:pt x="20201" y="3052"/>
                  </a:cubicBezTo>
                  <a:cubicBezTo>
                    <a:pt x="20201" y="3354"/>
                    <a:pt x="20126" y="3807"/>
                    <a:pt x="19976" y="3807"/>
                  </a:cubicBezTo>
                  <a:cubicBezTo>
                    <a:pt x="19827" y="3807"/>
                    <a:pt x="19827" y="4109"/>
                    <a:pt x="19677" y="4109"/>
                  </a:cubicBezTo>
                  <a:cubicBezTo>
                    <a:pt x="19304" y="4109"/>
                    <a:pt x="18930" y="4109"/>
                    <a:pt x="18556" y="4109"/>
                  </a:cubicBezTo>
                  <a:cubicBezTo>
                    <a:pt x="18407" y="4109"/>
                    <a:pt x="18407" y="4109"/>
                    <a:pt x="18332" y="4260"/>
                  </a:cubicBezTo>
                  <a:cubicBezTo>
                    <a:pt x="18257" y="4563"/>
                    <a:pt x="17958" y="4865"/>
                    <a:pt x="17958" y="5016"/>
                  </a:cubicBezTo>
                  <a:cubicBezTo>
                    <a:pt x="18033" y="5469"/>
                    <a:pt x="17809" y="5771"/>
                    <a:pt x="17659" y="5771"/>
                  </a:cubicBezTo>
                  <a:cubicBezTo>
                    <a:pt x="17510" y="5771"/>
                    <a:pt x="17435" y="5620"/>
                    <a:pt x="17286" y="5620"/>
                  </a:cubicBezTo>
                  <a:cubicBezTo>
                    <a:pt x="17136" y="5620"/>
                    <a:pt x="16987" y="5771"/>
                    <a:pt x="16912" y="5771"/>
                  </a:cubicBezTo>
                  <a:cubicBezTo>
                    <a:pt x="16912" y="5771"/>
                    <a:pt x="16912" y="6224"/>
                    <a:pt x="16987" y="6224"/>
                  </a:cubicBezTo>
                  <a:cubicBezTo>
                    <a:pt x="16912" y="6375"/>
                    <a:pt x="16837" y="6526"/>
                    <a:pt x="16688" y="6677"/>
                  </a:cubicBezTo>
                  <a:cubicBezTo>
                    <a:pt x="16538" y="6828"/>
                    <a:pt x="16314" y="7130"/>
                    <a:pt x="16090" y="7281"/>
                  </a:cubicBezTo>
                  <a:cubicBezTo>
                    <a:pt x="15866" y="7432"/>
                    <a:pt x="15642" y="7432"/>
                    <a:pt x="15417" y="7281"/>
                  </a:cubicBezTo>
                  <a:cubicBezTo>
                    <a:pt x="15343" y="7130"/>
                    <a:pt x="15268" y="6979"/>
                    <a:pt x="15343" y="6828"/>
                  </a:cubicBezTo>
                  <a:cubicBezTo>
                    <a:pt x="15343" y="6828"/>
                    <a:pt x="15417" y="6526"/>
                    <a:pt x="15492" y="6526"/>
                  </a:cubicBezTo>
                  <a:cubicBezTo>
                    <a:pt x="15492" y="6526"/>
                    <a:pt x="15492" y="6677"/>
                    <a:pt x="15492" y="6828"/>
                  </a:cubicBezTo>
                  <a:cubicBezTo>
                    <a:pt x="15642" y="6224"/>
                    <a:pt x="15716" y="5771"/>
                    <a:pt x="15567" y="5167"/>
                  </a:cubicBezTo>
                  <a:cubicBezTo>
                    <a:pt x="15492" y="5016"/>
                    <a:pt x="15343" y="5318"/>
                    <a:pt x="15268" y="5318"/>
                  </a:cubicBezTo>
                  <a:cubicBezTo>
                    <a:pt x="15193" y="5469"/>
                    <a:pt x="15193" y="5318"/>
                    <a:pt x="15118" y="5318"/>
                  </a:cubicBezTo>
                  <a:cubicBezTo>
                    <a:pt x="15044" y="5167"/>
                    <a:pt x="15193" y="5016"/>
                    <a:pt x="15193" y="5016"/>
                  </a:cubicBezTo>
                  <a:cubicBezTo>
                    <a:pt x="15492" y="4411"/>
                    <a:pt x="15268" y="3807"/>
                    <a:pt x="14969" y="3656"/>
                  </a:cubicBezTo>
                  <a:cubicBezTo>
                    <a:pt x="14745" y="3505"/>
                    <a:pt x="14745" y="3656"/>
                    <a:pt x="14595" y="3807"/>
                  </a:cubicBezTo>
                  <a:cubicBezTo>
                    <a:pt x="14595" y="3958"/>
                    <a:pt x="14595" y="3958"/>
                    <a:pt x="14595" y="4109"/>
                  </a:cubicBezTo>
                  <a:cubicBezTo>
                    <a:pt x="14595" y="4260"/>
                    <a:pt x="14446" y="4109"/>
                    <a:pt x="14371" y="4109"/>
                  </a:cubicBezTo>
                  <a:cubicBezTo>
                    <a:pt x="14296" y="4109"/>
                    <a:pt x="14147" y="5318"/>
                    <a:pt x="14147" y="5469"/>
                  </a:cubicBezTo>
                  <a:cubicBezTo>
                    <a:pt x="14221" y="6224"/>
                    <a:pt x="14296" y="6677"/>
                    <a:pt x="13997" y="6979"/>
                  </a:cubicBezTo>
                  <a:cubicBezTo>
                    <a:pt x="13997" y="7130"/>
                    <a:pt x="13773" y="7281"/>
                    <a:pt x="13773" y="7130"/>
                  </a:cubicBezTo>
                  <a:cubicBezTo>
                    <a:pt x="13773" y="6828"/>
                    <a:pt x="13698" y="6526"/>
                    <a:pt x="13698" y="6224"/>
                  </a:cubicBezTo>
                  <a:cubicBezTo>
                    <a:pt x="13698" y="6073"/>
                    <a:pt x="13848" y="4411"/>
                    <a:pt x="13848" y="4411"/>
                  </a:cubicBezTo>
                  <a:cubicBezTo>
                    <a:pt x="13773" y="4411"/>
                    <a:pt x="13624" y="4714"/>
                    <a:pt x="13624" y="4563"/>
                  </a:cubicBezTo>
                  <a:cubicBezTo>
                    <a:pt x="13624" y="4411"/>
                    <a:pt x="13848" y="3807"/>
                    <a:pt x="13922" y="3656"/>
                  </a:cubicBezTo>
                  <a:cubicBezTo>
                    <a:pt x="13997" y="3354"/>
                    <a:pt x="14221" y="3354"/>
                    <a:pt x="14371" y="3203"/>
                  </a:cubicBezTo>
                  <a:cubicBezTo>
                    <a:pt x="14595" y="3203"/>
                    <a:pt x="14819" y="3354"/>
                    <a:pt x="15044" y="3354"/>
                  </a:cubicBezTo>
                  <a:cubicBezTo>
                    <a:pt x="15268" y="3354"/>
                    <a:pt x="14969" y="2901"/>
                    <a:pt x="14819" y="2901"/>
                  </a:cubicBezTo>
                  <a:cubicBezTo>
                    <a:pt x="14670" y="2901"/>
                    <a:pt x="14819" y="2448"/>
                    <a:pt x="14595" y="2448"/>
                  </a:cubicBezTo>
                  <a:cubicBezTo>
                    <a:pt x="14446" y="2599"/>
                    <a:pt x="14296" y="2750"/>
                    <a:pt x="14072" y="2750"/>
                  </a:cubicBezTo>
                  <a:cubicBezTo>
                    <a:pt x="13922" y="2750"/>
                    <a:pt x="13773" y="2448"/>
                    <a:pt x="13624" y="2297"/>
                  </a:cubicBezTo>
                  <a:cubicBezTo>
                    <a:pt x="13624" y="2297"/>
                    <a:pt x="13399" y="2297"/>
                    <a:pt x="13474" y="2146"/>
                  </a:cubicBezTo>
                  <a:cubicBezTo>
                    <a:pt x="13549" y="2146"/>
                    <a:pt x="13698" y="1995"/>
                    <a:pt x="13698" y="1844"/>
                  </a:cubicBezTo>
                  <a:cubicBezTo>
                    <a:pt x="13698" y="1844"/>
                    <a:pt x="13100" y="2297"/>
                    <a:pt x="13026" y="2297"/>
                  </a:cubicBezTo>
                  <a:cubicBezTo>
                    <a:pt x="12951" y="2448"/>
                    <a:pt x="12876" y="2599"/>
                    <a:pt x="12801" y="2599"/>
                  </a:cubicBezTo>
                  <a:cubicBezTo>
                    <a:pt x="12652" y="2599"/>
                    <a:pt x="12652" y="2297"/>
                    <a:pt x="12502" y="2297"/>
                  </a:cubicBezTo>
                  <a:cubicBezTo>
                    <a:pt x="12428" y="2297"/>
                    <a:pt x="12054" y="2599"/>
                    <a:pt x="12278" y="2146"/>
                  </a:cubicBezTo>
                  <a:cubicBezTo>
                    <a:pt x="12502" y="1844"/>
                    <a:pt x="12727" y="1542"/>
                    <a:pt x="12951" y="1239"/>
                  </a:cubicBezTo>
                  <a:cubicBezTo>
                    <a:pt x="12801" y="1239"/>
                    <a:pt x="12652" y="937"/>
                    <a:pt x="12502" y="1239"/>
                  </a:cubicBezTo>
                  <a:cubicBezTo>
                    <a:pt x="12278" y="1390"/>
                    <a:pt x="12203" y="1088"/>
                    <a:pt x="11979" y="937"/>
                  </a:cubicBezTo>
                  <a:cubicBezTo>
                    <a:pt x="11904" y="937"/>
                    <a:pt x="11830" y="786"/>
                    <a:pt x="11755" y="635"/>
                  </a:cubicBezTo>
                  <a:cubicBezTo>
                    <a:pt x="11606" y="635"/>
                    <a:pt x="11531" y="786"/>
                    <a:pt x="11381" y="786"/>
                  </a:cubicBezTo>
                  <a:cubicBezTo>
                    <a:pt x="11307" y="635"/>
                    <a:pt x="11157" y="635"/>
                    <a:pt x="11157" y="333"/>
                  </a:cubicBezTo>
                  <a:cubicBezTo>
                    <a:pt x="11157" y="333"/>
                    <a:pt x="11008" y="-120"/>
                    <a:pt x="11008" y="31"/>
                  </a:cubicBezTo>
                  <a:cubicBezTo>
                    <a:pt x="10933" y="31"/>
                    <a:pt x="11008" y="484"/>
                    <a:pt x="10933" y="484"/>
                  </a:cubicBezTo>
                  <a:cubicBezTo>
                    <a:pt x="10858" y="484"/>
                    <a:pt x="10783" y="484"/>
                    <a:pt x="10783" y="484"/>
                  </a:cubicBezTo>
                  <a:cubicBezTo>
                    <a:pt x="10559" y="484"/>
                    <a:pt x="10335" y="484"/>
                    <a:pt x="10111" y="484"/>
                  </a:cubicBezTo>
                  <a:cubicBezTo>
                    <a:pt x="9289" y="484"/>
                    <a:pt x="8541" y="484"/>
                    <a:pt x="7794" y="484"/>
                  </a:cubicBezTo>
                  <a:cubicBezTo>
                    <a:pt x="5925" y="484"/>
                    <a:pt x="4057" y="484"/>
                    <a:pt x="2188" y="484"/>
                  </a:cubicBezTo>
                  <a:cubicBezTo>
                    <a:pt x="1740" y="484"/>
                    <a:pt x="1217" y="484"/>
                    <a:pt x="768" y="484"/>
                  </a:cubicBezTo>
                  <a:cubicBezTo>
                    <a:pt x="843" y="635"/>
                    <a:pt x="992" y="1844"/>
                    <a:pt x="768" y="1995"/>
                  </a:cubicBezTo>
                  <a:cubicBezTo>
                    <a:pt x="619" y="1995"/>
                    <a:pt x="544" y="1995"/>
                    <a:pt x="693" y="1693"/>
                  </a:cubicBezTo>
                  <a:cubicBezTo>
                    <a:pt x="843" y="1239"/>
                    <a:pt x="619" y="1239"/>
                    <a:pt x="469" y="1239"/>
                  </a:cubicBezTo>
                  <a:cubicBezTo>
                    <a:pt x="320" y="1239"/>
                    <a:pt x="95" y="937"/>
                    <a:pt x="21" y="937"/>
                  </a:cubicBezTo>
                  <a:cubicBezTo>
                    <a:pt x="-54" y="1088"/>
                    <a:pt x="95" y="1693"/>
                    <a:pt x="95" y="1693"/>
                  </a:cubicBezTo>
                  <a:cubicBezTo>
                    <a:pt x="170" y="2146"/>
                    <a:pt x="245" y="2297"/>
                    <a:pt x="245" y="2599"/>
                  </a:cubicBezTo>
                  <a:cubicBezTo>
                    <a:pt x="245" y="2750"/>
                    <a:pt x="469" y="3052"/>
                    <a:pt x="544" y="3052"/>
                  </a:cubicBezTo>
                  <a:cubicBezTo>
                    <a:pt x="469" y="3052"/>
                    <a:pt x="394" y="3052"/>
                    <a:pt x="320" y="3203"/>
                  </a:cubicBezTo>
                  <a:cubicBezTo>
                    <a:pt x="245" y="3354"/>
                    <a:pt x="320" y="3505"/>
                    <a:pt x="320" y="3656"/>
                  </a:cubicBezTo>
                  <a:cubicBezTo>
                    <a:pt x="320" y="4109"/>
                    <a:pt x="320" y="4411"/>
                    <a:pt x="245" y="4714"/>
                  </a:cubicBezTo>
                  <a:cubicBezTo>
                    <a:pt x="245" y="5167"/>
                    <a:pt x="170" y="5469"/>
                    <a:pt x="95" y="5922"/>
                  </a:cubicBezTo>
                  <a:cubicBezTo>
                    <a:pt x="21" y="6375"/>
                    <a:pt x="170" y="6828"/>
                    <a:pt x="245" y="7281"/>
                  </a:cubicBezTo>
                  <a:cubicBezTo>
                    <a:pt x="245" y="7735"/>
                    <a:pt x="170" y="8037"/>
                    <a:pt x="170" y="8339"/>
                  </a:cubicBezTo>
                  <a:cubicBezTo>
                    <a:pt x="170" y="8490"/>
                    <a:pt x="245" y="8641"/>
                    <a:pt x="245" y="8792"/>
                  </a:cubicBezTo>
                  <a:cubicBezTo>
                    <a:pt x="320" y="8943"/>
                    <a:pt x="320" y="9245"/>
                    <a:pt x="320" y="9396"/>
                  </a:cubicBezTo>
                  <a:cubicBezTo>
                    <a:pt x="394" y="9849"/>
                    <a:pt x="619" y="10000"/>
                    <a:pt x="693" y="10453"/>
                  </a:cubicBezTo>
                  <a:cubicBezTo>
                    <a:pt x="768" y="10756"/>
                    <a:pt x="768" y="10604"/>
                    <a:pt x="843" y="10453"/>
                  </a:cubicBezTo>
                  <a:cubicBezTo>
                    <a:pt x="843" y="10453"/>
                    <a:pt x="918" y="10907"/>
                    <a:pt x="918" y="10907"/>
                  </a:cubicBezTo>
                  <a:cubicBezTo>
                    <a:pt x="918" y="10907"/>
                    <a:pt x="843" y="10756"/>
                    <a:pt x="843" y="10907"/>
                  </a:cubicBezTo>
                  <a:cubicBezTo>
                    <a:pt x="843" y="11058"/>
                    <a:pt x="843" y="11209"/>
                    <a:pt x="918" y="11360"/>
                  </a:cubicBezTo>
                  <a:cubicBezTo>
                    <a:pt x="992" y="11360"/>
                    <a:pt x="992" y="11360"/>
                    <a:pt x="1067" y="11511"/>
                  </a:cubicBezTo>
                  <a:cubicBezTo>
                    <a:pt x="1142" y="11662"/>
                    <a:pt x="992" y="11813"/>
                    <a:pt x="1067" y="11964"/>
                  </a:cubicBezTo>
                  <a:cubicBezTo>
                    <a:pt x="1217" y="12417"/>
                    <a:pt x="1516" y="12719"/>
                    <a:pt x="1516" y="13172"/>
                  </a:cubicBezTo>
                  <a:cubicBezTo>
                    <a:pt x="1590" y="13474"/>
                    <a:pt x="1665" y="13474"/>
                    <a:pt x="1815" y="13625"/>
                  </a:cubicBezTo>
                  <a:cubicBezTo>
                    <a:pt x="1964" y="13777"/>
                    <a:pt x="2113" y="13928"/>
                    <a:pt x="2263" y="13928"/>
                  </a:cubicBezTo>
                  <a:cubicBezTo>
                    <a:pt x="2412" y="13928"/>
                    <a:pt x="2562" y="14230"/>
                    <a:pt x="2637" y="14381"/>
                  </a:cubicBezTo>
                  <a:cubicBezTo>
                    <a:pt x="2637" y="14532"/>
                    <a:pt x="2936" y="15136"/>
                    <a:pt x="2861" y="15287"/>
                  </a:cubicBezTo>
                  <a:cubicBezTo>
                    <a:pt x="3160" y="15136"/>
                    <a:pt x="3534" y="14985"/>
                    <a:pt x="3833" y="15136"/>
                  </a:cubicBezTo>
                  <a:cubicBezTo>
                    <a:pt x="4281" y="15438"/>
                    <a:pt x="4655" y="15891"/>
                    <a:pt x="5028" y="1619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42" name="Shape">
              <a:extLst>
                <a:ext uri="{FF2B5EF4-FFF2-40B4-BE49-F238E27FC236}">
                  <a16:creationId xmlns:a16="http://schemas.microsoft.com/office/drawing/2014/main" id="{7CF4A0D2-A2C3-48EC-8913-A28954D54419}"/>
                </a:ext>
              </a:extLst>
            </p:cNvPr>
            <p:cNvSpPr/>
            <p:nvPr/>
          </p:nvSpPr>
          <p:spPr>
            <a:xfrm>
              <a:off x="4748115" y="1580948"/>
              <a:ext cx="2381914" cy="1228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600" extrusionOk="0">
                  <a:moveTo>
                    <a:pt x="11584" y="17162"/>
                  </a:moveTo>
                  <a:cubicBezTo>
                    <a:pt x="11584" y="17162"/>
                    <a:pt x="11584" y="17063"/>
                    <a:pt x="11584" y="17063"/>
                  </a:cubicBezTo>
                  <a:cubicBezTo>
                    <a:pt x="11584" y="17063"/>
                    <a:pt x="11736" y="17458"/>
                    <a:pt x="11736" y="17458"/>
                  </a:cubicBezTo>
                  <a:cubicBezTo>
                    <a:pt x="11837" y="17458"/>
                    <a:pt x="11888" y="17556"/>
                    <a:pt x="11938" y="17556"/>
                  </a:cubicBezTo>
                  <a:cubicBezTo>
                    <a:pt x="12039" y="17556"/>
                    <a:pt x="12039" y="17458"/>
                    <a:pt x="12090" y="17556"/>
                  </a:cubicBezTo>
                  <a:cubicBezTo>
                    <a:pt x="12242" y="17655"/>
                    <a:pt x="12343" y="17753"/>
                    <a:pt x="12444" y="17852"/>
                  </a:cubicBezTo>
                  <a:cubicBezTo>
                    <a:pt x="12495" y="17951"/>
                    <a:pt x="12545" y="17852"/>
                    <a:pt x="12596" y="17852"/>
                  </a:cubicBezTo>
                  <a:cubicBezTo>
                    <a:pt x="12646" y="17753"/>
                    <a:pt x="12697" y="17753"/>
                    <a:pt x="12748" y="17753"/>
                  </a:cubicBezTo>
                  <a:cubicBezTo>
                    <a:pt x="12798" y="17753"/>
                    <a:pt x="12849" y="17852"/>
                    <a:pt x="12899" y="17852"/>
                  </a:cubicBezTo>
                  <a:cubicBezTo>
                    <a:pt x="13000" y="17852"/>
                    <a:pt x="13051" y="17753"/>
                    <a:pt x="13102" y="17655"/>
                  </a:cubicBezTo>
                  <a:cubicBezTo>
                    <a:pt x="13152" y="17556"/>
                    <a:pt x="13304" y="17260"/>
                    <a:pt x="13355" y="17260"/>
                  </a:cubicBezTo>
                  <a:cubicBezTo>
                    <a:pt x="13355" y="17260"/>
                    <a:pt x="13405" y="17359"/>
                    <a:pt x="13405" y="17359"/>
                  </a:cubicBezTo>
                  <a:cubicBezTo>
                    <a:pt x="13506" y="17359"/>
                    <a:pt x="13557" y="17359"/>
                    <a:pt x="13607" y="17359"/>
                  </a:cubicBezTo>
                  <a:cubicBezTo>
                    <a:pt x="13810" y="17359"/>
                    <a:pt x="13759" y="17655"/>
                    <a:pt x="13860" y="17852"/>
                  </a:cubicBezTo>
                  <a:cubicBezTo>
                    <a:pt x="13911" y="17951"/>
                    <a:pt x="14113" y="17852"/>
                    <a:pt x="14113" y="18049"/>
                  </a:cubicBezTo>
                  <a:cubicBezTo>
                    <a:pt x="14113" y="18247"/>
                    <a:pt x="14164" y="18444"/>
                    <a:pt x="14215" y="18641"/>
                  </a:cubicBezTo>
                  <a:cubicBezTo>
                    <a:pt x="14215" y="19134"/>
                    <a:pt x="14670" y="19036"/>
                    <a:pt x="14822" y="19134"/>
                  </a:cubicBezTo>
                  <a:cubicBezTo>
                    <a:pt x="14923" y="19134"/>
                    <a:pt x="15074" y="19134"/>
                    <a:pt x="15125" y="19233"/>
                  </a:cubicBezTo>
                  <a:cubicBezTo>
                    <a:pt x="15176" y="19332"/>
                    <a:pt x="15429" y="19825"/>
                    <a:pt x="15378" y="19825"/>
                  </a:cubicBezTo>
                  <a:cubicBezTo>
                    <a:pt x="15277" y="20022"/>
                    <a:pt x="15277" y="20022"/>
                    <a:pt x="15176" y="19923"/>
                  </a:cubicBezTo>
                  <a:cubicBezTo>
                    <a:pt x="15125" y="19825"/>
                    <a:pt x="14923" y="19627"/>
                    <a:pt x="14923" y="19627"/>
                  </a:cubicBezTo>
                  <a:cubicBezTo>
                    <a:pt x="14923" y="19726"/>
                    <a:pt x="15074" y="19825"/>
                    <a:pt x="15024" y="20022"/>
                  </a:cubicBezTo>
                  <a:cubicBezTo>
                    <a:pt x="14973" y="20121"/>
                    <a:pt x="14923" y="20318"/>
                    <a:pt x="14923" y="20416"/>
                  </a:cubicBezTo>
                  <a:cubicBezTo>
                    <a:pt x="14923" y="20614"/>
                    <a:pt x="14923" y="20712"/>
                    <a:pt x="14872" y="20811"/>
                  </a:cubicBezTo>
                  <a:cubicBezTo>
                    <a:pt x="14872" y="20910"/>
                    <a:pt x="14720" y="21008"/>
                    <a:pt x="14720" y="21008"/>
                  </a:cubicBezTo>
                  <a:cubicBezTo>
                    <a:pt x="14670" y="21107"/>
                    <a:pt x="14518" y="21600"/>
                    <a:pt x="14720" y="21600"/>
                  </a:cubicBezTo>
                  <a:cubicBezTo>
                    <a:pt x="14771" y="21600"/>
                    <a:pt x="14872" y="21403"/>
                    <a:pt x="14973" y="21205"/>
                  </a:cubicBezTo>
                  <a:cubicBezTo>
                    <a:pt x="15074" y="21107"/>
                    <a:pt x="15125" y="21304"/>
                    <a:pt x="15226" y="21205"/>
                  </a:cubicBezTo>
                  <a:cubicBezTo>
                    <a:pt x="15378" y="21205"/>
                    <a:pt x="15429" y="21008"/>
                    <a:pt x="15580" y="21008"/>
                  </a:cubicBezTo>
                  <a:cubicBezTo>
                    <a:pt x="15580" y="20811"/>
                    <a:pt x="15580" y="20910"/>
                    <a:pt x="15479" y="20811"/>
                  </a:cubicBezTo>
                  <a:cubicBezTo>
                    <a:pt x="15429" y="20811"/>
                    <a:pt x="15429" y="20712"/>
                    <a:pt x="15479" y="20712"/>
                  </a:cubicBezTo>
                  <a:cubicBezTo>
                    <a:pt x="15530" y="20515"/>
                    <a:pt x="15580" y="20416"/>
                    <a:pt x="15732" y="20416"/>
                  </a:cubicBezTo>
                  <a:cubicBezTo>
                    <a:pt x="15783" y="20416"/>
                    <a:pt x="15934" y="20219"/>
                    <a:pt x="16036" y="20318"/>
                  </a:cubicBezTo>
                  <a:cubicBezTo>
                    <a:pt x="16137" y="20416"/>
                    <a:pt x="16187" y="20022"/>
                    <a:pt x="16289" y="20318"/>
                  </a:cubicBezTo>
                  <a:cubicBezTo>
                    <a:pt x="16390" y="20121"/>
                    <a:pt x="16440" y="20022"/>
                    <a:pt x="16541" y="19825"/>
                  </a:cubicBezTo>
                  <a:cubicBezTo>
                    <a:pt x="16643" y="19726"/>
                    <a:pt x="16693" y="19726"/>
                    <a:pt x="16794" y="19726"/>
                  </a:cubicBezTo>
                  <a:cubicBezTo>
                    <a:pt x="16946" y="19726"/>
                    <a:pt x="17148" y="19726"/>
                    <a:pt x="17300" y="19726"/>
                  </a:cubicBezTo>
                  <a:cubicBezTo>
                    <a:pt x="17452" y="19726"/>
                    <a:pt x="17503" y="19825"/>
                    <a:pt x="17553" y="19627"/>
                  </a:cubicBezTo>
                  <a:cubicBezTo>
                    <a:pt x="17604" y="19529"/>
                    <a:pt x="17654" y="19627"/>
                    <a:pt x="17705" y="19529"/>
                  </a:cubicBezTo>
                  <a:cubicBezTo>
                    <a:pt x="17756" y="19332"/>
                    <a:pt x="17806" y="19233"/>
                    <a:pt x="17806" y="19036"/>
                  </a:cubicBezTo>
                  <a:cubicBezTo>
                    <a:pt x="17857" y="18838"/>
                    <a:pt x="17857" y="18740"/>
                    <a:pt x="17907" y="18542"/>
                  </a:cubicBezTo>
                  <a:cubicBezTo>
                    <a:pt x="17958" y="18444"/>
                    <a:pt x="18008" y="18345"/>
                    <a:pt x="18059" y="18247"/>
                  </a:cubicBezTo>
                  <a:cubicBezTo>
                    <a:pt x="18110" y="18148"/>
                    <a:pt x="18160" y="18444"/>
                    <a:pt x="18261" y="18345"/>
                  </a:cubicBezTo>
                  <a:cubicBezTo>
                    <a:pt x="18363" y="18148"/>
                    <a:pt x="18464" y="18444"/>
                    <a:pt x="18464" y="18641"/>
                  </a:cubicBezTo>
                  <a:cubicBezTo>
                    <a:pt x="18464" y="18740"/>
                    <a:pt x="18413" y="19332"/>
                    <a:pt x="18514" y="19332"/>
                  </a:cubicBezTo>
                  <a:cubicBezTo>
                    <a:pt x="18565" y="19430"/>
                    <a:pt x="18615" y="19627"/>
                    <a:pt x="18666" y="19825"/>
                  </a:cubicBezTo>
                  <a:cubicBezTo>
                    <a:pt x="18717" y="19627"/>
                    <a:pt x="19273" y="19332"/>
                    <a:pt x="19273" y="19332"/>
                  </a:cubicBezTo>
                  <a:cubicBezTo>
                    <a:pt x="19273" y="19233"/>
                    <a:pt x="19222" y="19233"/>
                    <a:pt x="19222" y="19134"/>
                  </a:cubicBezTo>
                  <a:cubicBezTo>
                    <a:pt x="19222" y="19134"/>
                    <a:pt x="19324" y="19332"/>
                    <a:pt x="19324" y="19332"/>
                  </a:cubicBezTo>
                  <a:cubicBezTo>
                    <a:pt x="19324" y="19430"/>
                    <a:pt x="19222" y="19430"/>
                    <a:pt x="19222" y="19430"/>
                  </a:cubicBezTo>
                  <a:cubicBezTo>
                    <a:pt x="19222" y="19430"/>
                    <a:pt x="19526" y="19529"/>
                    <a:pt x="19526" y="19529"/>
                  </a:cubicBezTo>
                  <a:cubicBezTo>
                    <a:pt x="19526" y="19529"/>
                    <a:pt x="19526" y="19529"/>
                    <a:pt x="19526" y="19529"/>
                  </a:cubicBezTo>
                  <a:cubicBezTo>
                    <a:pt x="19526" y="19529"/>
                    <a:pt x="19526" y="19627"/>
                    <a:pt x="19526" y="19627"/>
                  </a:cubicBezTo>
                  <a:cubicBezTo>
                    <a:pt x="19475" y="19627"/>
                    <a:pt x="19425" y="19627"/>
                    <a:pt x="19374" y="19726"/>
                  </a:cubicBezTo>
                  <a:cubicBezTo>
                    <a:pt x="19374" y="19825"/>
                    <a:pt x="19324" y="19529"/>
                    <a:pt x="19324" y="19529"/>
                  </a:cubicBezTo>
                  <a:cubicBezTo>
                    <a:pt x="19273" y="19529"/>
                    <a:pt x="19273" y="19627"/>
                    <a:pt x="19273" y="19627"/>
                  </a:cubicBezTo>
                  <a:cubicBezTo>
                    <a:pt x="19273" y="19627"/>
                    <a:pt x="19273" y="19529"/>
                    <a:pt x="19222" y="19627"/>
                  </a:cubicBezTo>
                  <a:cubicBezTo>
                    <a:pt x="19172" y="19726"/>
                    <a:pt x="19121" y="19726"/>
                    <a:pt x="19071" y="19825"/>
                  </a:cubicBezTo>
                  <a:cubicBezTo>
                    <a:pt x="18970" y="19923"/>
                    <a:pt x="18767" y="20219"/>
                    <a:pt x="18868" y="20515"/>
                  </a:cubicBezTo>
                  <a:cubicBezTo>
                    <a:pt x="19020" y="20712"/>
                    <a:pt x="19121" y="20515"/>
                    <a:pt x="19172" y="20416"/>
                  </a:cubicBezTo>
                  <a:cubicBezTo>
                    <a:pt x="19222" y="20318"/>
                    <a:pt x="19425" y="20022"/>
                    <a:pt x="19425" y="19923"/>
                  </a:cubicBezTo>
                  <a:cubicBezTo>
                    <a:pt x="19425" y="20022"/>
                    <a:pt x="19526" y="20121"/>
                    <a:pt x="19577" y="20022"/>
                  </a:cubicBezTo>
                  <a:cubicBezTo>
                    <a:pt x="19577" y="19923"/>
                    <a:pt x="19728" y="19825"/>
                    <a:pt x="19779" y="19825"/>
                  </a:cubicBezTo>
                  <a:cubicBezTo>
                    <a:pt x="19880" y="19726"/>
                    <a:pt x="19981" y="19627"/>
                    <a:pt x="20082" y="19627"/>
                  </a:cubicBezTo>
                  <a:cubicBezTo>
                    <a:pt x="20133" y="19627"/>
                    <a:pt x="20133" y="19627"/>
                    <a:pt x="20133" y="19529"/>
                  </a:cubicBezTo>
                  <a:cubicBezTo>
                    <a:pt x="20082" y="19430"/>
                    <a:pt x="20133" y="19430"/>
                    <a:pt x="20133" y="19430"/>
                  </a:cubicBezTo>
                  <a:cubicBezTo>
                    <a:pt x="20133" y="19332"/>
                    <a:pt x="20032" y="19430"/>
                    <a:pt x="19981" y="19332"/>
                  </a:cubicBezTo>
                  <a:cubicBezTo>
                    <a:pt x="19931" y="19332"/>
                    <a:pt x="19981" y="19134"/>
                    <a:pt x="19880" y="19332"/>
                  </a:cubicBezTo>
                  <a:cubicBezTo>
                    <a:pt x="19779" y="19430"/>
                    <a:pt x="19577" y="19332"/>
                    <a:pt x="19475" y="19233"/>
                  </a:cubicBezTo>
                  <a:cubicBezTo>
                    <a:pt x="19425" y="19233"/>
                    <a:pt x="19475" y="19036"/>
                    <a:pt x="19425" y="19036"/>
                  </a:cubicBezTo>
                  <a:cubicBezTo>
                    <a:pt x="19425" y="19036"/>
                    <a:pt x="19324" y="19036"/>
                    <a:pt x="19273" y="18937"/>
                  </a:cubicBezTo>
                  <a:cubicBezTo>
                    <a:pt x="19222" y="18937"/>
                    <a:pt x="19222" y="18641"/>
                    <a:pt x="19222" y="18542"/>
                  </a:cubicBezTo>
                  <a:cubicBezTo>
                    <a:pt x="19222" y="18444"/>
                    <a:pt x="19121" y="18542"/>
                    <a:pt x="19071" y="18444"/>
                  </a:cubicBezTo>
                  <a:cubicBezTo>
                    <a:pt x="19071" y="18444"/>
                    <a:pt x="19172" y="18247"/>
                    <a:pt x="19172" y="18247"/>
                  </a:cubicBezTo>
                  <a:cubicBezTo>
                    <a:pt x="19222" y="18148"/>
                    <a:pt x="19222" y="17852"/>
                    <a:pt x="19121" y="17852"/>
                  </a:cubicBezTo>
                  <a:cubicBezTo>
                    <a:pt x="19121" y="17852"/>
                    <a:pt x="19020" y="18247"/>
                    <a:pt x="18970" y="18049"/>
                  </a:cubicBezTo>
                  <a:cubicBezTo>
                    <a:pt x="18970" y="17852"/>
                    <a:pt x="18919" y="17951"/>
                    <a:pt x="18868" y="17852"/>
                  </a:cubicBezTo>
                  <a:cubicBezTo>
                    <a:pt x="18868" y="17753"/>
                    <a:pt x="19020" y="17852"/>
                    <a:pt x="19020" y="17852"/>
                  </a:cubicBezTo>
                  <a:cubicBezTo>
                    <a:pt x="19121" y="17852"/>
                    <a:pt x="19172" y="17753"/>
                    <a:pt x="19222" y="17753"/>
                  </a:cubicBezTo>
                  <a:cubicBezTo>
                    <a:pt x="19273" y="17655"/>
                    <a:pt x="19324" y="17655"/>
                    <a:pt x="19374" y="17655"/>
                  </a:cubicBezTo>
                  <a:cubicBezTo>
                    <a:pt x="19425" y="17556"/>
                    <a:pt x="19324" y="17359"/>
                    <a:pt x="19324" y="17359"/>
                  </a:cubicBezTo>
                  <a:cubicBezTo>
                    <a:pt x="19324" y="17359"/>
                    <a:pt x="19374" y="17359"/>
                    <a:pt x="19374" y="17359"/>
                  </a:cubicBezTo>
                  <a:cubicBezTo>
                    <a:pt x="19374" y="17359"/>
                    <a:pt x="19172" y="17162"/>
                    <a:pt x="19172" y="17162"/>
                  </a:cubicBezTo>
                  <a:cubicBezTo>
                    <a:pt x="19071" y="17063"/>
                    <a:pt x="18970" y="17063"/>
                    <a:pt x="18868" y="17162"/>
                  </a:cubicBezTo>
                  <a:cubicBezTo>
                    <a:pt x="18666" y="17260"/>
                    <a:pt x="18514" y="17359"/>
                    <a:pt x="18363" y="17556"/>
                  </a:cubicBezTo>
                  <a:cubicBezTo>
                    <a:pt x="18211" y="17655"/>
                    <a:pt x="18110" y="17852"/>
                    <a:pt x="17958" y="18049"/>
                  </a:cubicBezTo>
                  <a:cubicBezTo>
                    <a:pt x="17907" y="18148"/>
                    <a:pt x="17857" y="18247"/>
                    <a:pt x="17806" y="18444"/>
                  </a:cubicBezTo>
                  <a:cubicBezTo>
                    <a:pt x="17806" y="18444"/>
                    <a:pt x="17604" y="18641"/>
                    <a:pt x="17604" y="18641"/>
                  </a:cubicBezTo>
                  <a:cubicBezTo>
                    <a:pt x="17604" y="18542"/>
                    <a:pt x="17857" y="18148"/>
                    <a:pt x="17907" y="18049"/>
                  </a:cubicBezTo>
                  <a:cubicBezTo>
                    <a:pt x="17907" y="17951"/>
                    <a:pt x="17958" y="17852"/>
                    <a:pt x="17907" y="17753"/>
                  </a:cubicBezTo>
                  <a:cubicBezTo>
                    <a:pt x="17857" y="17753"/>
                    <a:pt x="17756" y="17655"/>
                    <a:pt x="17705" y="17655"/>
                  </a:cubicBezTo>
                  <a:cubicBezTo>
                    <a:pt x="17756" y="17655"/>
                    <a:pt x="17857" y="17753"/>
                    <a:pt x="17907" y="17753"/>
                  </a:cubicBezTo>
                  <a:cubicBezTo>
                    <a:pt x="18008" y="17852"/>
                    <a:pt x="18110" y="17556"/>
                    <a:pt x="18160" y="17458"/>
                  </a:cubicBezTo>
                  <a:cubicBezTo>
                    <a:pt x="18211" y="17359"/>
                    <a:pt x="18261" y="17162"/>
                    <a:pt x="18363" y="17063"/>
                  </a:cubicBezTo>
                  <a:cubicBezTo>
                    <a:pt x="18464" y="17063"/>
                    <a:pt x="18565" y="17162"/>
                    <a:pt x="18615" y="16964"/>
                  </a:cubicBezTo>
                  <a:cubicBezTo>
                    <a:pt x="18666" y="16570"/>
                    <a:pt x="18767" y="16471"/>
                    <a:pt x="18970" y="16471"/>
                  </a:cubicBezTo>
                  <a:cubicBezTo>
                    <a:pt x="19172" y="16471"/>
                    <a:pt x="19374" y="16471"/>
                    <a:pt x="19577" y="16471"/>
                  </a:cubicBezTo>
                  <a:cubicBezTo>
                    <a:pt x="19931" y="16471"/>
                    <a:pt x="20437" y="16668"/>
                    <a:pt x="20689" y="16077"/>
                  </a:cubicBezTo>
                  <a:cubicBezTo>
                    <a:pt x="20791" y="15879"/>
                    <a:pt x="20841" y="15781"/>
                    <a:pt x="20942" y="15781"/>
                  </a:cubicBezTo>
                  <a:cubicBezTo>
                    <a:pt x="21044" y="15781"/>
                    <a:pt x="21145" y="15781"/>
                    <a:pt x="21296" y="15584"/>
                  </a:cubicBezTo>
                  <a:cubicBezTo>
                    <a:pt x="21347" y="15584"/>
                    <a:pt x="21499" y="15386"/>
                    <a:pt x="21499" y="15288"/>
                  </a:cubicBezTo>
                  <a:cubicBezTo>
                    <a:pt x="21600" y="14992"/>
                    <a:pt x="21347" y="15090"/>
                    <a:pt x="21347" y="14992"/>
                  </a:cubicBezTo>
                  <a:cubicBezTo>
                    <a:pt x="21347" y="14893"/>
                    <a:pt x="21448" y="14893"/>
                    <a:pt x="21448" y="14893"/>
                  </a:cubicBezTo>
                  <a:cubicBezTo>
                    <a:pt x="21499" y="14795"/>
                    <a:pt x="21448" y="14696"/>
                    <a:pt x="21448" y="14597"/>
                  </a:cubicBezTo>
                  <a:cubicBezTo>
                    <a:pt x="21448" y="14597"/>
                    <a:pt x="21499" y="14499"/>
                    <a:pt x="21499" y="14499"/>
                  </a:cubicBezTo>
                  <a:cubicBezTo>
                    <a:pt x="21499" y="14400"/>
                    <a:pt x="21398" y="14301"/>
                    <a:pt x="21398" y="14301"/>
                  </a:cubicBezTo>
                  <a:cubicBezTo>
                    <a:pt x="21347" y="14203"/>
                    <a:pt x="21296" y="14203"/>
                    <a:pt x="21296" y="14104"/>
                  </a:cubicBezTo>
                  <a:cubicBezTo>
                    <a:pt x="21246" y="14104"/>
                    <a:pt x="21145" y="14400"/>
                    <a:pt x="21094" y="14203"/>
                  </a:cubicBezTo>
                  <a:cubicBezTo>
                    <a:pt x="21094" y="14203"/>
                    <a:pt x="21195" y="14104"/>
                    <a:pt x="21145" y="14104"/>
                  </a:cubicBezTo>
                  <a:cubicBezTo>
                    <a:pt x="21145" y="14005"/>
                    <a:pt x="21094" y="13907"/>
                    <a:pt x="21044" y="13907"/>
                  </a:cubicBezTo>
                  <a:cubicBezTo>
                    <a:pt x="20993" y="13808"/>
                    <a:pt x="20791" y="13907"/>
                    <a:pt x="20740" y="14005"/>
                  </a:cubicBezTo>
                  <a:cubicBezTo>
                    <a:pt x="20689" y="14203"/>
                    <a:pt x="20538" y="14301"/>
                    <a:pt x="20437" y="14400"/>
                  </a:cubicBezTo>
                  <a:cubicBezTo>
                    <a:pt x="20386" y="14400"/>
                    <a:pt x="20234" y="14203"/>
                    <a:pt x="20234" y="14104"/>
                  </a:cubicBezTo>
                  <a:cubicBezTo>
                    <a:pt x="20234" y="14005"/>
                    <a:pt x="20386" y="14301"/>
                    <a:pt x="20386" y="14301"/>
                  </a:cubicBezTo>
                  <a:cubicBezTo>
                    <a:pt x="20437" y="14301"/>
                    <a:pt x="20639" y="14005"/>
                    <a:pt x="20639" y="14005"/>
                  </a:cubicBezTo>
                  <a:cubicBezTo>
                    <a:pt x="20639" y="14005"/>
                    <a:pt x="20538" y="13907"/>
                    <a:pt x="20538" y="13907"/>
                  </a:cubicBezTo>
                  <a:cubicBezTo>
                    <a:pt x="20689" y="13808"/>
                    <a:pt x="20841" y="13808"/>
                    <a:pt x="20993" y="13710"/>
                  </a:cubicBezTo>
                  <a:cubicBezTo>
                    <a:pt x="20993" y="13710"/>
                    <a:pt x="21094" y="13611"/>
                    <a:pt x="21044" y="13512"/>
                  </a:cubicBezTo>
                  <a:cubicBezTo>
                    <a:pt x="21044" y="13512"/>
                    <a:pt x="20942" y="13315"/>
                    <a:pt x="20942" y="13315"/>
                  </a:cubicBezTo>
                  <a:cubicBezTo>
                    <a:pt x="20841" y="13414"/>
                    <a:pt x="20740" y="13414"/>
                    <a:pt x="20689" y="13216"/>
                  </a:cubicBezTo>
                  <a:cubicBezTo>
                    <a:pt x="20639" y="13216"/>
                    <a:pt x="20437" y="13512"/>
                    <a:pt x="20437" y="13414"/>
                  </a:cubicBezTo>
                  <a:cubicBezTo>
                    <a:pt x="20437" y="13414"/>
                    <a:pt x="20588" y="13118"/>
                    <a:pt x="20437" y="13216"/>
                  </a:cubicBezTo>
                  <a:cubicBezTo>
                    <a:pt x="20437" y="13216"/>
                    <a:pt x="20234" y="13315"/>
                    <a:pt x="20234" y="13315"/>
                  </a:cubicBezTo>
                  <a:cubicBezTo>
                    <a:pt x="20285" y="13118"/>
                    <a:pt x="20437" y="13118"/>
                    <a:pt x="20335" y="12822"/>
                  </a:cubicBezTo>
                  <a:cubicBezTo>
                    <a:pt x="20335" y="12822"/>
                    <a:pt x="20133" y="12625"/>
                    <a:pt x="20133" y="12625"/>
                  </a:cubicBezTo>
                  <a:cubicBezTo>
                    <a:pt x="20032" y="12625"/>
                    <a:pt x="20032" y="12427"/>
                    <a:pt x="19931" y="12427"/>
                  </a:cubicBezTo>
                  <a:cubicBezTo>
                    <a:pt x="19981" y="12427"/>
                    <a:pt x="19830" y="12033"/>
                    <a:pt x="19830" y="12033"/>
                  </a:cubicBezTo>
                  <a:cubicBezTo>
                    <a:pt x="19830" y="12033"/>
                    <a:pt x="19880" y="12132"/>
                    <a:pt x="19931" y="12132"/>
                  </a:cubicBezTo>
                  <a:cubicBezTo>
                    <a:pt x="19981" y="12230"/>
                    <a:pt x="19981" y="12033"/>
                    <a:pt x="20032" y="12033"/>
                  </a:cubicBezTo>
                  <a:cubicBezTo>
                    <a:pt x="20234" y="11934"/>
                    <a:pt x="19880" y="11638"/>
                    <a:pt x="19830" y="11540"/>
                  </a:cubicBezTo>
                  <a:cubicBezTo>
                    <a:pt x="19830" y="11638"/>
                    <a:pt x="19931" y="11441"/>
                    <a:pt x="19931" y="11441"/>
                  </a:cubicBezTo>
                  <a:cubicBezTo>
                    <a:pt x="19981" y="11342"/>
                    <a:pt x="19880" y="11342"/>
                    <a:pt x="19830" y="11244"/>
                  </a:cubicBezTo>
                  <a:cubicBezTo>
                    <a:pt x="19830" y="11244"/>
                    <a:pt x="19779" y="11145"/>
                    <a:pt x="19728" y="11145"/>
                  </a:cubicBezTo>
                  <a:cubicBezTo>
                    <a:pt x="19728" y="11145"/>
                    <a:pt x="19627" y="11145"/>
                    <a:pt x="19627" y="11145"/>
                  </a:cubicBezTo>
                  <a:cubicBezTo>
                    <a:pt x="19678" y="11047"/>
                    <a:pt x="19779" y="11145"/>
                    <a:pt x="19728" y="10849"/>
                  </a:cubicBezTo>
                  <a:cubicBezTo>
                    <a:pt x="19678" y="10849"/>
                    <a:pt x="19526" y="10948"/>
                    <a:pt x="19526" y="10948"/>
                  </a:cubicBezTo>
                  <a:cubicBezTo>
                    <a:pt x="19526" y="10849"/>
                    <a:pt x="19678" y="10849"/>
                    <a:pt x="19627" y="10652"/>
                  </a:cubicBezTo>
                  <a:cubicBezTo>
                    <a:pt x="19627" y="10553"/>
                    <a:pt x="19627" y="10455"/>
                    <a:pt x="19577" y="10356"/>
                  </a:cubicBezTo>
                  <a:cubicBezTo>
                    <a:pt x="19577" y="10356"/>
                    <a:pt x="19526" y="10455"/>
                    <a:pt x="19526" y="10356"/>
                  </a:cubicBezTo>
                  <a:cubicBezTo>
                    <a:pt x="19526" y="10455"/>
                    <a:pt x="19425" y="10060"/>
                    <a:pt x="19425" y="10060"/>
                  </a:cubicBezTo>
                  <a:cubicBezTo>
                    <a:pt x="19374" y="9863"/>
                    <a:pt x="19324" y="9764"/>
                    <a:pt x="19324" y="9666"/>
                  </a:cubicBezTo>
                  <a:cubicBezTo>
                    <a:pt x="19273" y="9468"/>
                    <a:pt x="19273" y="9271"/>
                    <a:pt x="19172" y="9567"/>
                  </a:cubicBezTo>
                  <a:cubicBezTo>
                    <a:pt x="19172" y="9567"/>
                    <a:pt x="19121" y="9962"/>
                    <a:pt x="19172" y="9863"/>
                  </a:cubicBezTo>
                  <a:cubicBezTo>
                    <a:pt x="18970" y="9962"/>
                    <a:pt x="19071" y="9962"/>
                    <a:pt x="19121" y="10258"/>
                  </a:cubicBezTo>
                  <a:cubicBezTo>
                    <a:pt x="19121" y="10159"/>
                    <a:pt x="19071" y="10159"/>
                    <a:pt x="19071" y="10258"/>
                  </a:cubicBezTo>
                  <a:cubicBezTo>
                    <a:pt x="19020" y="10258"/>
                    <a:pt x="19020" y="10258"/>
                    <a:pt x="18970" y="10356"/>
                  </a:cubicBezTo>
                  <a:cubicBezTo>
                    <a:pt x="18970" y="10356"/>
                    <a:pt x="19071" y="10455"/>
                    <a:pt x="19071" y="10455"/>
                  </a:cubicBezTo>
                  <a:cubicBezTo>
                    <a:pt x="19020" y="10553"/>
                    <a:pt x="18919" y="10455"/>
                    <a:pt x="18919" y="10553"/>
                  </a:cubicBezTo>
                  <a:cubicBezTo>
                    <a:pt x="18868" y="10652"/>
                    <a:pt x="18970" y="10849"/>
                    <a:pt x="18868" y="10948"/>
                  </a:cubicBezTo>
                  <a:cubicBezTo>
                    <a:pt x="18919" y="10948"/>
                    <a:pt x="18818" y="10553"/>
                    <a:pt x="18717" y="10751"/>
                  </a:cubicBezTo>
                  <a:cubicBezTo>
                    <a:pt x="18717" y="10849"/>
                    <a:pt x="18514" y="11145"/>
                    <a:pt x="18514" y="11145"/>
                  </a:cubicBezTo>
                  <a:cubicBezTo>
                    <a:pt x="18464" y="11145"/>
                    <a:pt x="18464" y="11047"/>
                    <a:pt x="18464" y="10948"/>
                  </a:cubicBezTo>
                  <a:cubicBezTo>
                    <a:pt x="18413" y="10948"/>
                    <a:pt x="18413" y="11047"/>
                    <a:pt x="18413" y="11047"/>
                  </a:cubicBezTo>
                  <a:cubicBezTo>
                    <a:pt x="18363" y="10948"/>
                    <a:pt x="18413" y="10948"/>
                    <a:pt x="18413" y="10849"/>
                  </a:cubicBezTo>
                  <a:cubicBezTo>
                    <a:pt x="18413" y="10948"/>
                    <a:pt x="18059" y="11441"/>
                    <a:pt x="18059" y="11342"/>
                  </a:cubicBezTo>
                  <a:cubicBezTo>
                    <a:pt x="18008" y="11244"/>
                    <a:pt x="18211" y="11145"/>
                    <a:pt x="18261" y="11145"/>
                  </a:cubicBezTo>
                  <a:cubicBezTo>
                    <a:pt x="18363" y="10948"/>
                    <a:pt x="18363" y="10849"/>
                    <a:pt x="18312" y="10652"/>
                  </a:cubicBezTo>
                  <a:cubicBezTo>
                    <a:pt x="18261" y="10553"/>
                    <a:pt x="18110" y="10553"/>
                    <a:pt x="18059" y="10553"/>
                  </a:cubicBezTo>
                  <a:cubicBezTo>
                    <a:pt x="18008" y="10553"/>
                    <a:pt x="18008" y="10652"/>
                    <a:pt x="18008" y="10652"/>
                  </a:cubicBezTo>
                  <a:cubicBezTo>
                    <a:pt x="17958" y="10849"/>
                    <a:pt x="17857" y="10652"/>
                    <a:pt x="17806" y="10652"/>
                  </a:cubicBezTo>
                  <a:cubicBezTo>
                    <a:pt x="17857" y="10652"/>
                    <a:pt x="17958" y="10455"/>
                    <a:pt x="17958" y="10455"/>
                  </a:cubicBezTo>
                  <a:cubicBezTo>
                    <a:pt x="17958" y="10455"/>
                    <a:pt x="18008" y="10553"/>
                    <a:pt x="18008" y="10553"/>
                  </a:cubicBezTo>
                  <a:cubicBezTo>
                    <a:pt x="17958" y="10553"/>
                    <a:pt x="18059" y="10356"/>
                    <a:pt x="18059" y="10356"/>
                  </a:cubicBezTo>
                  <a:cubicBezTo>
                    <a:pt x="18110" y="10159"/>
                    <a:pt x="18008" y="10258"/>
                    <a:pt x="17958" y="10159"/>
                  </a:cubicBezTo>
                  <a:cubicBezTo>
                    <a:pt x="17958" y="10159"/>
                    <a:pt x="18008" y="9666"/>
                    <a:pt x="17907" y="9764"/>
                  </a:cubicBezTo>
                  <a:cubicBezTo>
                    <a:pt x="17958" y="9666"/>
                    <a:pt x="18008" y="9666"/>
                    <a:pt x="17958" y="9468"/>
                  </a:cubicBezTo>
                  <a:cubicBezTo>
                    <a:pt x="17857" y="9370"/>
                    <a:pt x="18059" y="9271"/>
                    <a:pt x="18008" y="9074"/>
                  </a:cubicBezTo>
                  <a:cubicBezTo>
                    <a:pt x="18008" y="8975"/>
                    <a:pt x="17907" y="9173"/>
                    <a:pt x="17857" y="9074"/>
                  </a:cubicBezTo>
                  <a:cubicBezTo>
                    <a:pt x="17806" y="8975"/>
                    <a:pt x="17705" y="8975"/>
                    <a:pt x="17654" y="8975"/>
                  </a:cubicBezTo>
                  <a:cubicBezTo>
                    <a:pt x="17553" y="8877"/>
                    <a:pt x="17503" y="8877"/>
                    <a:pt x="17452" y="8679"/>
                  </a:cubicBezTo>
                  <a:cubicBezTo>
                    <a:pt x="17452" y="8482"/>
                    <a:pt x="17300" y="8581"/>
                    <a:pt x="17300" y="8384"/>
                  </a:cubicBezTo>
                  <a:cubicBezTo>
                    <a:pt x="17300" y="8285"/>
                    <a:pt x="17199" y="8384"/>
                    <a:pt x="17199" y="8384"/>
                  </a:cubicBezTo>
                  <a:cubicBezTo>
                    <a:pt x="17250" y="8186"/>
                    <a:pt x="17148" y="8186"/>
                    <a:pt x="17098" y="8088"/>
                  </a:cubicBezTo>
                  <a:cubicBezTo>
                    <a:pt x="16997" y="7989"/>
                    <a:pt x="16997" y="7890"/>
                    <a:pt x="16896" y="7989"/>
                  </a:cubicBezTo>
                  <a:cubicBezTo>
                    <a:pt x="16794" y="8088"/>
                    <a:pt x="16744" y="8186"/>
                    <a:pt x="16643" y="8088"/>
                  </a:cubicBezTo>
                  <a:cubicBezTo>
                    <a:pt x="16541" y="7989"/>
                    <a:pt x="16491" y="8186"/>
                    <a:pt x="16390" y="8088"/>
                  </a:cubicBezTo>
                  <a:cubicBezTo>
                    <a:pt x="16289" y="7890"/>
                    <a:pt x="16187" y="7890"/>
                    <a:pt x="16086" y="7890"/>
                  </a:cubicBezTo>
                  <a:cubicBezTo>
                    <a:pt x="15985" y="7890"/>
                    <a:pt x="15884" y="7890"/>
                    <a:pt x="15833" y="8088"/>
                  </a:cubicBezTo>
                  <a:cubicBezTo>
                    <a:pt x="15783" y="8285"/>
                    <a:pt x="15934" y="8384"/>
                    <a:pt x="15934" y="8482"/>
                  </a:cubicBezTo>
                  <a:cubicBezTo>
                    <a:pt x="15985" y="8581"/>
                    <a:pt x="15934" y="8877"/>
                    <a:pt x="15884" y="8975"/>
                  </a:cubicBezTo>
                  <a:cubicBezTo>
                    <a:pt x="15884" y="9074"/>
                    <a:pt x="15884" y="8975"/>
                    <a:pt x="15833" y="9074"/>
                  </a:cubicBezTo>
                  <a:cubicBezTo>
                    <a:pt x="15833" y="9074"/>
                    <a:pt x="15934" y="9271"/>
                    <a:pt x="15934" y="9271"/>
                  </a:cubicBezTo>
                  <a:cubicBezTo>
                    <a:pt x="15934" y="9468"/>
                    <a:pt x="15985" y="9666"/>
                    <a:pt x="15985" y="9764"/>
                  </a:cubicBezTo>
                  <a:cubicBezTo>
                    <a:pt x="15985" y="9863"/>
                    <a:pt x="15985" y="9863"/>
                    <a:pt x="15985" y="9962"/>
                  </a:cubicBezTo>
                  <a:cubicBezTo>
                    <a:pt x="15985" y="10060"/>
                    <a:pt x="15934" y="9962"/>
                    <a:pt x="15934" y="9962"/>
                  </a:cubicBezTo>
                  <a:cubicBezTo>
                    <a:pt x="15884" y="10060"/>
                    <a:pt x="15884" y="10258"/>
                    <a:pt x="15884" y="10258"/>
                  </a:cubicBezTo>
                  <a:cubicBezTo>
                    <a:pt x="15833" y="10356"/>
                    <a:pt x="15783" y="10455"/>
                    <a:pt x="15783" y="10553"/>
                  </a:cubicBezTo>
                  <a:cubicBezTo>
                    <a:pt x="15732" y="10751"/>
                    <a:pt x="15732" y="10751"/>
                    <a:pt x="15783" y="10849"/>
                  </a:cubicBezTo>
                  <a:cubicBezTo>
                    <a:pt x="15934" y="11047"/>
                    <a:pt x="16086" y="11244"/>
                    <a:pt x="16187" y="11441"/>
                  </a:cubicBezTo>
                  <a:cubicBezTo>
                    <a:pt x="16238" y="11737"/>
                    <a:pt x="16289" y="12230"/>
                    <a:pt x="16238" y="12526"/>
                  </a:cubicBezTo>
                  <a:cubicBezTo>
                    <a:pt x="16137" y="12921"/>
                    <a:pt x="15833" y="13118"/>
                    <a:pt x="15681" y="13315"/>
                  </a:cubicBezTo>
                  <a:cubicBezTo>
                    <a:pt x="15631" y="13414"/>
                    <a:pt x="15580" y="13414"/>
                    <a:pt x="15530" y="13512"/>
                  </a:cubicBezTo>
                  <a:cubicBezTo>
                    <a:pt x="15378" y="13611"/>
                    <a:pt x="15580" y="13907"/>
                    <a:pt x="15580" y="14104"/>
                  </a:cubicBezTo>
                  <a:cubicBezTo>
                    <a:pt x="15580" y="14104"/>
                    <a:pt x="15631" y="14301"/>
                    <a:pt x="15631" y="14400"/>
                  </a:cubicBezTo>
                  <a:cubicBezTo>
                    <a:pt x="15631" y="14597"/>
                    <a:pt x="15631" y="14696"/>
                    <a:pt x="15681" y="14893"/>
                  </a:cubicBezTo>
                  <a:cubicBezTo>
                    <a:pt x="15732" y="15090"/>
                    <a:pt x="15732" y="15189"/>
                    <a:pt x="15631" y="15386"/>
                  </a:cubicBezTo>
                  <a:cubicBezTo>
                    <a:pt x="15631" y="15386"/>
                    <a:pt x="15681" y="15781"/>
                    <a:pt x="15631" y="15879"/>
                  </a:cubicBezTo>
                  <a:cubicBezTo>
                    <a:pt x="15580" y="15879"/>
                    <a:pt x="15530" y="15485"/>
                    <a:pt x="15479" y="15682"/>
                  </a:cubicBezTo>
                  <a:cubicBezTo>
                    <a:pt x="15429" y="15879"/>
                    <a:pt x="15530" y="16175"/>
                    <a:pt x="15530" y="16175"/>
                  </a:cubicBezTo>
                  <a:cubicBezTo>
                    <a:pt x="15530" y="16077"/>
                    <a:pt x="15226" y="15584"/>
                    <a:pt x="15074" y="15879"/>
                  </a:cubicBezTo>
                  <a:cubicBezTo>
                    <a:pt x="15125" y="15781"/>
                    <a:pt x="15277" y="15682"/>
                    <a:pt x="15176" y="15485"/>
                  </a:cubicBezTo>
                  <a:cubicBezTo>
                    <a:pt x="15125" y="15386"/>
                    <a:pt x="15074" y="15288"/>
                    <a:pt x="15024" y="15288"/>
                  </a:cubicBezTo>
                  <a:cubicBezTo>
                    <a:pt x="15024" y="15189"/>
                    <a:pt x="14923" y="15189"/>
                    <a:pt x="14872" y="15189"/>
                  </a:cubicBezTo>
                  <a:cubicBezTo>
                    <a:pt x="14872" y="15090"/>
                    <a:pt x="14923" y="15090"/>
                    <a:pt x="14872" y="14893"/>
                  </a:cubicBezTo>
                  <a:cubicBezTo>
                    <a:pt x="14822" y="14795"/>
                    <a:pt x="14771" y="14597"/>
                    <a:pt x="14822" y="14400"/>
                  </a:cubicBezTo>
                  <a:cubicBezTo>
                    <a:pt x="14872" y="14104"/>
                    <a:pt x="14720" y="14005"/>
                    <a:pt x="14720" y="13808"/>
                  </a:cubicBezTo>
                  <a:cubicBezTo>
                    <a:pt x="14720" y="13611"/>
                    <a:pt x="14822" y="13512"/>
                    <a:pt x="14771" y="13315"/>
                  </a:cubicBezTo>
                  <a:cubicBezTo>
                    <a:pt x="14670" y="13118"/>
                    <a:pt x="14467" y="13118"/>
                    <a:pt x="14316" y="13118"/>
                  </a:cubicBezTo>
                  <a:cubicBezTo>
                    <a:pt x="14265" y="13118"/>
                    <a:pt x="14215" y="13118"/>
                    <a:pt x="14113" y="13118"/>
                  </a:cubicBezTo>
                  <a:cubicBezTo>
                    <a:pt x="14113" y="13118"/>
                    <a:pt x="14012" y="13315"/>
                    <a:pt x="14012" y="13315"/>
                  </a:cubicBezTo>
                  <a:cubicBezTo>
                    <a:pt x="14012" y="13216"/>
                    <a:pt x="14063" y="13216"/>
                    <a:pt x="14012" y="13118"/>
                  </a:cubicBezTo>
                  <a:cubicBezTo>
                    <a:pt x="14012" y="13019"/>
                    <a:pt x="13962" y="12921"/>
                    <a:pt x="13911" y="12921"/>
                  </a:cubicBezTo>
                  <a:cubicBezTo>
                    <a:pt x="13810" y="12822"/>
                    <a:pt x="13709" y="12822"/>
                    <a:pt x="13607" y="12723"/>
                  </a:cubicBezTo>
                  <a:cubicBezTo>
                    <a:pt x="13456" y="12625"/>
                    <a:pt x="13355" y="12329"/>
                    <a:pt x="13203" y="12132"/>
                  </a:cubicBezTo>
                  <a:cubicBezTo>
                    <a:pt x="13102" y="12033"/>
                    <a:pt x="13000" y="11934"/>
                    <a:pt x="12950" y="11934"/>
                  </a:cubicBezTo>
                  <a:cubicBezTo>
                    <a:pt x="12849" y="11934"/>
                    <a:pt x="12748" y="11737"/>
                    <a:pt x="12646" y="11737"/>
                  </a:cubicBezTo>
                  <a:cubicBezTo>
                    <a:pt x="12596" y="11737"/>
                    <a:pt x="12141" y="11934"/>
                    <a:pt x="12141" y="11934"/>
                  </a:cubicBezTo>
                  <a:cubicBezTo>
                    <a:pt x="12141" y="11836"/>
                    <a:pt x="12191" y="11836"/>
                    <a:pt x="12242" y="11737"/>
                  </a:cubicBezTo>
                  <a:cubicBezTo>
                    <a:pt x="12242" y="11638"/>
                    <a:pt x="12191" y="11540"/>
                    <a:pt x="12191" y="11540"/>
                  </a:cubicBezTo>
                  <a:cubicBezTo>
                    <a:pt x="12141" y="11244"/>
                    <a:pt x="12090" y="11047"/>
                    <a:pt x="12039" y="10849"/>
                  </a:cubicBezTo>
                  <a:cubicBezTo>
                    <a:pt x="11989" y="10652"/>
                    <a:pt x="11938" y="10652"/>
                    <a:pt x="11837" y="10652"/>
                  </a:cubicBezTo>
                  <a:cubicBezTo>
                    <a:pt x="11685" y="10652"/>
                    <a:pt x="11635" y="10652"/>
                    <a:pt x="11635" y="10356"/>
                  </a:cubicBezTo>
                  <a:cubicBezTo>
                    <a:pt x="11685" y="10159"/>
                    <a:pt x="11635" y="9863"/>
                    <a:pt x="11635" y="9666"/>
                  </a:cubicBezTo>
                  <a:cubicBezTo>
                    <a:pt x="11685" y="9370"/>
                    <a:pt x="11786" y="9173"/>
                    <a:pt x="11837" y="8877"/>
                  </a:cubicBezTo>
                  <a:cubicBezTo>
                    <a:pt x="11888" y="8679"/>
                    <a:pt x="11888" y="8581"/>
                    <a:pt x="11989" y="8482"/>
                  </a:cubicBezTo>
                  <a:cubicBezTo>
                    <a:pt x="12039" y="8482"/>
                    <a:pt x="11989" y="8384"/>
                    <a:pt x="11989" y="8285"/>
                  </a:cubicBezTo>
                  <a:cubicBezTo>
                    <a:pt x="12039" y="8285"/>
                    <a:pt x="12141" y="8088"/>
                    <a:pt x="12141" y="8088"/>
                  </a:cubicBezTo>
                  <a:cubicBezTo>
                    <a:pt x="12141" y="8088"/>
                    <a:pt x="12141" y="8088"/>
                    <a:pt x="12090" y="7989"/>
                  </a:cubicBezTo>
                  <a:cubicBezTo>
                    <a:pt x="12090" y="7989"/>
                    <a:pt x="12141" y="7989"/>
                    <a:pt x="12141" y="7989"/>
                  </a:cubicBezTo>
                  <a:cubicBezTo>
                    <a:pt x="12141" y="7792"/>
                    <a:pt x="12242" y="7890"/>
                    <a:pt x="12292" y="7890"/>
                  </a:cubicBezTo>
                  <a:cubicBezTo>
                    <a:pt x="12343" y="7890"/>
                    <a:pt x="12343" y="7792"/>
                    <a:pt x="12343" y="7792"/>
                  </a:cubicBezTo>
                  <a:cubicBezTo>
                    <a:pt x="12393" y="7595"/>
                    <a:pt x="12292" y="7693"/>
                    <a:pt x="12242" y="7595"/>
                  </a:cubicBezTo>
                  <a:cubicBezTo>
                    <a:pt x="12242" y="7595"/>
                    <a:pt x="12343" y="7595"/>
                    <a:pt x="12343" y="7595"/>
                  </a:cubicBezTo>
                  <a:cubicBezTo>
                    <a:pt x="12393" y="7496"/>
                    <a:pt x="12444" y="7595"/>
                    <a:pt x="12444" y="7595"/>
                  </a:cubicBezTo>
                  <a:cubicBezTo>
                    <a:pt x="12545" y="7792"/>
                    <a:pt x="12545" y="7595"/>
                    <a:pt x="12646" y="7496"/>
                  </a:cubicBezTo>
                  <a:cubicBezTo>
                    <a:pt x="12748" y="7299"/>
                    <a:pt x="12545" y="7101"/>
                    <a:pt x="12444" y="7003"/>
                  </a:cubicBezTo>
                  <a:cubicBezTo>
                    <a:pt x="12393" y="7003"/>
                    <a:pt x="12191" y="7101"/>
                    <a:pt x="12191" y="7101"/>
                  </a:cubicBezTo>
                  <a:cubicBezTo>
                    <a:pt x="12141" y="6904"/>
                    <a:pt x="12292" y="6904"/>
                    <a:pt x="12141" y="6805"/>
                  </a:cubicBezTo>
                  <a:cubicBezTo>
                    <a:pt x="12090" y="6805"/>
                    <a:pt x="11837" y="6805"/>
                    <a:pt x="11837" y="6707"/>
                  </a:cubicBezTo>
                  <a:cubicBezTo>
                    <a:pt x="11837" y="6608"/>
                    <a:pt x="11938" y="6608"/>
                    <a:pt x="11938" y="6608"/>
                  </a:cubicBezTo>
                  <a:cubicBezTo>
                    <a:pt x="11989" y="6510"/>
                    <a:pt x="11989" y="6608"/>
                    <a:pt x="12039" y="6608"/>
                  </a:cubicBezTo>
                  <a:cubicBezTo>
                    <a:pt x="11989" y="6707"/>
                    <a:pt x="12141" y="6707"/>
                    <a:pt x="12141" y="6707"/>
                  </a:cubicBezTo>
                  <a:cubicBezTo>
                    <a:pt x="12242" y="6707"/>
                    <a:pt x="12393" y="6904"/>
                    <a:pt x="12444" y="6904"/>
                  </a:cubicBezTo>
                  <a:cubicBezTo>
                    <a:pt x="12495" y="6904"/>
                    <a:pt x="12545" y="7003"/>
                    <a:pt x="12596" y="7003"/>
                  </a:cubicBezTo>
                  <a:cubicBezTo>
                    <a:pt x="12697" y="7101"/>
                    <a:pt x="12646" y="7003"/>
                    <a:pt x="12697" y="7003"/>
                  </a:cubicBezTo>
                  <a:cubicBezTo>
                    <a:pt x="12748" y="7003"/>
                    <a:pt x="12899" y="7003"/>
                    <a:pt x="12849" y="6904"/>
                  </a:cubicBezTo>
                  <a:cubicBezTo>
                    <a:pt x="12798" y="6805"/>
                    <a:pt x="12849" y="6608"/>
                    <a:pt x="12899" y="6510"/>
                  </a:cubicBezTo>
                  <a:cubicBezTo>
                    <a:pt x="12899" y="6608"/>
                    <a:pt x="13051" y="6707"/>
                    <a:pt x="13051" y="6707"/>
                  </a:cubicBezTo>
                  <a:cubicBezTo>
                    <a:pt x="13152" y="6707"/>
                    <a:pt x="13203" y="6707"/>
                    <a:pt x="13304" y="6608"/>
                  </a:cubicBezTo>
                  <a:cubicBezTo>
                    <a:pt x="13355" y="6510"/>
                    <a:pt x="13405" y="6312"/>
                    <a:pt x="13456" y="6214"/>
                  </a:cubicBezTo>
                  <a:cubicBezTo>
                    <a:pt x="13506" y="6115"/>
                    <a:pt x="13607" y="6016"/>
                    <a:pt x="13557" y="5819"/>
                  </a:cubicBezTo>
                  <a:cubicBezTo>
                    <a:pt x="13506" y="5622"/>
                    <a:pt x="13355" y="5721"/>
                    <a:pt x="13304" y="5721"/>
                  </a:cubicBezTo>
                  <a:cubicBezTo>
                    <a:pt x="13152" y="5721"/>
                    <a:pt x="13051" y="5622"/>
                    <a:pt x="12950" y="5523"/>
                  </a:cubicBezTo>
                  <a:cubicBezTo>
                    <a:pt x="12899" y="5425"/>
                    <a:pt x="12849" y="5326"/>
                    <a:pt x="12748" y="5227"/>
                  </a:cubicBezTo>
                  <a:cubicBezTo>
                    <a:pt x="12748" y="5227"/>
                    <a:pt x="12495" y="5227"/>
                    <a:pt x="12495" y="5227"/>
                  </a:cubicBezTo>
                  <a:cubicBezTo>
                    <a:pt x="12495" y="5129"/>
                    <a:pt x="12748" y="5227"/>
                    <a:pt x="12798" y="5227"/>
                  </a:cubicBezTo>
                  <a:cubicBezTo>
                    <a:pt x="12899" y="5227"/>
                    <a:pt x="12899" y="5129"/>
                    <a:pt x="13000" y="5227"/>
                  </a:cubicBezTo>
                  <a:cubicBezTo>
                    <a:pt x="13203" y="5425"/>
                    <a:pt x="13405" y="5819"/>
                    <a:pt x="13607" y="5523"/>
                  </a:cubicBezTo>
                  <a:cubicBezTo>
                    <a:pt x="13709" y="5326"/>
                    <a:pt x="13759" y="5227"/>
                    <a:pt x="13810" y="5030"/>
                  </a:cubicBezTo>
                  <a:cubicBezTo>
                    <a:pt x="13860" y="4932"/>
                    <a:pt x="13557" y="4833"/>
                    <a:pt x="13709" y="4636"/>
                  </a:cubicBezTo>
                  <a:cubicBezTo>
                    <a:pt x="13759" y="4636"/>
                    <a:pt x="13911" y="4636"/>
                    <a:pt x="13962" y="4734"/>
                  </a:cubicBezTo>
                  <a:cubicBezTo>
                    <a:pt x="14113" y="4734"/>
                    <a:pt x="14113" y="4932"/>
                    <a:pt x="14265" y="4734"/>
                  </a:cubicBezTo>
                  <a:cubicBezTo>
                    <a:pt x="14265" y="4734"/>
                    <a:pt x="14417" y="4833"/>
                    <a:pt x="14366" y="4636"/>
                  </a:cubicBezTo>
                  <a:cubicBezTo>
                    <a:pt x="14316" y="4537"/>
                    <a:pt x="14113" y="4340"/>
                    <a:pt x="14063" y="4340"/>
                  </a:cubicBezTo>
                  <a:cubicBezTo>
                    <a:pt x="14164" y="4241"/>
                    <a:pt x="14265" y="4438"/>
                    <a:pt x="14366" y="4438"/>
                  </a:cubicBezTo>
                  <a:cubicBezTo>
                    <a:pt x="14417" y="4438"/>
                    <a:pt x="14518" y="4932"/>
                    <a:pt x="14619" y="4833"/>
                  </a:cubicBezTo>
                  <a:cubicBezTo>
                    <a:pt x="14619" y="4833"/>
                    <a:pt x="14569" y="4734"/>
                    <a:pt x="14569" y="4734"/>
                  </a:cubicBezTo>
                  <a:cubicBezTo>
                    <a:pt x="14619" y="4636"/>
                    <a:pt x="14670" y="4636"/>
                    <a:pt x="14771" y="4537"/>
                  </a:cubicBezTo>
                  <a:cubicBezTo>
                    <a:pt x="14822" y="4438"/>
                    <a:pt x="14973" y="4142"/>
                    <a:pt x="15024" y="4044"/>
                  </a:cubicBezTo>
                  <a:cubicBezTo>
                    <a:pt x="15024" y="3748"/>
                    <a:pt x="14923" y="3748"/>
                    <a:pt x="14822" y="3551"/>
                  </a:cubicBezTo>
                  <a:cubicBezTo>
                    <a:pt x="14822" y="3551"/>
                    <a:pt x="14670" y="2959"/>
                    <a:pt x="14670" y="3058"/>
                  </a:cubicBezTo>
                  <a:cubicBezTo>
                    <a:pt x="14720" y="2959"/>
                    <a:pt x="14923" y="2959"/>
                    <a:pt x="14973" y="2959"/>
                  </a:cubicBezTo>
                  <a:cubicBezTo>
                    <a:pt x="15125" y="2860"/>
                    <a:pt x="14872" y="2762"/>
                    <a:pt x="14872" y="2663"/>
                  </a:cubicBezTo>
                  <a:cubicBezTo>
                    <a:pt x="14822" y="2564"/>
                    <a:pt x="15024" y="2564"/>
                    <a:pt x="15024" y="2466"/>
                  </a:cubicBezTo>
                  <a:cubicBezTo>
                    <a:pt x="15024" y="2466"/>
                    <a:pt x="14518" y="2071"/>
                    <a:pt x="14518" y="2071"/>
                  </a:cubicBezTo>
                  <a:cubicBezTo>
                    <a:pt x="14569" y="2071"/>
                    <a:pt x="14670" y="1973"/>
                    <a:pt x="14720" y="1973"/>
                  </a:cubicBezTo>
                  <a:cubicBezTo>
                    <a:pt x="14569" y="1973"/>
                    <a:pt x="14417" y="1874"/>
                    <a:pt x="14265" y="1874"/>
                  </a:cubicBezTo>
                  <a:cubicBezTo>
                    <a:pt x="14164" y="1874"/>
                    <a:pt x="14012" y="1973"/>
                    <a:pt x="13962" y="1874"/>
                  </a:cubicBezTo>
                  <a:cubicBezTo>
                    <a:pt x="14063" y="1973"/>
                    <a:pt x="13911" y="2071"/>
                    <a:pt x="13962" y="2268"/>
                  </a:cubicBezTo>
                  <a:cubicBezTo>
                    <a:pt x="14012" y="2367"/>
                    <a:pt x="14164" y="2466"/>
                    <a:pt x="14164" y="2564"/>
                  </a:cubicBezTo>
                  <a:cubicBezTo>
                    <a:pt x="14164" y="2564"/>
                    <a:pt x="14063" y="2663"/>
                    <a:pt x="14063" y="2663"/>
                  </a:cubicBezTo>
                  <a:cubicBezTo>
                    <a:pt x="14063" y="2663"/>
                    <a:pt x="14164" y="2762"/>
                    <a:pt x="14113" y="2762"/>
                  </a:cubicBezTo>
                  <a:cubicBezTo>
                    <a:pt x="14012" y="2860"/>
                    <a:pt x="13962" y="2663"/>
                    <a:pt x="13911" y="3058"/>
                  </a:cubicBezTo>
                  <a:cubicBezTo>
                    <a:pt x="13860" y="3255"/>
                    <a:pt x="13860" y="3452"/>
                    <a:pt x="13810" y="3649"/>
                  </a:cubicBezTo>
                  <a:cubicBezTo>
                    <a:pt x="13759" y="3649"/>
                    <a:pt x="13709" y="3748"/>
                    <a:pt x="13709" y="3847"/>
                  </a:cubicBezTo>
                  <a:cubicBezTo>
                    <a:pt x="13709" y="3945"/>
                    <a:pt x="13658" y="3945"/>
                    <a:pt x="13658" y="4044"/>
                  </a:cubicBezTo>
                  <a:cubicBezTo>
                    <a:pt x="13506" y="4142"/>
                    <a:pt x="13557" y="4241"/>
                    <a:pt x="13456" y="3945"/>
                  </a:cubicBezTo>
                  <a:cubicBezTo>
                    <a:pt x="13405" y="3847"/>
                    <a:pt x="13253" y="3649"/>
                    <a:pt x="13253" y="3452"/>
                  </a:cubicBezTo>
                  <a:cubicBezTo>
                    <a:pt x="13253" y="3452"/>
                    <a:pt x="13253" y="3156"/>
                    <a:pt x="13304" y="3156"/>
                  </a:cubicBezTo>
                  <a:cubicBezTo>
                    <a:pt x="13304" y="3156"/>
                    <a:pt x="13405" y="3255"/>
                    <a:pt x="13405" y="3058"/>
                  </a:cubicBezTo>
                  <a:cubicBezTo>
                    <a:pt x="13355" y="2860"/>
                    <a:pt x="13355" y="2762"/>
                    <a:pt x="13253" y="2564"/>
                  </a:cubicBezTo>
                  <a:cubicBezTo>
                    <a:pt x="13152" y="2466"/>
                    <a:pt x="13051" y="2268"/>
                    <a:pt x="12950" y="2466"/>
                  </a:cubicBezTo>
                  <a:cubicBezTo>
                    <a:pt x="12899" y="2564"/>
                    <a:pt x="12899" y="2762"/>
                    <a:pt x="12899" y="2959"/>
                  </a:cubicBezTo>
                  <a:cubicBezTo>
                    <a:pt x="12899" y="3058"/>
                    <a:pt x="12697" y="3058"/>
                    <a:pt x="12697" y="2959"/>
                  </a:cubicBezTo>
                  <a:cubicBezTo>
                    <a:pt x="12697" y="2860"/>
                    <a:pt x="12697" y="2564"/>
                    <a:pt x="12646" y="2466"/>
                  </a:cubicBezTo>
                  <a:cubicBezTo>
                    <a:pt x="12444" y="2170"/>
                    <a:pt x="12697" y="2466"/>
                    <a:pt x="12697" y="2367"/>
                  </a:cubicBezTo>
                  <a:cubicBezTo>
                    <a:pt x="12748" y="2367"/>
                    <a:pt x="12798" y="2268"/>
                    <a:pt x="12748" y="2268"/>
                  </a:cubicBezTo>
                  <a:cubicBezTo>
                    <a:pt x="12748" y="2170"/>
                    <a:pt x="12697" y="2071"/>
                    <a:pt x="12646" y="2170"/>
                  </a:cubicBezTo>
                  <a:cubicBezTo>
                    <a:pt x="12596" y="2268"/>
                    <a:pt x="12596" y="2071"/>
                    <a:pt x="12545" y="2071"/>
                  </a:cubicBezTo>
                  <a:cubicBezTo>
                    <a:pt x="12495" y="1973"/>
                    <a:pt x="12444" y="2170"/>
                    <a:pt x="12393" y="2071"/>
                  </a:cubicBezTo>
                  <a:cubicBezTo>
                    <a:pt x="12292" y="1973"/>
                    <a:pt x="12242" y="2071"/>
                    <a:pt x="12292" y="1775"/>
                  </a:cubicBezTo>
                  <a:cubicBezTo>
                    <a:pt x="12292" y="1775"/>
                    <a:pt x="12292" y="1775"/>
                    <a:pt x="12343" y="1775"/>
                  </a:cubicBezTo>
                  <a:cubicBezTo>
                    <a:pt x="12343" y="1677"/>
                    <a:pt x="12343" y="1677"/>
                    <a:pt x="12343" y="1578"/>
                  </a:cubicBezTo>
                  <a:cubicBezTo>
                    <a:pt x="12393" y="1578"/>
                    <a:pt x="12393" y="1578"/>
                    <a:pt x="12444" y="1578"/>
                  </a:cubicBezTo>
                  <a:cubicBezTo>
                    <a:pt x="12393" y="1578"/>
                    <a:pt x="12343" y="1282"/>
                    <a:pt x="12343" y="1282"/>
                  </a:cubicBezTo>
                  <a:cubicBezTo>
                    <a:pt x="12292" y="1085"/>
                    <a:pt x="12191" y="1085"/>
                    <a:pt x="12191" y="986"/>
                  </a:cubicBezTo>
                  <a:cubicBezTo>
                    <a:pt x="12090" y="888"/>
                    <a:pt x="12141" y="888"/>
                    <a:pt x="12090" y="690"/>
                  </a:cubicBezTo>
                  <a:cubicBezTo>
                    <a:pt x="12090" y="493"/>
                    <a:pt x="11989" y="395"/>
                    <a:pt x="11989" y="296"/>
                  </a:cubicBezTo>
                  <a:cubicBezTo>
                    <a:pt x="11938" y="99"/>
                    <a:pt x="11837" y="99"/>
                    <a:pt x="11736" y="99"/>
                  </a:cubicBezTo>
                  <a:cubicBezTo>
                    <a:pt x="11685" y="99"/>
                    <a:pt x="11736" y="0"/>
                    <a:pt x="11635" y="0"/>
                  </a:cubicBezTo>
                  <a:cubicBezTo>
                    <a:pt x="11584" y="0"/>
                    <a:pt x="11533" y="0"/>
                    <a:pt x="11533" y="197"/>
                  </a:cubicBezTo>
                  <a:cubicBezTo>
                    <a:pt x="11533" y="197"/>
                    <a:pt x="11382" y="296"/>
                    <a:pt x="11382" y="296"/>
                  </a:cubicBezTo>
                  <a:cubicBezTo>
                    <a:pt x="11432" y="296"/>
                    <a:pt x="11533" y="296"/>
                    <a:pt x="11533" y="395"/>
                  </a:cubicBezTo>
                  <a:cubicBezTo>
                    <a:pt x="11533" y="395"/>
                    <a:pt x="11432" y="493"/>
                    <a:pt x="11432" y="493"/>
                  </a:cubicBezTo>
                  <a:cubicBezTo>
                    <a:pt x="11382" y="592"/>
                    <a:pt x="11331" y="395"/>
                    <a:pt x="11281" y="592"/>
                  </a:cubicBezTo>
                  <a:cubicBezTo>
                    <a:pt x="11230" y="592"/>
                    <a:pt x="11179" y="888"/>
                    <a:pt x="11179" y="986"/>
                  </a:cubicBezTo>
                  <a:cubicBezTo>
                    <a:pt x="11230" y="986"/>
                    <a:pt x="11331" y="986"/>
                    <a:pt x="11382" y="1085"/>
                  </a:cubicBezTo>
                  <a:cubicBezTo>
                    <a:pt x="11331" y="986"/>
                    <a:pt x="11230" y="1381"/>
                    <a:pt x="11230" y="1479"/>
                  </a:cubicBezTo>
                  <a:cubicBezTo>
                    <a:pt x="11230" y="1578"/>
                    <a:pt x="11331" y="1775"/>
                    <a:pt x="11382" y="1874"/>
                  </a:cubicBezTo>
                  <a:cubicBezTo>
                    <a:pt x="11432" y="1874"/>
                    <a:pt x="11533" y="2071"/>
                    <a:pt x="11584" y="2071"/>
                  </a:cubicBezTo>
                  <a:cubicBezTo>
                    <a:pt x="11685" y="1973"/>
                    <a:pt x="11685" y="1973"/>
                    <a:pt x="11736" y="2071"/>
                  </a:cubicBezTo>
                  <a:cubicBezTo>
                    <a:pt x="11786" y="2071"/>
                    <a:pt x="11888" y="2268"/>
                    <a:pt x="11888" y="2268"/>
                  </a:cubicBezTo>
                  <a:cubicBezTo>
                    <a:pt x="11837" y="2367"/>
                    <a:pt x="11786" y="2170"/>
                    <a:pt x="11786" y="2367"/>
                  </a:cubicBezTo>
                  <a:cubicBezTo>
                    <a:pt x="11786" y="2564"/>
                    <a:pt x="11736" y="2564"/>
                    <a:pt x="11736" y="2663"/>
                  </a:cubicBezTo>
                  <a:cubicBezTo>
                    <a:pt x="11685" y="2860"/>
                    <a:pt x="11786" y="2860"/>
                    <a:pt x="11837" y="2762"/>
                  </a:cubicBezTo>
                  <a:cubicBezTo>
                    <a:pt x="11837" y="2762"/>
                    <a:pt x="11938" y="2466"/>
                    <a:pt x="11938" y="2564"/>
                  </a:cubicBezTo>
                  <a:cubicBezTo>
                    <a:pt x="11989" y="2663"/>
                    <a:pt x="11938" y="2860"/>
                    <a:pt x="11938" y="2959"/>
                  </a:cubicBezTo>
                  <a:cubicBezTo>
                    <a:pt x="11888" y="3058"/>
                    <a:pt x="11837" y="3058"/>
                    <a:pt x="11786" y="3058"/>
                  </a:cubicBezTo>
                  <a:cubicBezTo>
                    <a:pt x="11786" y="3156"/>
                    <a:pt x="11786" y="3255"/>
                    <a:pt x="11736" y="3353"/>
                  </a:cubicBezTo>
                  <a:cubicBezTo>
                    <a:pt x="11685" y="3353"/>
                    <a:pt x="11584" y="3353"/>
                    <a:pt x="11533" y="3452"/>
                  </a:cubicBezTo>
                  <a:cubicBezTo>
                    <a:pt x="11483" y="3452"/>
                    <a:pt x="11432" y="3649"/>
                    <a:pt x="11432" y="3649"/>
                  </a:cubicBezTo>
                  <a:cubicBezTo>
                    <a:pt x="11483" y="3748"/>
                    <a:pt x="11533" y="3847"/>
                    <a:pt x="11533" y="4044"/>
                  </a:cubicBezTo>
                  <a:cubicBezTo>
                    <a:pt x="11533" y="4142"/>
                    <a:pt x="11483" y="4044"/>
                    <a:pt x="11432" y="3945"/>
                  </a:cubicBezTo>
                  <a:cubicBezTo>
                    <a:pt x="11432" y="3945"/>
                    <a:pt x="11382" y="3945"/>
                    <a:pt x="11382" y="4044"/>
                  </a:cubicBezTo>
                  <a:cubicBezTo>
                    <a:pt x="11331" y="4044"/>
                    <a:pt x="11230" y="3945"/>
                    <a:pt x="11230" y="3847"/>
                  </a:cubicBezTo>
                  <a:cubicBezTo>
                    <a:pt x="11230" y="3748"/>
                    <a:pt x="11331" y="3452"/>
                    <a:pt x="11331" y="3353"/>
                  </a:cubicBezTo>
                  <a:cubicBezTo>
                    <a:pt x="11382" y="3156"/>
                    <a:pt x="11230" y="3353"/>
                    <a:pt x="11230" y="3353"/>
                  </a:cubicBezTo>
                  <a:cubicBezTo>
                    <a:pt x="11179" y="3353"/>
                    <a:pt x="11028" y="3156"/>
                    <a:pt x="10977" y="3058"/>
                  </a:cubicBezTo>
                  <a:cubicBezTo>
                    <a:pt x="10876" y="2959"/>
                    <a:pt x="10926" y="3156"/>
                    <a:pt x="10825" y="3156"/>
                  </a:cubicBezTo>
                  <a:cubicBezTo>
                    <a:pt x="10775" y="3156"/>
                    <a:pt x="10623" y="3058"/>
                    <a:pt x="10724" y="3255"/>
                  </a:cubicBezTo>
                  <a:cubicBezTo>
                    <a:pt x="10775" y="3353"/>
                    <a:pt x="10775" y="3452"/>
                    <a:pt x="10876" y="3452"/>
                  </a:cubicBezTo>
                  <a:cubicBezTo>
                    <a:pt x="10926" y="3452"/>
                    <a:pt x="11028" y="3452"/>
                    <a:pt x="11028" y="3649"/>
                  </a:cubicBezTo>
                  <a:cubicBezTo>
                    <a:pt x="11129" y="4044"/>
                    <a:pt x="10825" y="3551"/>
                    <a:pt x="10775" y="3452"/>
                  </a:cubicBezTo>
                  <a:cubicBezTo>
                    <a:pt x="10674" y="3452"/>
                    <a:pt x="10674" y="3649"/>
                    <a:pt x="10572" y="3649"/>
                  </a:cubicBezTo>
                  <a:cubicBezTo>
                    <a:pt x="10471" y="3649"/>
                    <a:pt x="10421" y="3551"/>
                    <a:pt x="10319" y="3551"/>
                  </a:cubicBezTo>
                  <a:cubicBezTo>
                    <a:pt x="10117" y="3649"/>
                    <a:pt x="9965" y="3649"/>
                    <a:pt x="9763" y="3649"/>
                  </a:cubicBezTo>
                  <a:cubicBezTo>
                    <a:pt x="9611" y="3551"/>
                    <a:pt x="9409" y="3353"/>
                    <a:pt x="9207" y="3255"/>
                  </a:cubicBezTo>
                  <a:cubicBezTo>
                    <a:pt x="9156" y="3255"/>
                    <a:pt x="9055" y="3255"/>
                    <a:pt x="9004" y="3156"/>
                  </a:cubicBezTo>
                  <a:cubicBezTo>
                    <a:pt x="8954" y="2959"/>
                    <a:pt x="8954" y="2762"/>
                    <a:pt x="8903" y="2762"/>
                  </a:cubicBezTo>
                  <a:cubicBezTo>
                    <a:pt x="8802" y="2663"/>
                    <a:pt x="8701" y="2762"/>
                    <a:pt x="8650" y="2762"/>
                  </a:cubicBezTo>
                  <a:cubicBezTo>
                    <a:pt x="8498" y="2860"/>
                    <a:pt x="8397" y="2860"/>
                    <a:pt x="8296" y="2860"/>
                  </a:cubicBezTo>
                  <a:cubicBezTo>
                    <a:pt x="8245" y="2959"/>
                    <a:pt x="8144" y="3058"/>
                    <a:pt x="8144" y="3156"/>
                  </a:cubicBezTo>
                  <a:cubicBezTo>
                    <a:pt x="8144" y="3156"/>
                    <a:pt x="8347" y="3353"/>
                    <a:pt x="8397" y="3353"/>
                  </a:cubicBezTo>
                  <a:cubicBezTo>
                    <a:pt x="8397" y="3353"/>
                    <a:pt x="8347" y="3058"/>
                    <a:pt x="8448" y="3156"/>
                  </a:cubicBezTo>
                  <a:cubicBezTo>
                    <a:pt x="8498" y="3156"/>
                    <a:pt x="8498" y="3255"/>
                    <a:pt x="8549" y="3156"/>
                  </a:cubicBezTo>
                  <a:cubicBezTo>
                    <a:pt x="8600" y="3156"/>
                    <a:pt x="8903" y="2762"/>
                    <a:pt x="8903" y="2959"/>
                  </a:cubicBezTo>
                  <a:cubicBezTo>
                    <a:pt x="8903" y="3058"/>
                    <a:pt x="8751" y="3156"/>
                    <a:pt x="8701" y="3255"/>
                  </a:cubicBezTo>
                  <a:cubicBezTo>
                    <a:pt x="8650" y="3353"/>
                    <a:pt x="8549" y="3353"/>
                    <a:pt x="8448" y="3353"/>
                  </a:cubicBezTo>
                  <a:cubicBezTo>
                    <a:pt x="8397" y="3452"/>
                    <a:pt x="8245" y="3649"/>
                    <a:pt x="8347" y="3748"/>
                  </a:cubicBezTo>
                  <a:cubicBezTo>
                    <a:pt x="8448" y="3748"/>
                    <a:pt x="8448" y="3847"/>
                    <a:pt x="8397" y="4044"/>
                  </a:cubicBezTo>
                  <a:cubicBezTo>
                    <a:pt x="8397" y="4142"/>
                    <a:pt x="8498" y="4142"/>
                    <a:pt x="8498" y="4241"/>
                  </a:cubicBezTo>
                  <a:cubicBezTo>
                    <a:pt x="8549" y="4340"/>
                    <a:pt x="8549" y="4537"/>
                    <a:pt x="8448" y="4340"/>
                  </a:cubicBezTo>
                  <a:cubicBezTo>
                    <a:pt x="8347" y="4142"/>
                    <a:pt x="8448" y="4537"/>
                    <a:pt x="8397" y="4438"/>
                  </a:cubicBezTo>
                  <a:cubicBezTo>
                    <a:pt x="8347" y="4438"/>
                    <a:pt x="8245" y="4142"/>
                    <a:pt x="8195" y="4241"/>
                  </a:cubicBezTo>
                  <a:cubicBezTo>
                    <a:pt x="8296" y="4142"/>
                    <a:pt x="8448" y="4241"/>
                    <a:pt x="8296" y="4044"/>
                  </a:cubicBezTo>
                  <a:cubicBezTo>
                    <a:pt x="8347" y="4044"/>
                    <a:pt x="8397" y="3945"/>
                    <a:pt x="8296" y="3847"/>
                  </a:cubicBezTo>
                  <a:cubicBezTo>
                    <a:pt x="8397" y="3945"/>
                    <a:pt x="8144" y="3945"/>
                    <a:pt x="8195" y="3945"/>
                  </a:cubicBezTo>
                  <a:cubicBezTo>
                    <a:pt x="8195" y="3847"/>
                    <a:pt x="8195" y="3847"/>
                    <a:pt x="8245" y="3847"/>
                  </a:cubicBezTo>
                  <a:cubicBezTo>
                    <a:pt x="8245" y="3748"/>
                    <a:pt x="8094" y="3945"/>
                    <a:pt x="8094" y="3945"/>
                  </a:cubicBezTo>
                  <a:cubicBezTo>
                    <a:pt x="8043" y="3945"/>
                    <a:pt x="8094" y="3748"/>
                    <a:pt x="8043" y="3649"/>
                  </a:cubicBezTo>
                  <a:cubicBezTo>
                    <a:pt x="8043" y="3649"/>
                    <a:pt x="7942" y="3649"/>
                    <a:pt x="7942" y="3649"/>
                  </a:cubicBezTo>
                  <a:cubicBezTo>
                    <a:pt x="7841" y="3649"/>
                    <a:pt x="7841" y="3353"/>
                    <a:pt x="7740" y="3452"/>
                  </a:cubicBezTo>
                  <a:cubicBezTo>
                    <a:pt x="7638" y="3649"/>
                    <a:pt x="7588" y="3649"/>
                    <a:pt x="7436" y="3649"/>
                  </a:cubicBezTo>
                  <a:cubicBezTo>
                    <a:pt x="7234" y="3649"/>
                    <a:pt x="7082" y="3649"/>
                    <a:pt x="6880" y="3649"/>
                  </a:cubicBezTo>
                  <a:cubicBezTo>
                    <a:pt x="6829" y="3649"/>
                    <a:pt x="6475" y="3649"/>
                    <a:pt x="6475" y="3551"/>
                  </a:cubicBezTo>
                  <a:cubicBezTo>
                    <a:pt x="6424" y="3551"/>
                    <a:pt x="6576" y="3353"/>
                    <a:pt x="6627" y="3255"/>
                  </a:cubicBezTo>
                  <a:cubicBezTo>
                    <a:pt x="6677" y="3156"/>
                    <a:pt x="6728" y="3255"/>
                    <a:pt x="6829" y="3255"/>
                  </a:cubicBezTo>
                  <a:cubicBezTo>
                    <a:pt x="6880" y="3156"/>
                    <a:pt x="6728" y="2959"/>
                    <a:pt x="6728" y="2959"/>
                  </a:cubicBezTo>
                  <a:cubicBezTo>
                    <a:pt x="6627" y="2762"/>
                    <a:pt x="6576" y="2762"/>
                    <a:pt x="6475" y="2663"/>
                  </a:cubicBezTo>
                  <a:cubicBezTo>
                    <a:pt x="6424" y="2663"/>
                    <a:pt x="6374" y="2564"/>
                    <a:pt x="6323" y="2663"/>
                  </a:cubicBezTo>
                  <a:cubicBezTo>
                    <a:pt x="6273" y="2762"/>
                    <a:pt x="6222" y="2860"/>
                    <a:pt x="6171" y="2762"/>
                  </a:cubicBezTo>
                  <a:cubicBezTo>
                    <a:pt x="6020" y="2564"/>
                    <a:pt x="5868" y="2564"/>
                    <a:pt x="5716" y="2466"/>
                  </a:cubicBezTo>
                  <a:cubicBezTo>
                    <a:pt x="5514" y="2367"/>
                    <a:pt x="5362" y="2367"/>
                    <a:pt x="5160" y="2170"/>
                  </a:cubicBezTo>
                  <a:cubicBezTo>
                    <a:pt x="5008" y="1973"/>
                    <a:pt x="4907" y="1874"/>
                    <a:pt x="4704" y="1874"/>
                  </a:cubicBezTo>
                  <a:cubicBezTo>
                    <a:pt x="4654" y="1874"/>
                    <a:pt x="4603" y="1874"/>
                    <a:pt x="4553" y="1973"/>
                  </a:cubicBezTo>
                  <a:cubicBezTo>
                    <a:pt x="4502" y="2071"/>
                    <a:pt x="4452" y="2268"/>
                    <a:pt x="4401" y="2268"/>
                  </a:cubicBezTo>
                  <a:cubicBezTo>
                    <a:pt x="4350" y="2268"/>
                    <a:pt x="4199" y="2367"/>
                    <a:pt x="4199" y="2268"/>
                  </a:cubicBezTo>
                  <a:cubicBezTo>
                    <a:pt x="4199" y="2170"/>
                    <a:pt x="4300" y="2071"/>
                    <a:pt x="4300" y="1973"/>
                  </a:cubicBezTo>
                  <a:cubicBezTo>
                    <a:pt x="4300" y="1973"/>
                    <a:pt x="4148" y="2071"/>
                    <a:pt x="4148" y="1973"/>
                  </a:cubicBezTo>
                  <a:cubicBezTo>
                    <a:pt x="4199" y="1874"/>
                    <a:pt x="4199" y="1775"/>
                    <a:pt x="4148" y="1677"/>
                  </a:cubicBezTo>
                  <a:cubicBezTo>
                    <a:pt x="4148" y="1479"/>
                    <a:pt x="3946" y="1677"/>
                    <a:pt x="3946" y="1775"/>
                  </a:cubicBezTo>
                  <a:cubicBezTo>
                    <a:pt x="3946" y="1775"/>
                    <a:pt x="4047" y="1677"/>
                    <a:pt x="4047" y="1775"/>
                  </a:cubicBezTo>
                  <a:cubicBezTo>
                    <a:pt x="4097" y="1775"/>
                    <a:pt x="3895" y="1973"/>
                    <a:pt x="4047" y="1973"/>
                  </a:cubicBezTo>
                  <a:cubicBezTo>
                    <a:pt x="3996" y="1973"/>
                    <a:pt x="3946" y="1973"/>
                    <a:pt x="3946" y="2170"/>
                  </a:cubicBezTo>
                  <a:cubicBezTo>
                    <a:pt x="3946" y="2268"/>
                    <a:pt x="3895" y="2367"/>
                    <a:pt x="3844" y="2268"/>
                  </a:cubicBezTo>
                  <a:cubicBezTo>
                    <a:pt x="3693" y="2170"/>
                    <a:pt x="3642" y="2071"/>
                    <a:pt x="3592" y="1775"/>
                  </a:cubicBezTo>
                  <a:cubicBezTo>
                    <a:pt x="3541" y="1578"/>
                    <a:pt x="3440" y="1479"/>
                    <a:pt x="3339" y="1282"/>
                  </a:cubicBezTo>
                  <a:cubicBezTo>
                    <a:pt x="3288" y="1282"/>
                    <a:pt x="3237" y="1085"/>
                    <a:pt x="3187" y="1184"/>
                  </a:cubicBezTo>
                  <a:cubicBezTo>
                    <a:pt x="3187" y="1381"/>
                    <a:pt x="3339" y="1479"/>
                    <a:pt x="3389" y="1578"/>
                  </a:cubicBezTo>
                  <a:cubicBezTo>
                    <a:pt x="3389" y="1479"/>
                    <a:pt x="3187" y="1578"/>
                    <a:pt x="3187" y="1677"/>
                  </a:cubicBezTo>
                  <a:cubicBezTo>
                    <a:pt x="3136" y="1775"/>
                    <a:pt x="3187" y="1775"/>
                    <a:pt x="3136" y="1874"/>
                  </a:cubicBezTo>
                  <a:cubicBezTo>
                    <a:pt x="3086" y="1874"/>
                    <a:pt x="3035" y="2071"/>
                    <a:pt x="2985" y="1973"/>
                  </a:cubicBezTo>
                  <a:cubicBezTo>
                    <a:pt x="2985" y="1973"/>
                    <a:pt x="2985" y="1874"/>
                    <a:pt x="2985" y="1874"/>
                  </a:cubicBezTo>
                  <a:cubicBezTo>
                    <a:pt x="2985" y="1775"/>
                    <a:pt x="2732" y="1973"/>
                    <a:pt x="2732" y="2071"/>
                  </a:cubicBezTo>
                  <a:cubicBezTo>
                    <a:pt x="2681" y="2170"/>
                    <a:pt x="2630" y="2268"/>
                    <a:pt x="2529" y="2367"/>
                  </a:cubicBezTo>
                  <a:cubicBezTo>
                    <a:pt x="2479" y="2466"/>
                    <a:pt x="2529" y="2170"/>
                    <a:pt x="2479" y="2170"/>
                  </a:cubicBezTo>
                  <a:cubicBezTo>
                    <a:pt x="2428" y="2170"/>
                    <a:pt x="2378" y="2268"/>
                    <a:pt x="2327" y="2268"/>
                  </a:cubicBezTo>
                  <a:cubicBezTo>
                    <a:pt x="2276" y="2268"/>
                    <a:pt x="2276" y="2466"/>
                    <a:pt x="2226" y="2466"/>
                  </a:cubicBezTo>
                  <a:cubicBezTo>
                    <a:pt x="2175" y="2466"/>
                    <a:pt x="2023" y="2663"/>
                    <a:pt x="2074" y="2663"/>
                  </a:cubicBezTo>
                  <a:cubicBezTo>
                    <a:pt x="2074" y="2762"/>
                    <a:pt x="2175" y="2762"/>
                    <a:pt x="2023" y="2860"/>
                  </a:cubicBezTo>
                  <a:cubicBezTo>
                    <a:pt x="2023" y="2860"/>
                    <a:pt x="1872" y="2860"/>
                    <a:pt x="1872" y="2762"/>
                  </a:cubicBezTo>
                  <a:cubicBezTo>
                    <a:pt x="1872" y="2663"/>
                    <a:pt x="2023" y="2564"/>
                    <a:pt x="2023" y="2564"/>
                  </a:cubicBezTo>
                  <a:cubicBezTo>
                    <a:pt x="2074" y="2367"/>
                    <a:pt x="2175" y="2268"/>
                    <a:pt x="2226" y="2170"/>
                  </a:cubicBezTo>
                  <a:cubicBezTo>
                    <a:pt x="2327" y="2071"/>
                    <a:pt x="2378" y="2071"/>
                    <a:pt x="2479" y="2170"/>
                  </a:cubicBezTo>
                  <a:cubicBezTo>
                    <a:pt x="2428" y="2170"/>
                    <a:pt x="2833" y="1775"/>
                    <a:pt x="2833" y="1775"/>
                  </a:cubicBezTo>
                  <a:cubicBezTo>
                    <a:pt x="2934" y="1677"/>
                    <a:pt x="2883" y="1578"/>
                    <a:pt x="2833" y="1578"/>
                  </a:cubicBezTo>
                  <a:cubicBezTo>
                    <a:pt x="2732" y="1578"/>
                    <a:pt x="2630" y="1578"/>
                    <a:pt x="2529" y="1677"/>
                  </a:cubicBezTo>
                  <a:cubicBezTo>
                    <a:pt x="2479" y="1677"/>
                    <a:pt x="2479" y="1874"/>
                    <a:pt x="2378" y="1874"/>
                  </a:cubicBezTo>
                  <a:cubicBezTo>
                    <a:pt x="2327" y="1874"/>
                    <a:pt x="2226" y="1973"/>
                    <a:pt x="2175" y="1973"/>
                  </a:cubicBezTo>
                  <a:cubicBezTo>
                    <a:pt x="2074" y="1973"/>
                    <a:pt x="1821" y="2466"/>
                    <a:pt x="1770" y="2367"/>
                  </a:cubicBezTo>
                  <a:cubicBezTo>
                    <a:pt x="1720" y="2367"/>
                    <a:pt x="1821" y="2268"/>
                    <a:pt x="1821" y="2170"/>
                  </a:cubicBezTo>
                  <a:cubicBezTo>
                    <a:pt x="1821" y="2170"/>
                    <a:pt x="1669" y="2071"/>
                    <a:pt x="1669" y="2071"/>
                  </a:cubicBezTo>
                  <a:cubicBezTo>
                    <a:pt x="1669" y="2071"/>
                    <a:pt x="1518" y="2268"/>
                    <a:pt x="1467" y="2268"/>
                  </a:cubicBezTo>
                  <a:cubicBezTo>
                    <a:pt x="1416" y="2268"/>
                    <a:pt x="1315" y="2367"/>
                    <a:pt x="1265" y="2466"/>
                  </a:cubicBezTo>
                  <a:cubicBezTo>
                    <a:pt x="1214" y="2466"/>
                    <a:pt x="1315" y="2564"/>
                    <a:pt x="1315" y="2564"/>
                  </a:cubicBezTo>
                  <a:cubicBezTo>
                    <a:pt x="1366" y="2564"/>
                    <a:pt x="1315" y="2663"/>
                    <a:pt x="1315" y="2663"/>
                  </a:cubicBezTo>
                  <a:cubicBezTo>
                    <a:pt x="1315" y="2762"/>
                    <a:pt x="1518" y="2663"/>
                    <a:pt x="1518" y="2663"/>
                  </a:cubicBezTo>
                  <a:cubicBezTo>
                    <a:pt x="1568" y="2564"/>
                    <a:pt x="1669" y="2466"/>
                    <a:pt x="1720" y="2367"/>
                  </a:cubicBezTo>
                  <a:cubicBezTo>
                    <a:pt x="1467" y="2564"/>
                    <a:pt x="1720" y="2663"/>
                    <a:pt x="1669" y="2860"/>
                  </a:cubicBezTo>
                  <a:cubicBezTo>
                    <a:pt x="1669" y="2860"/>
                    <a:pt x="1619" y="2762"/>
                    <a:pt x="1619" y="2762"/>
                  </a:cubicBezTo>
                  <a:cubicBezTo>
                    <a:pt x="1518" y="2663"/>
                    <a:pt x="1467" y="2762"/>
                    <a:pt x="1416" y="2860"/>
                  </a:cubicBezTo>
                  <a:cubicBezTo>
                    <a:pt x="1366" y="2860"/>
                    <a:pt x="1163" y="2762"/>
                    <a:pt x="1062" y="2762"/>
                  </a:cubicBezTo>
                  <a:cubicBezTo>
                    <a:pt x="961" y="2762"/>
                    <a:pt x="809" y="2564"/>
                    <a:pt x="708" y="2466"/>
                  </a:cubicBezTo>
                  <a:cubicBezTo>
                    <a:pt x="658" y="2466"/>
                    <a:pt x="607" y="2367"/>
                    <a:pt x="556" y="2367"/>
                  </a:cubicBezTo>
                  <a:cubicBezTo>
                    <a:pt x="506" y="2268"/>
                    <a:pt x="455" y="2071"/>
                    <a:pt x="506" y="2071"/>
                  </a:cubicBezTo>
                  <a:cubicBezTo>
                    <a:pt x="455" y="2071"/>
                    <a:pt x="354" y="2071"/>
                    <a:pt x="304" y="2170"/>
                  </a:cubicBezTo>
                  <a:cubicBezTo>
                    <a:pt x="202" y="2170"/>
                    <a:pt x="101" y="2170"/>
                    <a:pt x="0" y="2071"/>
                  </a:cubicBezTo>
                  <a:cubicBezTo>
                    <a:pt x="0" y="4044"/>
                    <a:pt x="0" y="6016"/>
                    <a:pt x="0" y="7890"/>
                  </a:cubicBezTo>
                  <a:cubicBezTo>
                    <a:pt x="0" y="8384"/>
                    <a:pt x="0" y="8778"/>
                    <a:pt x="0" y="9271"/>
                  </a:cubicBezTo>
                  <a:cubicBezTo>
                    <a:pt x="0" y="9370"/>
                    <a:pt x="0" y="9468"/>
                    <a:pt x="0" y="9567"/>
                  </a:cubicBezTo>
                  <a:cubicBezTo>
                    <a:pt x="0" y="9764"/>
                    <a:pt x="101" y="9567"/>
                    <a:pt x="152" y="9567"/>
                  </a:cubicBezTo>
                  <a:cubicBezTo>
                    <a:pt x="253" y="9666"/>
                    <a:pt x="253" y="9567"/>
                    <a:pt x="354" y="9567"/>
                  </a:cubicBezTo>
                  <a:cubicBezTo>
                    <a:pt x="455" y="9567"/>
                    <a:pt x="455" y="9666"/>
                    <a:pt x="506" y="9764"/>
                  </a:cubicBezTo>
                  <a:cubicBezTo>
                    <a:pt x="556" y="9962"/>
                    <a:pt x="809" y="10553"/>
                    <a:pt x="911" y="10553"/>
                  </a:cubicBezTo>
                  <a:cubicBezTo>
                    <a:pt x="961" y="10553"/>
                    <a:pt x="1062" y="10455"/>
                    <a:pt x="1113" y="10356"/>
                  </a:cubicBezTo>
                  <a:cubicBezTo>
                    <a:pt x="1163" y="10258"/>
                    <a:pt x="1113" y="10159"/>
                    <a:pt x="1163" y="10060"/>
                  </a:cubicBezTo>
                  <a:cubicBezTo>
                    <a:pt x="1214" y="10060"/>
                    <a:pt x="1416" y="9962"/>
                    <a:pt x="1416" y="10060"/>
                  </a:cubicBezTo>
                  <a:cubicBezTo>
                    <a:pt x="1518" y="10258"/>
                    <a:pt x="1619" y="10356"/>
                    <a:pt x="1669" y="10553"/>
                  </a:cubicBezTo>
                  <a:cubicBezTo>
                    <a:pt x="1770" y="10751"/>
                    <a:pt x="1872" y="10849"/>
                    <a:pt x="1922" y="11047"/>
                  </a:cubicBezTo>
                  <a:cubicBezTo>
                    <a:pt x="1973" y="11145"/>
                    <a:pt x="1973" y="11244"/>
                    <a:pt x="2023" y="11441"/>
                  </a:cubicBezTo>
                  <a:cubicBezTo>
                    <a:pt x="2125" y="11638"/>
                    <a:pt x="2175" y="12033"/>
                    <a:pt x="2327" y="12230"/>
                  </a:cubicBezTo>
                  <a:cubicBezTo>
                    <a:pt x="2428" y="12427"/>
                    <a:pt x="2630" y="12526"/>
                    <a:pt x="2732" y="12625"/>
                  </a:cubicBezTo>
                  <a:cubicBezTo>
                    <a:pt x="2833" y="12723"/>
                    <a:pt x="2681" y="12822"/>
                    <a:pt x="2732" y="13019"/>
                  </a:cubicBezTo>
                  <a:cubicBezTo>
                    <a:pt x="2782" y="13019"/>
                    <a:pt x="2833" y="13019"/>
                    <a:pt x="2833" y="13118"/>
                  </a:cubicBezTo>
                  <a:cubicBezTo>
                    <a:pt x="2833" y="13118"/>
                    <a:pt x="2782" y="13414"/>
                    <a:pt x="2833" y="13315"/>
                  </a:cubicBezTo>
                  <a:cubicBezTo>
                    <a:pt x="2782" y="13414"/>
                    <a:pt x="2681" y="13414"/>
                    <a:pt x="2681" y="13611"/>
                  </a:cubicBezTo>
                  <a:cubicBezTo>
                    <a:pt x="2630" y="13710"/>
                    <a:pt x="2782" y="13907"/>
                    <a:pt x="2833" y="13907"/>
                  </a:cubicBezTo>
                  <a:cubicBezTo>
                    <a:pt x="2833" y="13907"/>
                    <a:pt x="2732" y="14104"/>
                    <a:pt x="2732" y="14104"/>
                  </a:cubicBezTo>
                  <a:cubicBezTo>
                    <a:pt x="2732" y="14104"/>
                    <a:pt x="2681" y="14005"/>
                    <a:pt x="2681" y="13907"/>
                  </a:cubicBezTo>
                  <a:cubicBezTo>
                    <a:pt x="2630" y="13907"/>
                    <a:pt x="2681" y="14104"/>
                    <a:pt x="2681" y="14104"/>
                  </a:cubicBezTo>
                  <a:cubicBezTo>
                    <a:pt x="2732" y="14203"/>
                    <a:pt x="2681" y="14301"/>
                    <a:pt x="2732" y="14400"/>
                  </a:cubicBezTo>
                  <a:cubicBezTo>
                    <a:pt x="2782" y="14597"/>
                    <a:pt x="2782" y="14597"/>
                    <a:pt x="2883" y="14499"/>
                  </a:cubicBezTo>
                  <a:cubicBezTo>
                    <a:pt x="2883" y="14499"/>
                    <a:pt x="2934" y="14499"/>
                    <a:pt x="2934" y="14499"/>
                  </a:cubicBezTo>
                  <a:cubicBezTo>
                    <a:pt x="2985" y="14499"/>
                    <a:pt x="2985" y="14301"/>
                    <a:pt x="2985" y="14301"/>
                  </a:cubicBezTo>
                  <a:cubicBezTo>
                    <a:pt x="2985" y="14301"/>
                    <a:pt x="3035" y="14499"/>
                    <a:pt x="3086" y="14499"/>
                  </a:cubicBezTo>
                  <a:cubicBezTo>
                    <a:pt x="3086" y="14499"/>
                    <a:pt x="3035" y="14696"/>
                    <a:pt x="3035" y="14795"/>
                  </a:cubicBezTo>
                  <a:cubicBezTo>
                    <a:pt x="2985" y="14893"/>
                    <a:pt x="2985" y="14992"/>
                    <a:pt x="3086" y="14893"/>
                  </a:cubicBezTo>
                  <a:cubicBezTo>
                    <a:pt x="3086" y="14795"/>
                    <a:pt x="3136" y="14795"/>
                    <a:pt x="3136" y="14795"/>
                  </a:cubicBezTo>
                  <a:cubicBezTo>
                    <a:pt x="3187" y="14795"/>
                    <a:pt x="3187" y="14696"/>
                    <a:pt x="3187" y="14696"/>
                  </a:cubicBezTo>
                  <a:cubicBezTo>
                    <a:pt x="3288" y="14597"/>
                    <a:pt x="3237" y="14893"/>
                    <a:pt x="3237" y="14992"/>
                  </a:cubicBezTo>
                  <a:cubicBezTo>
                    <a:pt x="3237" y="15090"/>
                    <a:pt x="3288" y="15189"/>
                    <a:pt x="3339" y="15189"/>
                  </a:cubicBezTo>
                  <a:cubicBezTo>
                    <a:pt x="3389" y="15189"/>
                    <a:pt x="3440" y="14992"/>
                    <a:pt x="3490" y="14992"/>
                  </a:cubicBezTo>
                  <a:cubicBezTo>
                    <a:pt x="3490" y="14992"/>
                    <a:pt x="3440" y="15090"/>
                    <a:pt x="3440" y="15090"/>
                  </a:cubicBezTo>
                  <a:cubicBezTo>
                    <a:pt x="3440" y="15090"/>
                    <a:pt x="3541" y="15189"/>
                    <a:pt x="3541" y="15189"/>
                  </a:cubicBezTo>
                  <a:cubicBezTo>
                    <a:pt x="3541" y="15189"/>
                    <a:pt x="3187" y="15386"/>
                    <a:pt x="3339" y="15584"/>
                  </a:cubicBezTo>
                  <a:cubicBezTo>
                    <a:pt x="3339" y="15584"/>
                    <a:pt x="3642" y="15485"/>
                    <a:pt x="3592" y="15584"/>
                  </a:cubicBezTo>
                  <a:cubicBezTo>
                    <a:pt x="3592" y="15584"/>
                    <a:pt x="3339" y="15584"/>
                    <a:pt x="3389" y="15781"/>
                  </a:cubicBezTo>
                  <a:cubicBezTo>
                    <a:pt x="3389" y="15781"/>
                    <a:pt x="3490" y="15781"/>
                    <a:pt x="3490" y="15781"/>
                  </a:cubicBezTo>
                  <a:cubicBezTo>
                    <a:pt x="3440" y="15879"/>
                    <a:pt x="3339" y="15879"/>
                    <a:pt x="3389" y="15978"/>
                  </a:cubicBezTo>
                  <a:cubicBezTo>
                    <a:pt x="3490" y="16077"/>
                    <a:pt x="3592" y="16077"/>
                    <a:pt x="3642" y="16077"/>
                  </a:cubicBezTo>
                  <a:cubicBezTo>
                    <a:pt x="3743" y="16077"/>
                    <a:pt x="3693" y="16175"/>
                    <a:pt x="3743" y="16175"/>
                  </a:cubicBezTo>
                  <a:cubicBezTo>
                    <a:pt x="3844" y="16274"/>
                    <a:pt x="3844" y="15978"/>
                    <a:pt x="3895" y="15978"/>
                  </a:cubicBezTo>
                  <a:cubicBezTo>
                    <a:pt x="3946" y="15978"/>
                    <a:pt x="3895" y="16175"/>
                    <a:pt x="3895" y="16175"/>
                  </a:cubicBezTo>
                  <a:cubicBezTo>
                    <a:pt x="3844" y="16274"/>
                    <a:pt x="3844" y="16274"/>
                    <a:pt x="3895" y="16373"/>
                  </a:cubicBezTo>
                  <a:cubicBezTo>
                    <a:pt x="4047" y="16570"/>
                    <a:pt x="4097" y="16077"/>
                    <a:pt x="4097" y="16077"/>
                  </a:cubicBezTo>
                  <a:cubicBezTo>
                    <a:pt x="4097" y="16077"/>
                    <a:pt x="4097" y="16373"/>
                    <a:pt x="4047" y="16373"/>
                  </a:cubicBezTo>
                  <a:cubicBezTo>
                    <a:pt x="4047" y="16471"/>
                    <a:pt x="4148" y="16373"/>
                    <a:pt x="4199" y="16373"/>
                  </a:cubicBezTo>
                  <a:cubicBezTo>
                    <a:pt x="4148" y="16570"/>
                    <a:pt x="4097" y="16668"/>
                    <a:pt x="4199" y="16767"/>
                  </a:cubicBezTo>
                  <a:cubicBezTo>
                    <a:pt x="4300" y="16866"/>
                    <a:pt x="4350" y="16570"/>
                    <a:pt x="4350" y="16570"/>
                  </a:cubicBezTo>
                  <a:cubicBezTo>
                    <a:pt x="4350" y="16570"/>
                    <a:pt x="4350" y="16668"/>
                    <a:pt x="4350" y="16767"/>
                  </a:cubicBezTo>
                  <a:cubicBezTo>
                    <a:pt x="4401" y="16964"/>
                    <a:pt x="4350" y="16866"/>
                    <a:pt x="4300" y="16866"/>
                  </a:cubicBezTo>
                  <a:cubicBezTo>
                    <a:pt x="4249" y="16964"/>
                    <a:pt x="4553" y="17063"/>
                    <a:pt x="4502" y="16866"/>
                  </a:cubicBezTo>
                  <a:cubicBezTo>
                    <a:pt x="4603" y="17162"/>
                    <a:pt x="4553" y="17359"/>
                    <a:pt x="4755" y="17359"/>
                  </a:cubicBezTo>
                  <a:cubicBezTo>
                    <a:pt x="4907" y="17359"/>
                    <a:pt x="5008" y="17359"/>
                    <a:pt x="5160" y="17359"/>
                  </a:cubicBezTo>
                  <a:cubicBezTo>
                    <a:pt x="5716" y="17359"/>
                    <a:pt x="6222" y="17359"/>
                    <a:pt x="6728" y="17359"/>
                  </a:cubicBezTo>
                  <a:cubicBezTo>
                    <a:pt x="7993" y="17359"/>
                    <a:pt x="9257" y="17359"/>
                    <a:pt x="10522" y="17359"/>
                  </a:cubicBezTo>
                  <a:cubicBezTo>
                    <a:pt x="10775" y="17359"/>
                    <a:pt x="11028" y="17359"/>
                    <a:pt x="11281" y="17359"/>
                  </a:cubicBezTo>
                  <a:cubicBezTo>
                    <a:pt x="11331" y="17359"/>
                    <a:pt x="11584" y="17458"/>
                    <a:pt x="11584" y="17162"/>
                  </a:cubicBezTo>
                  <a:close/>
                  <a:moveTo>
                    <a:pt x="5666" y="5326"/>
                  </a:moveTo>
                  <a:cubicBezTo>
                    <a:pt x="5564" y="5326"/>
                    <a:pt x="5463" y="5227"/>
                    <a:pt x="5362" y="5326"/>
                  </a:cubicBezTo>
                  <a:cubicBezTo>
                    <a:pt x="5261" y="5622"/>
                    <a:pt x="5463" y="5523"/>
                    <a:pt x="5463" y="5622"/>
                  </a:cubicBezTo>
                  <a:cubicBezTo>
                    <a:pt x="5463" y="5523"/>
                    <a:pt x="5059" y="5918"/>
                    <a:pt x="5059" y="5918"/>
                  </a:cubicBezTo>
                  <a:cubicBezTo>
                    <a:pt x="4957" y="5819"/>
                    <a:pt x="5413" y="5227"/>
                    <a:pt x="5008" y="5523"/>
                  </a:cubicBezTo>
                  <a:cubicBezTo>
                    <a:pt x="4957" y="5523"/>
                    <a:pt x="4907" y="5622"/>
                    <a:pt x="4907" y="5622"/>
                  </a:cubicBezTo>
                  <a:cubicBezTo>
                    <a:pt x="4856" y="5721"/>
                    <a:pt x="4907" y="5819"/>
                    <a:pt x="4856" y="5918"/>
                  </a:cubicBezTo>
                  <a:cubicBezTo>
                    <a:pt x="4806" y="5918"/>
                    <a:pt x="4452" y="5819"/>
                    <a:pt x="4452" y="5819"/>
                  </a:cubicBezTo>
                  <a:cubicBezTo>
                    <a:pt x="4452" y="5721"/>
                    <a:pt x="4603" y="5819"/>
                    <a:pt x="4603" y="5721"/>
                  </a:cubicBezTo>
                  <a:cubicBezTo>
                    <a:pt x="4654" y="5622"/>
                    <a:pt x="4603" y="5622"/>
                    <a:pt x="4654" y="5523"/>
                  </a:cubicBezTo>
                  <a:cubicBezTo>
                    <a:pt x="4654" y="5425"/>
                    <a:pt x="4755" y="5326"/>
                    <a:pt x="4755" y="5326"/>
                  </a:cubicBezTo>
                  <a:cubicBezTo>
                    <a:pt x="4755" y="5227"/>
                    <a:pt x="4603" y="5129"/>
                    <a:pt x="4755" y="5129"/>
                  </a:cubicBezTo>
                  <a:cubicBezTo>
                    <a:pt x="4755" y="5129"/>
                    <a:pt x="4957" y="5227"/>
                    <a:pt x="4957" y="5129"/>
                  </a:cubicBezTo>
                  <a:cubicBezTo>
                    <a:pt x="4957" y="5030"/>
                    <a:pt x="4704" y="4932"/>
                    <a:pt x="4654" y="4932"/>
                  </a:cubicBezTo>
                  <a:cubicBezTo>
                    <a:pt x="4603" y="4932"/>
                    <a:pt x="4502" y="5030"/>
                    <a:pt x="4401" y="5030"/>
                  </a:cubicBezTo>
                  <a:cubicBezTo>
                    <a:pt x="4350" y="5030"/>
                    <a:pt x="4249" y="4932"/>
                    <a:pt x="4148" y="5030"/>
                  </a:cubicBezTo>
                  <a:cubicBezTo>
                    <a:pt x="4097" y="5030"/>
                    <a:pt x="3996" y="5227"/>
                    <a:pt x="4047" y="5030"/>
                  </a:cubicBezTo>
                  <a:cubicBezTo>
                    <a:pt x="4097" y="4833"/>
                    <a:pt x="4199" y="4932"/>
                    <a:pt x="4249" y="4833"/>
                  </a:cubicBezTo>
                  <a:cubicBezTo>
                    <a:pt x="4350" y="4833"/>
                    <a:pt x="4502" y="4734"/>
                    <a:pt x="4603" y="4636"/>
                  </a:cubicBezTo>
                  <a:cubicBezTo>
                    <a:pt x="4806" y="4537"/>
                    <a:pt x="5008" y="4537"/>
                    <a:pt x="5160" y="4340"/>
                  </a:cubicBezTo>
                  <a:cubicBezTo>
                    <a:pt x="5261" y="4340"/>
                    <a:pt x="5413" y="4241"/>
                    <a:pt x="5463" y="4438"/>
                  </a:cubicBezTo>
                  <a:cubicBezTo>
                    <a:pt x="5514" y="4537"/>
                    <a:pt x="5311" y="4636"/>
                    <a:pt x="5261" y="4734"/>
                  </a:cubicBezTo>
                  <a:cubicBezTo>
                    <a:pt x="5160" y="4833"/>
                    <a:pt x="5564" y="4833"/>
                    <a:pt x="5615" y="4833"/>
                  </a:cubicBezTo>
                  <a:cubicBezTo>
                    <a:pt x="5615" y="4833"/>
                    <a:pt x="5716" y="4833"/>
                    <a:pt x="5716" y="4833"/>
                  </a:cubicBezTo>
                  <a:cubicBezTo>
                    <a:pt x="5767" y="4734"/>
                    <a:pt x="5868" y="4537"/>
                    <a:pt x="5919" y="4636"/>
                  </a:cubicBezTo>
                  <a:cubicBezTo>
                    <a:pt x="5969" y="4734"/>
                    <a:pt x="5716" y="5326"/>
                    <a:pt x="5666" y="5326"/>
                  </a:cubicBezTo>
                  <a:cubicBezTo>
                    <a:pt x="5564" y="5326"/>
                    <a:pt x="5767" y="5326"/>
                    <a:pt x="5666" y="5326"/>
                  </a:cubicBezTo>
                  <a:close/>
                  <a:moveTo>
                    <a:pt x="7942" y="7693"/>
                  </a:moveTo>
                  <a:cubicBezTo>
                    <a:pt x="7942" y="7693"/>
                    <a:pt x="7689" y="7693"/>
                    <a:pt x="7740" y="7693"/>
                  </a:cubicBezTo>
                  <a:cubicBezTo>
                    <a:pt x="7740" y="7792"/>
                    <a:pt x="7841" y="7693"/>
                    <a:pt x="7841" y="7792"/>
                  </a:cubicBezTo>
                  <a:cubicBezTo>
                    <a:pt x="7841" y="7890"/>
                    <a:pt x="7638" y="7989"/>
                    <a:pt x="7588" y="7989"/>
                  </a:cubicBezTo>
                  <a:cubicBezTo>
                    <a:pt x="7487" y="7989"/>
                    <a:pt x="7436" y="8186"/>
                    <a:pt x="7335" y="8285"/>
                  </a:cubicBezTo>
                  <a:cubicBezTo>
                    <a:pt x="7335" y="8285"/>
                    <a:pt x="7133" y="8285"/>
                    <a:pt x="7183" y="8384"/>
                  </a:cubicBezTo>
                  <a:cubicBezTo>
                    <a:pt x="7183" y="8482"/>
                    <a:pt x="7335" y="8482"/>
                    <a:pt x="7183" y="8679"/>
                  </a:cubicBezTo>
                  <a:cubicBezTo>
                    <a:pt x="7133" y="8679"/>
                    <a:pt x="6930" y="8679"/>
                    <a:pt x="6930" y="8778"/>
                  </a:cubicBezTo>
                  <a:cubicBezTo>
                    <a:pt x="6880" y="8778"/>
                    <a:pt x="6930" y="8877"/>
                    <a:pt x="6930" y="8877"/>
                  </a:cubicBezTo>
                  <a:cubicBezTo>
                    <a:pt x="6930" y="9074"/>
                    <a:pt x="6829" y="9074"/>
                    <a:pt x="6778" y="9074"/>
                  </a:cubicBezTo>
                  <a:cubicBezTo>
                    <a:pt x="6627" y="9173"/>
                    <a:pt x="6475" y="9173"/>
                    <a:pt x="6323" y="9173"/>
                  </a:cubicBezTo>
                  <a:cubicBezTo>
                    <a:pt x="6323" y="9173"/>
                    <a:pt x="6070" y="8877"/>
                    <a:pt x="6070" y="8877"/>
                  </a:cubicBezTo>
                  <a:cubicBezTo>
                    <a:pt x="6171" y="8778"/>
                    <a:pt x="6323" y="8877"/>
                    <a:pt x="6374" y="8778"/>
                  </a:cubicBezTo>
                  <a:cubicBezTo>
                    <a:pt x="6424" y="8778"/>
                    <a:pt x="6374" y="8581"/>
                    <a:pt x="6424" y="8581"/>
                  </a:cubicBezTo>
                  <a:cubicBezTo>
                    <a:pt x="6475" y="8384"/>
                    <a:pt x="6576" y="8482"/>
                    <a:pt x="6627" y="8384"/>
                  </a:cubicBezTo>
                  <a:cubicBezTo>
                    <a:pt x="6677" y="8384"/>
                    <a:pt x="6576" y="8186"/>
                    <a:pt x="6576" y="8186"/>
                  </a:cubicBezTo>
                  <a:cubicBezTo>
                    <a:pt x="6475" y="8088"/>
                    <a:pt x="6475" y="8088"/>
                    <a:pt x="6475" y="7989"/>
                  </a:cubicBezTo>
                  <a:cubicBezTo>
                    <a:pt x="6475" y="7792"/>
                    <a:pt x="6374" y="7890"/>
                    <a:pt x="6374" y="7792"/>
                  </a:cubicBezTo>
                  <a:cubicBezTo>
                    <a:pt x="6323" y="7693"/>
                    <a:pt x="6475" y="7792"/>
                    <a:pt x="6475" y="7792"/>
                  </a:cubicBezTo>
                  <a:cubicBezTo>
                    <a:pt x="6627" y="7890"/>
                    <a:pt x="6778" y="7989"/>
                    <a:pt x="6880" y="8088"/>
                  </a:cubicBezTo>
                  <a:cubicBezTo>
                    <a:pt x="6981" y="8285"/>
                    <a:pt x="7183" y="8186"/>
                    <a:pt x="7284" y="8088"/>
                  </a:cubicBezTo>
                  <a:cubicBezTo>
                    <a:pt x="7436" y="7989"/>
                    <a:pt x="7487" y="7693"/>
                    <a:pt x="7689" y="7595"/>
                  </a:cubicBezTo>
                  <a:cubicBezTo>
                    <a:pt x="7740" y="7496"/>
                    <a:pt x="7841" y="7496"/>
                    <a:pt x="7942" y="7595"/>
                  </a:cubicBezTo>
                  <a:cubicBezTo>
                    <a:pt x="7942" y="7595"/>
                    <a:pt x="8094" y="7693"/>
                    <a:pt x="8094" y="7693"/>
                  </a:cubicBezTo>
                  <a:cubicBezTo>
                    <a:pt x="8094" y="7693"/>
                    <a:pt x="7993" y="7693"/>
                    <a:pt x="7942" y="7693"/>
                  </a:cubicBezTo>
                  <a:close/>
                  <a:moveTo>
                    <a:pt x="11230" y="16274"/>
                  </a:moveTo>
                  <a:cubicBezTo>
                    <a:pt x="11179" y="16471"/>
                    <a:pt x="11078" y="16077"/>
                    <a:pt x="11078" y="15978"/>
                  </a:cubicBezTo>
                  <a:cubicBezTo>
                    <a:pt x="11078" y="15781"/>
                    <a:pt x="11179" y="15682"/>
                    <a:pt x="11179" y="15485"/>
                  </a:cubicBezTo>
                  <a:cubicBezTo>
                    <a:pt x="11129" y="15386"/>
                    <a:pt x="11078" y="15682"/>
                    <a:pt x="11028" y="15584"/>
                  </a:cubicBezTo>
                  <a:cubicBezTo>
                    <a:pt x="11028" y="15485"/>
                    <a:pt x="11028" y="15189"/>
                    <a:pt x="10926" y="15189"/>
                  </a:cubicBezTo>
                  <a:cubicBezTo>
                    <a:pt x="10926" y="15189"/>
                    <a:pt x="10926" y="15386"/>
                    <a:pt x="10876" y="15386"/>
                  </a:cubicBezTo>
                  <a:cubicBezTo>
                    <a:pt x="10825" y="15288"/>
                    <a:pt x="10825" y="15189"/>
                    <a:pt x="10775" y="15090"/>
                  </a:cubicBezTo>
                  <a:cubicBezTo>
                    <a:pt x="10724" y="14992"/>
                    <a:pt x="10674" y="14893"/>
                    <a:pt x="10623" y="14795"/>
                  </a:cubicBezTo>
                  <a:cubicBezTo>
                    <a:pt x="10572" y="14696"/>
                    <a:pt x="10724" y="14696"/>
                    <a:pt x="10724" y="14597"/>
                  </a:cubicBezTo>
                  <a:cubicBezTo>
                    <a:pt x="10674" y="14499"/>
                    <a:pt x="10572" y="14597"/>
                    <a:pt x="10572" y="14499"/>
                  </a:cubicBezTo>
                  <a:cubicBezTo>
                    <a:pt x="10572" y="14400"/>
                    <a:pt x="10623" y="14104"/>
                    <a:pt x="10623" y="14005"/>
                  </a:cubicBezTo>
                  <a:cubicBezTo>
                    <a:pt x="10724" y="13808"/>
                    <a:pt x="10977" y="14499"/>
                    <a:pt x="10977" y="14597"/>
                  </a:cubicBezTo>
                  <a:cubicBezTo>
                    <a:pt x="11028" y="14795"/>
                    <a:pt x="11078" y="14893"/>
                    <a:pt x="11078" y="15090"/>
                  </a:cubicBezTo>
                  <a:cubicBezTo>
                    <a:pt x="11129" y="15288"/>
                    <a:pt x="11129" y="15189"/>
                    <a:pt x="11179" y="15386"/>
                  </a:cubicBezTo>
                  <a:cubicBezTo>
                    <a:pt x="11179" y="15485"/>
                    <a:pt x="11230" y="15584"/>
                    <a:pt x="11230" y="15682"/>
                  </a:cubicBezTo>
                  <a:cubicBezTo>
                    <a:pt x="11281" y="15879"/>
                    <a:pt x="11230" y="16077"/>
                    <a:pt x="11230" y="16274"/>
                  </a:cubicBezTo>
                  <a:cubicBezTo>
                    <a:pt x="11179" y="16373"/>
                    <a:pt x="11230" y="16175"/>
                    <a:pt x="11230" y="1627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43" name="Shape">
              <a:extLst>
                <a:ext uri="{FF2B5EF4-FFF2-40B4-BE49-F238E27FC236}">
                  <a16:creationId xmlns:a16="http://schemas.microsoft.com/office/drawing/2014/main" id="{4E256D67-F595-4A36-A809-252E60B1ED8A}"/>
                </a:ext>
              </a:extLst>
            </p:cNvPr>
            <p:cNvSpPr/>
            <p:nvPr/>
          </p:nvSpPr>
          <p:spPr>
            <a:xfrm>
              <a:off x="12083722" y="4316079"/>
              <a:ext cx="47899" cy="40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48" h="17780" extrusionOk="0">
                  <a:moveTo>
                    <a:pt x="15888" y="0"/>
                  </a:moveTo>
                  <a:cubicBezTo>
                    <a:pt x="11568" y="2400"/>
                    <a:pt x="-3552" y="9600"/>
                    <a:pt x="768" y="16800"/>
                  </a:cubicBezTo>
                  <a:cubicBezTo>
                    <a:pt x="5088" y="21600"/>
                    <a:pt x="15888" y="7200"/>
                    <a:pt x="18048" y="7200"/>
                  </a:cubicBezTo>
                  <a:cubicBezTo>
                    <a:pt x="18048" y="4800"/>
                    <a:pt x="15888" y="2400"/>
                    <a:pt x="15888" y="0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44" name="Shape">
              <a:extLst>
                <a:ext uri="{FF2B5EF4-FFF2-40B4-BE49-F238E27FC236}">
                  <a16:creationId xmlns:a16="http://schemas.microsoft.com/office/drawing/2014/main" id="{372219AC-3D1F-4A6F-B2ED-C82A751F997B}"/>
                </a:ext>
              </a:extLst>
            </p:cNvPr>
            <p:cNvSpPr/>
            <p:nvPr/>
          </p:nvSpPr>
          <p:spPr>
            <a:xfrm>
              <a:off x="12125115" y="4304610"/>
              <a:ext cx="62694" cy="23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50" h="18982" extrusionOk="0">
                  <a:moveTo>
                    <a:pt x="18463" y="0"/>
                  </a:moveTo>
                  <a:cubicBezTo>
                    <a:pt x="20125" y="0"/>
                    <a:pt x="10156" y="0"/>
                    <a:pt x="10156" y="0"/>
                  </a:cubicBezTo>
                  <a:cubicBezTo>
                    <a:pt x="8494" y="0"/>
                    <a:pt x="-1475" y="4320"/>
                    <a:pt x="187" y="8640"/>
                  </a:cubicBezTo>
                  <a:cubicBezTo>
                    <a:pt x="3510" y="21600"/>
                    <a:pt x="1848" y="21600"/>
                    <a:pt x="6833" y="12960"/>
                  </a:cubicBezTo>
                  <a:cubicBezTo>
                    <a:pt x="11817" y="8640"/>
                    <a:pt x="15140" y="8640"/>
                    <a:pt x="18463" y="0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45" name="Shape">
              <a:extLst>
                <a:ext uri="{FF2B5EF4-FFF2-40B4-BE49-F238E27FC236}">
                  <a16:creationId xmlns:a16="http://schemas.microsoft.com/office/drawing/2014/main" id="{88E2E6D3-450F-46C7-A0D7-8ACB97C328FF}"/>
                </a:ext>
              </a:extLst>
            </p:cNvPr>
            <p:cNvSpPr/>
            <p:nvPr/>
          </p:nvSpPr>
          <p:spPr>
            <a:xfrm>
              <a:off x="9032229" y="2485013"/>
              <a:ext cx="167318" cy="95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4" h="21600" extrusionOk="0">
                  <a:moveTo>
                    <a:pt x="6968" y="21600"/>
                  </a:moveTo>
                  <a:cubicBezTo>
                    <a:pt x="8361" y="21600"/>
                    <a:pt x="7665" y="17788"/>
                    <a:pt x="9058" y="17788"/>
                  </a:cubicBezTo>
                  <a:cubicBezTo>
                    <a:pt x="10452" y="17788"/>
                    <a:pt x="11148" y="20329"/>
                    <a:pt x="12542" y="20329"/>
                  </a:cubicBezTo>
                  <a:cubicBezTo>
                    <a:pt x="13239" y="20329"/>
                    <a:pt x="13935" y="20329"/>
                    <a:pt x="14632" y="20329"/>
                  </a:cubicBezTo>
                  <a:cubicBezTo>
                    <a:pt x="15329" y="20329"/>
                    <a:pt x="16026" y="19059"/>
                    <a:pt x="16026" y="19059"/>
                  </a:cubicBezTo>
                  <a:cubicBezTo>
                    <a:pt x="18116" y="17788"/>
                    <a:pt x="18813" y="16518"/>
                    <a:pt x="20206" y="13976"/>
                  </a:cubicBezTo>
                  <a:cubicBezTo>
                    <a:pt x="21600" y="11435"/>
                    <a:pt x="20206" y="10165"/>
                    <a:pt x="18813" y="8894"/>
                  </a:cubicBezTo>
                  <a:cubicBezTo>
                    <a:pt x="17419" y="7624"/>
                    <a:pt x="15329" y="3812"/>
                    <a:pt x="14632" y="6353"/>
                  </a:cubicBezTo>
                  <a:cubicBezTo>
                    <a:pt x="13239" y="10165"/>
                    <a:pt x="12542" y="5082"/>
                    <a:pt x="11845" y="3812"/>
                  </a:cubicBezTo>
                  <a:cubicBezTo>
                    <a:pt x="11148" y="2541"/>
                    <a:pt x="9058" y="3812"/>
                    <a:pt x="9058" y="0"/>
                  </a:cubicBezTo>
                  <a:cubicBezTo>
                    <a:pt x="9058" y="1271"/>
                    <a:pt x="8361" y="3812"/>
                    <a:pt x="7665" y="2541"/>
                  </a:cubicBezTo>
                  <a:cubicBezTo>
                    <a:pt x="6271" y="0"/>
                    <a:pt x="6271" y="0"/>
                    <a:pt x="5574" y="2541"/>
                  </a:cubicBezTo>
                  <a:cubicBezTo>
                    <a:pt x="4877" y="3812"/>
                    <a:pt x="0" y="6353"/>
                    <a:pt x="0" y="7624"/>
                  </a:cubicBezTo>
                  <a:cubicBezTo>
                    <a:pt x="0" y="7624"/>
                    <a:pt x="697" y="11435"/>
                    <a:pt x="1394" y="12706"/>
                  </a:cubicBezTo>
                  <a:cubicBezTo>
                    <a:pt x="1394" y="13976"/>
                    <a:pt x="2090" y="15247"/>
                    <a:pt x="2787" y="16518"/>
                  </a:cubicBezTo>
                  <a:cubicBezTo>
                    <a:pt x="4181" y="17788"/>
                    <a:pt x="5574" y="21600"/>
                    <a:pt x="6968" y="216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46" name="Shape">
              <a:extLst>
                <a:ext uri="{FF2B5EF4-FFF2-40B4-BE49-F238E27FC236}">
                  <a16:creationId xmlns:a16="http://schemas.microsoft.com/office/drawing/2014/main" id="{31EFC4C8-9929-4421-9F5C-FDC6519EFD10}"/>
                </a:ext>
              </a:extLst>
            </p:cNvPr>
            <p:cNvSpPr/>
            <p:nvPr/>
          </p:nvSpPr>
          <p:spPr>
            <a:xfrm>
              <a:off x="8953884" y="2563376"/>
              <a:ext cx="205154" cy="89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600" extrusionOk="0">
                  <a:moveTo>
                    <a:pt x="18681" y="2700"/>
                  </a:moveTo>
                  <a:cubicBezTo>
                    <a:pt x="17514" y="2700"/>
                    <a:pt x="16346" y="0"/>
                    <a:pt x="15762" y="0"/>
                  </a:cubicBezTo>
                  <a:cubicBezTo>
                    <a:pt x="14595" y="0"/>
                    <a:pt x="15178" y="4050"/>
                    <a:pt x="14011" y="4050"/>
                  </a:cubicBezTo>
                  <a:cubicBezTo>
                    <a:pt x="12843" y="4050"/>
                    <a:pt x="12843" y="2700"/>
                    <a:pt x="11676" y="4050"/>
                  </a:cubicBezTo>
                  <a:cubicBezTo>
                    <a:pt x="11676" y="4050"/>
                    <a:pt x="9341" y="8100"/>
                    <a:pt x="9924" y="9450"/>
                  </a:cubicBezTo>
                  <a:cubicBezTo>
                    <a:pt x="9924" y="10800"/>
                    <a:pt x="11092" y="13500"/>
                    <a:pt x="9341" y="12150"/>
                  </a:cubicBezTo>
                  <a:cubicBezTo>
                    <a:pt x="8757" y="12150"/>
                    <a:pt x="8173" y="10800"/>
                    <a:pt x="7589" y="12150"/>
                  </a:cubicBezTo>
                  <a:cubicBezTo>
                    <a:pt x="7005" y="12150"/>
                    <a:pt x="5838" y="13500"/>
                    <a:pt x="5254" y="13500"/>
                  </a:cubicBezTo>
                  <a:cubicBezTo>
                    <a:pt x="4086" y="13500"/>
                    <a:pt x="3503" y="10800"/>
                    <a:pt x="2919" y="14850"/>
                  </a:cubicBezTo>
                  <a:cubicBezTo>
                    <a:pt x="2919" y="14850"/>
                    <a:pt x="584" y="12150"/>
                    <a:pt x="0" y="12150"/>
                  </a:cubicBezTo>
                  <a:cubicBezTo>
                    <a:pt x="0" y="14850"/>
                    <a:pt x="584" y="16200"/>
                    <a:pt x="2335" y="17550"/>
                  </a:cubicBezTo>
                  <a:cubicBezTo>
                    <a:pt x="2919" y="17550"/>
                    <a:pt x="2919" y="17550"/>
                    <a:pt x="3503" y="17550"/>
                  </a:cubicBezTo>
                  <a:cubicBezTo>
                    <a:pt x="4086" y="17550"/>
                    <a:pt x="4086" y="20250"/>
                    <a:pt x="4670" y="18900"/>
                  </a:cubicBezTo>
                  <a:cubicBezTo>
                    <a:pt x="5838" y="17550"/>
                    <a:pt x="5838" y="17550"/>
                    <a:pt x="7005" y="17550"/>
                  </a:cubicBezTo>
                  <a:cubicBezTo>
                    <a:pt x="8173" y="17550"/>
                    <a:pt x="7589" y="18900"/>
                    <a:pt x="8757" y="20250"/>
                  </a:cubicBezTo>
                  <a:cubicBezTo>
                    <a:pt x="9924" y="21600"/>
                    <a:pt x="11676" y="21600"/>
                    <a:pt x="12843" y="21600"/>
                  </a:cubicBezTo>
                  <a:cubicBezTo>
                    <a:pt x="14595" y="21600"/>
                    <a:pt x="15178" y="18900"/>
                    <a:pt x="16930" y="18900"/>
                  </a:cubicBezTo>
                  <a:cubicBezTo>
                    <a:pt x="18097" y="18900"/>
                    <a:pt x="19265" y="17550"/>
                    <a:pt x="19265" y="16200"/>
                  </a:cubicBezTo>
                  <a:cubicBezTo>
                    <a:pt x="19849" y="14850"/>
                    <a:pt x="19849" y="13500"/>
                    <a:pt x="19849" y="12150"/>
                  </a:cubicBezTo>
                  <a:cubicBezTo>
                    <a:pt x="19849" y="9450"/>
                    <a:pt x="20432" y="12150"/>
                    <a:pt x="21016" y="10800"/>
                  </a:cubicBezTo>
                  <a:cubicBezTo>
                    <a:pt x="21600" y="8100"/>
                    <a:pt x="21016" y="4050"/>
                    <a:pt x="21016" y="2700"/>
                  </a:cubicBezTo>
                  <a:cubicBezTo>
                    <a:pt x="19849" y="2700"/>
                    <a:pt x="19265" y="2700"/>
                    <a:pt x="18681" y="27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47" name="Shape">
              <a:extLst>
                <a:ext uri="{FF2B5EF4-FFF2-40B4-BE49-F238E27FC236}">
                  <a16:creationId xmlns:a16="http://schemas.microsoft.com/office/drawing/2014/main" id="{89F09931-BE85-46DE-95B0-51E340E7036D}"/>
                </a:ext>
              </a:extLst>
            </p:cNvPr>
            <p:cNvSpPr/>
            <p:nvPr/>
          </p:nvSpPr>
          <p:spPr>
            <a:xfrm>
              <a:off x="8881272" y="2633401"/>
              <a:ext cx="311682" cy="306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1382" extrusionOk="0">
                  <a:moveTo>
                    <a:pt x="14021" y="3709"/>
                  </a:moveTo>
                  <a:cubicBezTo>
                    <a:pt x="14400" y="3317"/>
                    <a:pt x="15158" y="3709"/>
                    <a:pt x="15537" y="3317"/>
                  </a:cubicBezTo>
                  <a:cubicBezTo>
                    <a:pt x="16295" y="2924"/>
                    <a:pt x="15916" y="2531"/>
                    <a:pt x="16295" y="2138"/>
                  </a:cubicBezTo>
                  <a:cubicBezTo>
                    <a:pt x="16295" y="1746"/>
                    <a:pt x="16674" y="1353"/>
                    <a:pt x="17053" y="1353"/>
                  </a:cubicBezTo>
                  <a:cubicBezTo>
                    <a:pt x="17432" y="960"/>
                    <a:pt x="17053" y="960"/>
                    <a:pt x="17053" y="175"/>
                  </a:cubicBezTo>
                  <a:cubicBezTo>
                    <a:pt x="16674" y="567"/>
                    <a:pt x="16295" y="567"/>
                    <a:pt x="15537" y="567"/>
                  </a:cubicBezTo>
                  <a:cubicBezTo>
                    <a:pt x="14779" y="567"/>
                    <a:pt x="14021" y="1746"/>
                    <a:pt x="13642" y="1353"/>
                  </a:cubicBezTo>
                  <a:cubicBezTo>
                    <a:pt x="12505" y="960"/>
                    <a:pt x="10611" y="1353"/>
                    <a:pt x="10232" y="175"/>
                  </a:cubicBezTo>
                  <a:cubicBezTo>
                    <a:pt x="9853" y="-218"/>
                    <a:pt x="8716" y="175"/>
                    <a:pt x="8337" y="175"/>
                  </a:cubicBezTo>
                  <a:cubicBezTo>
                    <a:pt x="7579" y="960"/>
                    <a:pt x="7579" y="175"/>
                    <a:pt x="7200" y="175"/>
                  </a:cubicBezTo>
                  <a:cubicBezTo>
                    <a:pt x="6821" y="175"/>
                    <a:pt x="6821" y="960"/>
                    <a:pt x="6821" y="960"/>
                  </a:cubicBezTo>
                  <a:cubicBezTo>
                    <a:pt x="6821" y="960"/>
                    <a:pt x="6442" y="1353"/>
                    <a:pt x="6442" y="1353"/>
                  </a:cubicBezTo>
                  <a:cubicBezTo>
                    <a:pt x="6442" y="1746"/>
                    <a:pt x="6063" y="1746"/>
                    <a:pt x="5684" y="1746"/>
                  </a:cubicBezTo>
                  <a:cubicBezTo>
                    <a:pt x="5684" y="1746"/>
                    <a:pt x="5305" y="1746"/>
                    <a:pt x="4926" y="1746"/>
                  </a:cubicBezTo>
                  <a:cubicBezTo>
                    <a:pt x="4926" y="1746"/>
                    <a:pt x="4926" y="1746"/>
                    <a:pt x="4547" y="1353"/>
                  </a:cubicBezTo>
                  <a:cubicBezTo>
                    <a:pt x="4547" y="1353"/>
                    <a:pt x="4168" y="2531"/>
                    <a:pt x="4168" y="2924"/>
                  </a:cubicBezTo>
                  <a:cubicBezTo>
                    <a:pt x="4168" y="3317"/>
                    <a:pt x="3411" y="2138"/>
                    <a:pt x="3411" y="1746"/>
                  </a:cubicBezTo>
                  <a:cubicBezTo>
                    <a:pt x="2653" y="1353"/>
                    <a:pt x="2274" y="2531"/>
                    <a:pt x="1895" y="2531"/>
                  </a:cubicBezTo>
                  <a:cubicBezTo>
                    <a:pt x="1137" y="2531"/>
                    <a:pt x="379" y="2531"/>
                    <a:pt x="0" y="2531"/>
                  </a:cubicBezTo>
                  <a:cubicBezTo>
                    <a:pt x="0" y="2924"/>
                    <a:pt x="379" y="3317"/>
                    <a:pt x="379" y="3709"/>
                  </a:cubicBezTo>
                  <a:cubicBezTo>
                    <a:pt x="379" y="4495"/>
                    <a:pt x="0" y="4495"/>
                    <a:pt x="0" y="5280"/>
                  </a:cubicBezTo>
                  <a:cubicBezTo>
                    <a:pt x="0" y="5673"/>
                    <a:pt x="0" y="6851"/>
                    <a:pt x="758" y="6851"/>
                  </a:cubicBezTo>
                  <a:cubicBezTo>
                    <a:pt x="1137" y="7244"/>
                    <a:pt x="1516" y="6851"/>
                    <a:pt x="1516" y="8029"/>
                  </a:cubicBezTo>
                  <a:cubicBezTo>
                    <a:pt x="2274" y="7637"/>
                    <a:pt x="3789" y="6066"/>
                    <a:pt x="4547" y="6458"/>
                  </a:cubicBezTo>
                  <a:cubicBezTo>
                    <a:pt x="4926" y="6851"/>
                    <a:pt x="5305" y="7244"/>
                    <a:pt x="5684" y="7244"/>
                  </a:cubicBezTo>
                  <a:cubicBezTo>
                    <a:pt x="6063" y="7244"/>
                    <a:pt x="6442" y="8029"/>
                    <a:pt x="6442" y="8422"/>
                  </a:cubicBezTo>
                  <a:cubicBezTo>
                    <a:pt x="6821" y="8815"/>
                    <a:pt x="6821" y="9207"/>
                    <a:pt x="6821" y="9600"/>
                  </a:cubicBezTo>
                  <a:cubicBezTo>
                    <a:pt x="7200" y="9993"/>
                    <a:pt x="7579" y="10386"/>
                    <a:pt x="7958" y="10778"/>
                  </a:cubicBezTo>
                  <a:cubicBezTo>
                    <a:pt x="8716" y="11171"/>
                    <a:pt x="9474" y="11957"/>
                    <a:pt x="10611" y="12742"/>
                  </a:cubicBezTo>
                  <a:cubicBezTo>
                    <a:pt x="11368" y="13527"/>
                    <a:pt x="11747" y="13527"/>
                    <a:pt x="12505" y="13920"/>
                  </a:cubicBezTo>
                  <a:cubicBezTo>
                    <a:pt x="13642" y="14706"/>
                    <a:pt x="14400" y="15884"/>
                    <a:pt x="15916" y="16277"/>
                  </a:cubicBezTo>
                  <a:cubicBezTo>
                    <a:pt x="16674" y="16669"/>
                    <a:pt x="16674" y="17847"/>
                    <a:pt x="17053" y="18633"/>
                  </a:cubicBezTo>
                  <a:cubicBezTo>
                    <a:pt x="17053" y="19418"/>
                    <a:pt x="15916" y="20204"/>
                    <a:pt x="16295" y="21382"/>
                  </a:cubicBezTo>
                  <a:cubicBezTo>
                    <a:pt x="16295" y="20989"/>
                    <a:pt x="18568" y="19026"/>
                    <a:pt x="18568" y="18633"/>
                  </a:cubicBezTo>
                  <a:cubicBezTo>
                    <a:pt x="18947" y="18240"/>
                    <a:pt x="17811" y="17455"/>
                    <a:pt x="17811" y="17455"/>
                  </a:cubicBezTo>
                  <a:cubicBezTo>
                    <a:pt x="17053" y="16669"/>
                    <a:pt x="18568" y="15098"/>
                    <a:pt x="18947" y="15491"/>
                  </a:cubicBezTo>
                  <a:cubicBezTo>
                    <a:pt x="19326" y="15884"/>
                    <a:pt x="19705" y="15884"/>
                    <a:pt x="20084" y="15884"/>
                  </a:cubicBezTo>
                  <a:cubicBezTo>
                    <a:pt x="20463" y="16277"/>
                    <a:pt x="20463" y="16669"/>
                    <a:pt x="20842" y="17062"/>
                  </a:cubicBezTo>
                  <a:cubicBezTo>
                    <a:pt x="21600" y="17062"/>
                    <a:pt x="20463" y="15491"/>
                    <a:pt x="20084" y="15098"/>
                  </a:cubicBezTo>
                  <a:cubicBezTo>
                    <a:pt x="19326" y="14313"/>
                    <a:pt x="17811" y="14313"/>
                    <a:pt x="16674" y="13527"/>
                  </a:cubicBezTo>
                  <a:cubicBezTo>
                    <a:pt x="16295" y="13135"/>
                    <a:pt x="17432" y="12349"/>
                    <a:pt x="16674" y="12349"/>
                  </a:cubicBezTo>
                  <a:cubicBezTo>
                    <a:pt x="16295" y="11957"/>
                    <a:pt x="15537" y="12349"/>
                    <a:pt x="14779" y="11957"/>
                  </a:cubicBezTo>
                  <a:cubicBezTo>
                    <a:pt x="14021" y="11564"/>
                    <a:pt x="13642" y="10778"/>
                    <a:pt x="13263" y="9993"/>
                  </a:cubicBezTo>
                  <a:cubicBezTo>
                    <a:pt x="12884" y="9207"/>
                    <a:pt x="12884" y="8422"/>
                    <a:pt x="12126" y="8029"/>
                  </a:cubicBezTo>
                  <a:cubicBezTo>
                    <a:pt x="11747" y="7637"/>
                    <a:pt x="10232" y="7244"/>
                    <a:pt x="10232" y="6458"/>
                  </a:cubicBezTo>
                  <a:cubicBezTo>
                    <a:pt x="10232" y="6066"/>
                    <a:pt x="10232" y="5673"/>
                    <a:pt x="10232" y="5673"/>
                  </a:cubicBezTo>
                  <a:cubicBezTo>
                    <a:pt x="10611" y="4887"/>
                    <a:pt x="10611" y="4887"/>
                    <a:pt x="10611" y="4495"/>
                  </a:cubicBezTo>
                  <a:cubicBezTo>
                    <a:pt x="10232" y="3317"/>
                    <a:pt x="11368" y="3709"/>
                    <a:pt x="11368" y="3317"/>
                  </a:cubicBezTo>
                  <a:cubicBezTo>
                    <a:pt x="11747" y="2924"/>
                    <a:pt x="12126" y="2924"/>
                    <a:pt x="12126" y="2924"/>
                  </a:cubicBezTo>
                  <a:cubicBezTo>
                    <a:pt x="12884" y="2924"/>
                    <a:pt x="12884" y="3317"/>
                    <a:pt x="12884" y="3709"/>
                  </a:cubicBezTo>
                  <a:cubicBezTo>
                    <a:pt x="13263" y="3709"/>
                    <a:pt x="13642" y="3709"/>
                    <a:pt x="14021" y="3709"/>
                  </a:cubicBezTo>
                  <a:cubicBezTo>
                    <a:pt x="14021" y="3317"/>
                    <a:pt x="13642" y="3709"/>
                    <a:pt x="14021" y="370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48" name="Shape">
              <a:extLst>
                <a:ext uri="{FF2B5EF4-FFF2-40B4-BE49-F238E27FC236}">
                  <a16:creationId xmlns:a16="http://schemas.microsoft.com/office/drawing/2014/main" id="{1207FB4E-D6E5-4AB2-9C74-160FB58E4BBA}"/>
                </a:ext>
              </a:extLst>
            </p:cNvPr>
            <p:cNvSpPr/>
            <p:nvPr/>
          </p:nvSpPr>
          <p:spPr>
            <a:xfrm>
              <a:off x="9069730" y="2647476"/>
              <a:ext cx="147851" cy="141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600" extrusionOk="0">
                  <a:moveTo>
                    <a:pt x="9156" y="8640"/>
                  </a:moveTo>
                  <a:cubicBezTo>
                    <a:pt x="11556" y="8640"/>
                    <a:pt x="13956" y="6912"/>
                    <a:pt x="16356" y="7776"/>
                  </a:cubicBezTo>
                  <a:cubicBezTo>
                    <a:pt x="17956" y="7776"/>
                    <a:pt x="19556" y="8640"/>
                    <a:pt x="21156" y="9504"/>
                  </a:cubicBezTo>
                  <a:cubicBezTo>
                    <a:pt x="20356" y="7776"/>
                    <a:pt x="20356" y="6048"/>
                    <a:pt x="19556" y="3456"/>
                  </a:cubicBezTo>
                  <a:cubicBezTo>
                    <a:pt x="17156" y="5184"/>
                    <a:pt x="14756" y="3456"/>
                    <a:pt x="13156" y="2592"/>
                  </a:cubicBezTo>
                  <a:cubicBezTo>
                    <a:pt x="11556" y="1728"/>
                    <a:pt x="10756" y="1728"/>
                    <a:pt x="9956" y="0"/>
                  </a:cubicBezTo>
                  <a:cubicBezTo>
                    <a:pt x="9956" y="0"/>
                    <a:pt x="8356" y="864"/>
                    <a:pt x="8356" y="1728"/>
                  </a:cubicBezTo>
                  <a:cubicBezTo>
                    <a:pt x="6756" y="2592"/>
                    <a:pt x="7556" y="6912"/>
                    <a:pt x="4356" y="6048"/>
                  </a:cubicBezTo>
                  <a:cubicBezTo>
                    <a:pt x="2756" y="5184"/>
                    <a:pt x="1156" y="6048"/>
                    <a:pt x="356" y="6048"/>
                  </a:cubicBezTo>
                  <a:cubicBezTo>
                    <a:pt x="-444" y="6912"/>
                    <a:pt x="356" y="9504"/>
                    <a:pt x="356" y="9504"/>
                  </a:cubicBezTo>
                  <a:cubicBezTo>
                    <a:pt x="356" y="9504"/>
                    <a:pt x="1956" y="8640"/>
                    <a:pt x="1956" y="8640"/>
                  </a:cubicBezTo>
                  <a:cubicBezTo>
                    <a:pt x="2756" y="8640"/>
                    <a:pt x="2756" y="10368"/>
                    <a:pt x="2756" y="11232"/>
                  </a:cubicBezTo>
                  <a:cubicBezTo>
                    <a:pt x="2756" y="9504"/>
                    <a:pt x="3556" y="6912"/>
                    <a:pt x="4356" y="8640"/>
                  </a:cubicBezTo>
                  <a:cubicBezTo>
                    <a:pt x="5156" y="11232"/>
                    <a:pt x="6756" y="12960"/>
                    <a:pt x="8356" y="14688"/>
                  </a:cubicBezTo>
                  <a:cubicBezTo>
                    <a:pt x="10756" y="17280"/>
                    <a:pt x="14756" y="19008"/>
                    <a:pt x="17956" y="21600"/>
                  </a:cubicBezTo>
                  <a:cubicBezTo>
                    <a:pt x="17956" y="19872"/>
                    <a:pt x="17956" y="19872"/>
                    <a:pt x="16356" y="19008"/>
                  </a:cubicBezTo>
                  <a:cubicBezTo>
                    <a:pt x="14756" y="18144"/>
                    <a:pt x="13156" y="17280"/>
                    <a:pt x="12356" y="16416"/>
                  </a:cubicBezTo>
                  <a:cubicBezTo>
                    <a:pt x="10756" y="14688"/>
                    <a:pt x="6756" y="8640"/>
                    <a:pt x="9156" y="864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49" name="Shape">
              <a:extLst>
                <a:ext uri="{FF2B5EF4-FFF2-40B4-BE49-F238E27FC236}">
                  <a16:creationId xmlns:a16="http://schemas.microsoft.com/office/drawing/2014/main" id="{AE445CE5-7178-418A-A44E-703BA212828F}"/>
                </a:ext>
              </a:extLst>
            </p:cNvPr>
            <p:cNvSpPr/>
            <p:nvPr/>
          </p:nvSpPr>
          <p:spPr>
            <a:xfrm>
              <a:off x="8556310" y="2486411"/>
              <a:ext cx="360210" cy="312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8" h="21126" extrusionOk="0">
                  <a:moveTo>
                    <a:pt x="18982" y="11652"/>
                  </a:moveTo>
                  <a:cubicBezTo>
                    <a:pt x="18655" y="10894"/>
                    <a:pt x="17673" y="12410"/>
                    <a:pt x="18000" y="11273"/>
                  </a:cubicBezTo>
                  <a:cubicBezTo>
                    <a:pt x="18000" y="10894"/>
                    <a:pt x="18982" y="9000"/>
                    <a:pt x="19309" y="9000"/>
                  </a:cubicBezTo>
                  <a:cubicBezTo>
                    <a:pt x="19637" y="8621"/>
                    <a:pt x="19964" y="9379"/>
                    <a:pt x="20291" y="8621"/>
                  </a:cubicBezTo>
                  <a:cubicBezTo>
                    <a:pt x="20618" y="7484"/>
                    <a:pt x="20291" y="6726"/>
                    <a:pt x="20946" y="5589"/>
                  </a:cubicBezTo>
                  <a:cubicBezTo>
                    <a:pt x="21273" y="4831"/>
                    <a:pt x="19637" y="4831"/>
                    <a:pt x="19309" y="4831"/>
                  </a:cubicBezTo>
                  <a:cubicBezTo>
                    <a:pt x="18655" y="4831"/>
                    <a:pt x="18328" y="4452"/>
                    <a:pt x="18328" y="4073"/>
                  </a:cubicBezTo>
                  <a:cubicBezTo>
                    <a:pt x="18000" y="4073"/>
                    <a:pt x="17673" y="4073"/>
                    <a:pt x="17673" y="4073"/>
                  </a:cubicBezTo>
                  <a:cubicBezTo>
                    <a:pt x="17018" y="4073"/>
                    <a:pt x="15382" y="3316"/>
                    <a:pt x="15382" y="2558"/>
                  </a:cubicBezTo>
                  <a:cubicBezTo>
                    <a:pt x="15055" y="3694"/>
                    <a:pt x="14073" y="1800"/>
                    <a:pt x="13746" y="1800"/>
                  </a:cubicBezTo>
                  <a:cubicBezTo>
                    <a:pt x="13091" y="1421"/>
                    <a:pt x="12437" y="1042"/>
                    <a:pt x="12109" y="284"/>
                  </a:cubicBezTo>
                  <a:cubicBezTo>
                    <a:pt x="11782" y="-95"/>
                    <a:pt x="11128" y="-95"/>
                    <a:pt x="10800" y="284"/>
                  </a:cubicBezTo>
                  <a:cubicBezTo>
                    <a:pt x="10473" y="663"/>
                    <a:pt x="10146" y="1421"/>
                    <a:pt x="10473" y="1800"/>
                  </a:cubicBezTo>
                  <a:cubicBezTo>
                    <a:pt x="10473" y="2179"/>
                    <a:pt x="9818" y="2558"/>
                    <a:pt x="9491" y="2937"/>
                  </a:cubicBezTo>
                  <a:cubicBezTo>
                    <a:pt x="9164" y="2937"/>
                    <a:pt x="8509" y="2937"/>
                    <a:pt x="8182" y="3694"/>
                  </a:cubicBezTo>
                  <a:cubicBezTo>
                    <a:pt x="8182" y="4073"/>
                    <a:pt x="7855" y="4452"/>
                    <a:pt x="7528" y="4452"/>
                  </a:cubicBezTo>
                  <a:cubicBezTo>
                    <a:pt x="6873" y="4452"/>
                    <a:pt x="6546" y="4452"/>
                    <a:pt x="6218" y="4073"/>
                  </a:cubicBezTo>
                  <a:cubicBezTo>
                    <a:pt x="5564" y="4073"/>
                    <a:pt x="5564" y="3694"/>
                    <a:pt x="4909" y="3694"/>
                  </a:cubicBezTo>
                  <a:cubicBezTo>
                    <a:pt x="4255" y="3316"/>
                    <a:pt x="6218" y="5968"/>
                    <a:pt x="4909" y="5968"/>
                  </a:cubicBezTo>
                  <a:cubicBezTo>
                    <a:pt x="3928" y="5968"/>
                    <a:pt x="3273" y="6347"/>
                    <a:pt x="2618" y="5589"/>
                  </a:cubicBezTo>
                  <a:cubicBezTo>
                    <a:pt x="2291" y="5210"/>
                    <a:pt x="0" y="5968"/>
                    <a:pt x="0" y="6347"/>
                  </a:cubicBezTo>
                  <a:cubicBezTo>
                    <a:pt x="0" y="6726"/>
                    <a:pt x="982" y="6726"/>
                    <a:pt x="328" y="7105"/>
                  </a:cubicBezTo>
                  <a:cubicBezTo>
                    <a:pt x="-327" y="7484"/>
                    <a:pt x="655" y="7863"/>
                    <a:pt x="982" y="7863"/>
                  </a:cubicBezTo>
                  <a:cubicBezTo>
                    <a:pt x="1637" y="8242"/>
                    <a:pt x="4582" y="8621"/>
                    <a:pt x="4582" y="9379"/>
                  </a:cubicBezTo>
                  <a:cubicBezTo>
                    <a:pt x="4582" y="9758"/>
                    <a:pt x="3928" y="9758"/>
                    <a:pt x="4255" y="10516"/>
                  </a:cubicBezTo>
                  <a:cubicBezTo>
                    <a:pt x="4909" y="11273"/>
                    <a:pt x="5237" y="11273"/>
                    <a:pt x="5891" y="11652"/>
                  </a:cubicBezTo>
                  <a:cubicBezTo>
                    <a:pt x="6546" y="12031"/>
                    <a:pt x="5564" y="12789"/>
                    <a:pt x="6218" y="13168"/>
                  </a:cubicBezTo>
                  <a:cubicBezTo>
                    <a:pt x="6218" y="13168"/>
                    <a:pt x="6873" y="14305"/>
                    <a:pt x="6873" y="14305"/>
                  </a:cubicBezTo>
                  <a:cubicBezTo>
                    <a:pt x="6546" y="14684"/>
                    <a:pt x="6218" y="13547"/>
                    <a:pt x="5891" y="13547"/>
                  </a:cubicBezTo>
                  <a:cubicBezTo>
                    <a:pt x="5564" y="13547"/>
                    <a:pt x="5891" y="18094"/>
                    <a:pt x="4909" y="18473"/>
                  </a:cubicBezTo>
                  <a:cubicBezTo>
                    <a:pt x="5891" y="19231"/>
                    <a:pt x="7200" y="20368"/>
                    <a:pt x="8509" y="19989"/>
                  </a:cubicBezTo>
                  <a:cubicBezTo>
                    <a:pt x="8837" y="19989"/>
                    <a:pt x="9164" y="19610"/>
                    <a:pt x="9491" y="19989"/>
                  </a:cubicBezTo>
                  <a:cubicBezTo>
                    <a:pt x="9818" y="19989"/>
                    <a:pt x="10146" y="20368"/>
                    <a:pt x="10473" y="20747"/>
                  </a:cubicBezTo>
                  <a:cubicBezTo>
                    <a:pt x="11128" y="21126"/>
                    <a:pt x="13091" y="21505"/>
                    <a:pt x="12764" y="20368"/>
                  </a:cubicBezTo>
                  <a:cubicBezTo>
                    <a:pt x="12437" y="18473"/>
                    <a:pt x="14073" y="17716"/>
                    <a:pt x="15055" y="18094"/>
                  </a:cubicBezTo>
                  <a:cubicBezTo>
                    <a:pt x="16364" y="18473"/>
                    <a:pt x="17018" y="19610"/>
                    <a:pt x="18328" y="18852"/>
                  </a:cubicBezTo>
                  <a:cubicBezTo>
                    <a:pt x="18982" y="18473"/>
                    <a:pt x="19309" y="18094"/>
                    <a:pt x="19964" y="17716"/>
                  </a:cubicBezTo>
                  <a:cubicBezTo>
                    <a:pt x="19964" y="17716"/>
                    <a:pt x="20618" y="16958"/>
                    <a:pt x="19964" y="16958"/>
                  </a:cubicBezTo>
                  <a:cubicBezTo>
                    <a:pt x="19309" y="16579"/>
                    <a:pt x="18655" y="15063"/>
                    <a:pt x="18982" y="14305"/>
                  </a:cubicBezTo>
                  <a:cubicBezTo>
                    <a:pt x="19637" y="13547"/>
                    <a:pt x="19309" y="13547"/>
                    <a:pt x="18982" y="12789"/>
                  </a:cubicBezTo>
                  <a:cubicBezTo>
                    <a:pt x="18982" y="12410"/>
                    <a:pt x="18982" y="12031"/>
                    <a:pt x="18982" y="11652"/>
                  </a:cubicBezTo>
                  <a:cubicBezTo>
                    <a:pt x="18655" y="11273"/>
                    <a:pt x="18982" y="12031"/>
                    <a:pt x="18982" y="1165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50" name="Shape">
              <a:extLst>
                <a:ext uri="{FF2B5EF4-FFF2-40B4-BE49-F238E27FC236}">
                  <a16:creationId xmlns:a16="http://schemas.microsoft.com/office/drawing/2014/main" id="{D8B49B6C-B1FC-419D-86A0-BF8C2632F0D0}"/>
                </a:ext>
              </a:extLst>
            </p:cNvPr>
            <p:cNvSpPr/>
            <p:nvPr/>
          </p:nvSpPr>
          <p:spPr>
            <a:xfrm>
              <a:off x="8862448" y="2612365"/>
              <a:ext cx="120099" cy="63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16193" extrusionOk="0">
                  <a:moveTo>
                    <a:pt x="15977" y="640"/>
                  </a:moveTo>
                  <a:cubicBezTo>
                    <a:pt x="13031" y="-800"/>
                    <a:pt x="11068" y="640"/>
                    <a:pt x="8122" y="640"/>
                  </a:cubicBezTo>
                  <a:cubicBezTo>
                    <a:pt x="6159" y="640"/>
                    <a:pt x="8122" y="640"/>
                    <a:pt x="7141" y="2080"/>
                  </a:cubicBezTo>
                  <a:cubicBezTo>
                    <a:pt x="6159" y="2080"/>
                    <a:pt x="4195" y="2080"/>
                    <a:pt x="4195" y="2080"/>
                  </a:cubicBezTo>
                  <a:cubicBezTo>
                    <a:pt x="3213" y="2080"/>
                    <a:pt x="2231" y="6400"/>
                    <a:pt x="2231" y="6400"/>
                  </a:cubicBezTo>
                  <a:cubicBezTo>
                    <a:pt x="1250" y="7840"/>
                    <a:pt x="-714" y="13600"/>
                    <a:pt x="268" y="12160"/>
                  </a:cubicBezTo>
                  <a:cubicBezTo>
                    <a:pt x="2231" y="12160"/>
                    <a:pt x="2231" y="10720"/>
                    <a:pt x="3213" y="13600"/>
                  </a:cubicBezTo>
                  <a:cubicBezTo>
                    <a:pt x="3213" y="16480"/>
                    <a:pt x="4195" y="15040"/>
                    <a:pt x="6159" y="15040"/>
                  </a:cubicBezTo>
                  <a:cubicBezTo>
                    <a:pt x="7141" y="15040"/>
                    <a:pt x="9104" y="15040"/>
                    <a:pt x="10086" y="13600"/>
                  </a:cubicBezTo>
                  <a:cubicBezTo>
                    <a:pt x="11068" y="10720"/>
                    <a:pt x="12050" y="12160"/>
                    <a:pt x="12050" y="13600"/>
                  </a:cubicBezTo>
                  <a:cubicBezTo>
                    <a:pt x="14995" y="20800"/>
                    <a:pt x="14013" y="10720"/>
                    <a:pt x="14995" y="10720"/>
                  </a:cubicBezTo>
                  <a:cubicBezTo>
                    <a:pt x="15977" y="10720"/>
                    <a:pt x="15977" y="12160"/>
                    <a:pt x="16959" y="12160"/>
                  </a:cubicBezTo>
                  <a:cubicBezTo>
                    <a:pt x="17941" y="12160"/>
                    <a:pt x="18922" y="12160"/>
                    <a:pt x="19904" y="10720"/>
                  </a:cubicBezTo>
                  <a:cubicBezTo>
                    <a:pt x="20886" y="9280"/>
                    <a:pt x="20886" y="9280"/>
                    <a:pt x="20886" y="6400"/>
                  </a:cubicBezTo>
                  <a:cubicBezTo>
                    <a:pt x="20886" y="6400"/>
                    <a:pt x="17941" y="4960"/>
                    <a:pt x="16959" y="4960"/>
                  </a:cubicBezTo>
                  <a:cubicBezTo>
                    <a:pt x="15977" y="3520"/>
                    <a:pt x="15977" y="2080"/>
                    <a:pt x="15977" y="64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51" name="Shape">
              <a:extLst>
                <a:ext uri="{FF2B5EF4-FFF2-40B4-BE49-F238E27FC236}">
                  <a16:creationId xmlns:a16="http://schemas.microsoft.com/office/drawing/2014/main" id="{6DB7D7E7-A9B2-4894-85F5-4C7DD7DBDFFE}"/>
                </a:ext>
              </a:extLst>
            </p:cNvPr>
            <p:cNvSpPr/>
            <p:nvPr/>
          </p:nvSpPr>
          <p:spPr>
            <a:xfrm>
              <a:off x="8762853" y="2473544"/>
              <a:ext cx="102555" cy="72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4" h="21600" extrusionOk="0">
                  <a:moveTo>
                    <a:pt x="17763" y="14954"/>
                  </a:moveTo>
                  <a:cubicBezTo>
                    <a:pt x="16734" y="14954"/>
                    <a:pt x="19820" y="11631"/>
                    <a:pt x="18791" y="9969"/>
                  </a:cubicBezTo>
                  <a:cubicBezTo>
                    <a:pt x="18791" y="8308"/>
                    <a:pt x="17763" y="4985"/>
                    <a:pt x="16734" y="4985"/>
                  </a:cubicBezTo>
                  <a:cubicBezTo>
                    <a:pt x="15706" y="3323"/>
                    <a:pt x="13649" y="0"/>
                    <a:pt x="11591" y="0"/>
                  </a:cubicBezTo>
                  <a:cubicBezTo>
                    <a:pt x="9534" y="0"/>
                    <a:pt x="8506" y="1662"/>
                    <a:pt x="6449" y="1662"/>
                  </a:cubicBezTo>
                  <a:cubicBezTo>
                    <a:pt x="4391" y="1662"/>
                    <a:pt x="3363" y="0"/>
                    <a:pt x="1306" y="1662"/>
                  </a:cubicBezTo>
                  <a:cubicBezTo>
                    <a:pt x="-1780" y="4985"/>
                    <a:pt x="1306" y="8308"/>
                    <a:pt x="3363" y="9969"/>
                  </a:cubicBezTo>
                  <a:cubicBezTo>
                    <a:pt x="5420" y="11631"/>
                    <a:pt x="6449" y="11631"/>
                    <a:pt x="8506" y="14954"/>
                  </a:cubicBezTo>
                  <a:cubicBezTo>
                    <a:pt x="8506" y="16615"/>
                    <a:pt x="10563" y="16615"/>
                    <a:pt x="10563" y="14954"/>
                  </a:cubicBezTo>
                  <a:cubicBezTo>
                    <a:pt x="10563" y="16615"/>
                    <a:pt x="15706" y="21600"/>
                    <a:pt x="16734" y="21600"/>
                  </a:cubicBezTo>
                  <a:cubicBezTo>
                    <a:pt x="16734" y="18277"/>
                    <a:pt x="16734" y="16615"/>
                    <a:pt x="17763" y="14954"/>
                  </a:cubicBezTo>
                  <a:cubicBezTo>
                    <a:pt x="17763" y="14954"/>
                    <a:pt x="15706" y="16615"/>
                    <a:pt x="17763" y="1495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52" name="Shape">
              <a:extLst>
                <a:ext uri="{FF2B5EF4-FFF2-40B4-BE49-F238E27FC236}">
                  <a16:creationId xmlns:a16="http://schemas.microsoft.com/office/drawing/2014/main" id="{60A162DA-5C48-4CB5-A86B-92DD7060C8E7}"/>
                </a:ext>
              </a:extLst>
            </p:cNvPr>
            <p:cNvSpPr/>
            <p:nvPr/>
          </p:nvSpPr>
          <p:spPr>
            <a:xfrm>
              <a:off x="8854043" y="2525150"/>
              <a:ext cx="15766" cy="21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5400" y="0"/>
                  </a:moveTo>
                  <a:cubicBezTo>
                    <a:pt x="0" y="0"/>
                    <a:pt x="0" y="10800"/>
                    <a:pt x="0" y="16200"/>
                  </a:cubicBezTo>
                  <a:cubicBezTo>
                    <a:pt x="0" y="21600"/>
                    <a:pt x="10800" y="21600"/>
                    <a:pt x="16200" y="21600"/>
                  </a:cubicBezTo>
                  <a:cubicBezTo>
                    <a:pt x="16200" y="10800"/>
                    <a:pt x="16200" y="5400"/>
                    <a:pt x="5400" y="0"/>
                  </a:cubicBezTo>
                  <a:cubicBezTo>
                    <a:pt x="-5400" y="5400"/>
                    <a:pt x="10800" y="5400"/>
                    <a:pt x="540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53" name="Shape">
              <a:extLst>
                <a:ext uri="{FF2B5EF4-FFF2-40B4-BE49-F238E27FC236}">
                  <a16:creationId xmlns:a16="http://schemas.microsoft.com/office/drawing/2014/main" id="{1D9FFF50-7A53-4E16-A49B-C28B0989845C}"/>
                </a:ext>
              </a:extLst>
            </p:cNvPr>
            <p:cNvSpPr/>
            <p:nvPr/>
          </p:nvSpPr>
          <p:spPr>
            <a:xfrm>
              <a:off x="8779998" y="2395178"/>
              <a:ext cx="112742" cy="101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16800"/>
                  </a:moveTo>
                  <a:cubicBezTo>
                    <a:pt x="7560" y="14400"/>
                    <a:pt x="14040" y="19200"/>
                    <a:pt x="15120" y="21600"/>
                  </a:cubicBezTo>
                  <a:cubicBezTo>
                    <a:pt x="16200" y="19200"/>
                    <a:pt x="16200" y="16800"/>
                    <a:pt x="15120" y="15600"/>
                  </a:cubicBezTo>
                  <a:cubicBezTo>
                    <a:pt x="14040" y="10800"/>
                    <a:pt x="16200" y="13200"/>
                    <a:pt x="18360" y="13200"/>
                  </a:cubicBezTo>
                  <a:cubicBezTo>
                    <a:pt x="20520" y="12000"/>
                    <a:pt x="20520" y="9600"/>
                    <a:pt x="19440" y="7200"/>
                  </a:cubicBezTo>
                  <a:cubicBezTo>
                    <a:pt x="19440" y="7200"/>
                    <a:pt x="21600" y="6000"/>
                    <a:pt x="21600" y="6000"/>
                  </a:cubicBezTo>
                  <a:cubicBezTo>
                    <a:pt x="21600" y="3600"/>
                    <a:pt x="21600" y="2400"/>
                    <a:pt x="20520" y="0"/>
                  </a:cubicBezTo>
                  <a:cubicBezTo>
                    <a:pt x="20520" y="0"/>
                    <a:pt x="16200" y="1200"/>
                    <a:pt x="16200" y="1200"/>
                  </a:cubicBezTo>
                  <a:cubicBezTo>
                    <a:pt x="14040" y="1200"/>
                    <a:pt x="12960" y="1200"/>
                    <a:pt x="10800" y="3600"/>
                  </a:cubicBezTo>
                  <a:cubicBezTo>
                    <a:pt x="10800" y="3600"/>
                    <a:pt x="14040" y="6000"/>
                    <a:pt x="12960" y="7200"/>
                  </a:cubicBezTo>
                  <a:cubicBezTo>
                    <a:pt x="10800" y="9600"/>
                    <a:pt x="9720" y="4800"/>
                    <a:pt x="10800" y="4800"/>
                  </a:cubicBezTo>
                  <a:cubicBezTo>
                    <a:pt x="10800" y="4800"/>
                    <a:pt x="7560" y="6000"/>
                    <a:pt x="7560" y="7200"/>
                  </a:cubicBezTo>
                  <a:cubicBezTo>
                    <a:pt x="7560" y="8400"/>
                    <a:pt x="6480" y="8400"/>
                    <a:pt x="5400" y="9600"/>
                  </a:cubicBezTo>
                  <a:cubicBezTo>
                    <a:pt x="5400" y="10800"/>
                    <a:pt x="3240" y="14400"/>
                    <a:pt x="5400" y="14400"/>
                  </a:cubicBezTo>
                  <a:cubicBezTo>
                    <a:pt x="5400" y="14400"/>
                    <a:pt x="4320" y="14400"/>
                    <a:pt x="3240" y="14400"/>
                  </a:cubicBezTo>
                  <a:cubicBezTo>
                    <a:pt x="3240" y="14400"/>
                    <a:pt x="4320" y="14400"/>
                    <a:pt x="4320" y="14400"/>
                  </a:cubicBezTo>
                  <a:cubicBezTo>
                    <a:pt x="4320" y="14400"/>
                    <a:pt x="3240" y="14400"/>
                    <a:pt x="3240" y="14400"/>
                  </a:cubicBezTo>
                  <a:cubicBezTo>
                    <a:pt x="2160" y="15600"/>
                    <a:pt x="4320" y="16800"/>
                    <a:pt x="4320" y="16800"/>
                  </a:cubicBezTo>
                  <a:cubicBezTo>
                    <a:pt x="4320" y="15600"/>
                    <a:pt x="2160" y="15600"/>
                    <a:pt x="2160" y="15600"/>
                  </a:cubicBezTo>
                  <a:cubicBezTo>
                    <a:pt x="2160" y="15600"/>
                    <a:pt x="3240" y="16800"/>
                    <a:pt x="3240" y="16800"/>
                  </a:cubicBezTo>
                  <a:cubicBezTo>
                    <a:pt x="3240" y="16800"/>
                    <a:pt x="2160" y="15600"/>
                    <a:pt x="1080" y="16800"/>
                  </a:cubicBezTo>
                  <a:cubicBezTo>
                    <a:pt x="1080" y="16800"/>
                    <a:pt x="2160" y="18000"/>
                    <a:pt x="2160" y="18000"/>
                  </a:cubicBezTo>
                  <a:cubicBezTo>
                    <a:pt x="2160" y="16800"/>
                    <a:pt x="1080" y="16800"/>
                    <a:pt x="0" y="18000"/>
                  </a:cubicBezTo>
                  <a:cubicBezTo>
                    <a:pt x="1080" y="18000"/>
                    <a:pt x="4320" y="19200"/>
                    <a:pt x="5400" y="16800"/>
                  </a:cubicBezTo>
                  <a:cubicBezTo>
                    <a:pt x="5400" y="16800"/>
                    <a:pt x="5400" y="18000"/>
                    <a:pt x="5400" y="168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54" name="Shape">
              <a:extLst>
                <a:ext uri="{FF2B5EF4-FFF2-40B4-BE49-F238E27FC236}">
                  <a16:creationId xmlns:a16="http://schemas.microsoft.com/office/drawing/2014/main" id="{77ADD4C6-680B-4A0C-A41E-5673EA939566}"/>
                </a:ext>
              </a:extLst>
            </p:cNvPr>
            <p:cNvSpPr/>
            <p:nvPr/>
          </p:nvSpPr>
          <p:spPr>
            <a:xfrm>
              <a:off x="8915667" y="2230118"/>
              <a:ext cx="84077" cy="116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18" extrusionOk="0">
                  <a:moveTo>
                    <a:pt x="14400" y="20073"/>
                  </a:moveTo>
                  <a:cubicBezTo>
                    <a:pt x="14400" y="19091"/>
                    <a:pt x="8640" y="17128"/>
                    <a:pt x="11520" y="16146"/>
                  </a:cubicBezTo>
                  <a:cubicBezTo>
                    <a:pt x="12960" y="15164"/>
                    <a:pt x="12960" y="12219"/>
                    <a:pt x="15840" y="11237"/>
                  </a:cubicBezTo>
                  <a:cubicBezTo>
                    <a:pt x="15840" y="11237"/>
                    <a:pt x="15840" y="12219"/>
                    <a:pt x="15840" y="12219"/>
                  </a:cubicBezTo>
                  <a:cubicBezTo>
                    <a:pt x="17280" y="12219"/>
                    <a:pt x="21600" y="10255"/>
                    <a:pt x="21600" y="9273"/>
                  </a:cubicBezTo>
                  <a:cubicBezTo>
                    <a:pt x="21600" y="8291"/>
                    <a:pt x="15840" y="8291"/>
                    <a:pt x="15840" y="6328"/>
                  </a:cubicBezTo>
                  <a:cubicBezTo>
                    <a:pt x="15840" y="5346"/>
                    <a:pt x="14400" y="5346"/>
                    <a:pt x="14400" y="4364"/>
                  </a:cubicBezTo>
                  <a:cubicBezTo>
                    <a:pt x="14400" y="3382"/>
                    <a:pt x="17280" y="4364"/>
                    <a:pt x="17280" y="3382"/>
                  </a:cubicBezTo>
                  <a:cubicBezTo>
                    <a:pt x="17280" y="2400"/>
                    <a:pt x="17280" y="1419"/>
                    <a:pt x="17280" y="437"/>
                  </a:cubicBezTo>
                  <a:cubicBezTo>
                    <a:pt x="17280" y="-545"/>
                    <a:pt x="17280" y="437"/>
                    <a:pt x="15840" y="437"/>
                  </a:cubicBezTo>
                  <a:cubicBezTo>
                    <a:pt x="11520" y="437"/>
                    <a:pt x="12960" y="1419"/>
                    <a:pt x="10080" y="3382"/>
                  </a:cubicBezTo>
                  <a:cubicBezTo>
                    <a:pt x="8640" y="4364"/>
                    <a:pt x="4320" y="2400"/>
                    <a:pt x="2880" y="4364"/>
                  </a:cubicBezTo>
                  <a:cubicBezTo>
                    <a:pt x="0" y="6328"/>
                    <a:pt x="4320" y="6328"/>
                    <a:pt x="5760" y="5346"/>
                  </a:cubicBezTo>
                  <a:cubicBezTo>
                    <a:pt x="7200" y="4364"/>
                    <a:pt x="10080" y="5346"/>
                    <a:pt x="8640" y="7310"/>
                  </a:cubicBezTo>
                  <a:cubicBezTo>
                    <a:pt x="8640" y="6328"/>
                    <a:pt x="5760" y="5346"/>
                    <a:pt x="5760" y="7310"/>
                  </a:cubicBezTo>
                  <a:cubicBezTo>
                    <a:pt x="4320" y="7310"/>
                    <a:pt x="2880" y="8291"/>
                    <a:pt x="2880" y="7310"/>
                  </a:cubicBezTo>
                  <a:cubicBezTo>
                    <a:pt x="2880" y="8291"/>
                    <a:pt x="0" y="6328"/>
                    <a:pt x="0" y="8291"/>
                  </a:cubicBezTo>
                  <a:cubicBezTo>
                    <a:pt x="0" y="10255"/>
                    <a:pt x="0" y="11237"/>
                    <a:pt x="0" y="13200"/>
                  </a:cubicBezTo>
                  <a:cubicBezTo>
                    <a:pt x="1440" y="14182"/>
                    <a:pt x="2880" y="14182"/>
                    <a:pt x="2880" y="15164"/>
                  </a:cubicBezTo>
                  <a:cubicBezTo>
                    <a:pt x="4320" y="17128"/>
                    <a:pt x="1440" y="18110"/>
                    <a:pt x="2880" y="19091"/>
                  </a:cubicBezTo>
                  <a:cubicBezTo>
                    <a:pt x="5760" y="21055"/>
                    <a:pt x="11520" y="20073"/>
                    <a:pt x="14400" y="2007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55" name="Shape">
              <a:extLst>
                <a:ext uri="{FF2B5EF4-FFF2-40B4-BE49-F238E27FC236}">
                  <a16:creationId xmlns:a16="http://schemas.microsoft.com/office/drawing/2014/main" id="{3D8F34C8-6F1A-4174-ADF7-4D9E092D9E6E}"/>
                </a:ext>
              </a:extLst>
            </p:cNvPr>
            <p:cNvSpPr/>
            <p:nvPr/>
          </p:nvSpPr>
          <p:spPr>
            <a:xfrm>
              <a:off x="8858931" y="2339752"/>
              <a:ext cx="244520" cy="286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9" h="21269" extrusionOk="0">
                  <a:moveTo>
                    <a:pt x="20739" y="9969"/>
                  </a:moveTo>
                  <a:cubicBezTo>
                    <a:pt x="20259" y="9138"/>
                    <a:pt x="20259" y="8308"/>
                    <a:pt x="20259" y="7477"/>
                  </a:cubicBezTo>
                  <a:cubicBezTo>
                    <a:pt x="19779" y="6646"/>
                    <a:pt x="19299" y="6231"/>
                    <a:pt x="19779" y="4985"/>
                  </a:cubicBezTo>
                  <a:cubicBezTo>
                    <a:pt x="20259" y="4154"/>
                    <a:pt x="19779" y="3323"/>
                    <a:pt x="19299" y="2908"/>
                  </a:cubicBezTo>
                  <a:cubicBezTo>
                    <a:pt x="18819" y="2492"/>
                    <a:pt x="17859" y="2077"/>
                    <a:pt x="17859" y="1662"/>
                  </a:cubicBezTo>
                  <a:cubicBezTo>
                    <a:pt x="17859" y="1662"/>
                    <a:pt x="18339" y="1246"/>
                    <a:pt x="17859" y="831"/>
                  </a:cubicBezTo>
                  <a:cubicBezTo>
                    <a:pt x="17379" y="831"/>
                    <a:pt x="17379" y="2077"/>
                    <a:pt x="17379" y="2077"/>
                  </a:cubicBezTo>
                  <a:cubicBezTo>
                    <a:pt x="16419" y="2077"/>
                    <a:pt x="16419" y="1662"/>
                    <a:pt x="15459" y="1662"/>
                  </a:cubicBezTo>
                  <a:cubicBezTo>
                    <a:pt x="14499" y="2077"/>
                    <a:pt x="13059" y="2908"/>
                    <a:pt x="11619" y="2908"/>
                  </a:cubicBezTo>
                  <a:cubicBezTo>
                    <a:pt x="11139" y="2492"/>
                    <a:pt x="12099" y="2077"/>
                    <a:pt x="12099" y="1662"/>
                  </a:cubicBezTo>
                  <a:cubicBezTo>
                    <a:pt x="11139" y="1662"/>
                    <a:pt x="10659" y="2077"/>
                    <a:pt x="9699" y="1662"/>
                  </a:cubicBezTo>
                  <a:cubicBezTo>
                    <a:pt x="9219" y="1246"/>
                    <a:pt x="10659" y="415"/>
                    <a:pt x="9219" y="415"/>
                  </a:cubicBezTo>
                  <a:cubicBezTo>
                    <a:pt x="8259" y="415"/>
                    <a:pt x="7299" y="415"/>
                    <a:pt x="5859" y="0"/>
                  </a:cubicBezTo>
                  <a:cubicBezTo>
                    <a:pt x="6339" y="415"/>
                    <a:pt x="6819" y="415"/>
                    <a:pt x="6819" y="1246"/>
                  </a:cubicBezTo>
                  <a:cubicBezTo>
                    <a:pt x="6339" y="1662"/>
                    <a:pt x="6339" y="1662"/>
                    <a:pt x="6819" y="2492"/>
                  </a:cubicBezTo>
                  <a:cubicBezTo>
                    <a:pt x="6819" y="3323"/>
                    <a:pt x="6819" y="2908"/>
                    <a:pt x="7779" y="2908"/>
                  </a:cubicBezTo>
                  <a:cubicBezTo>
                    <a:pt x="8259" y="2908"/>
                    <a:pt x="8739" y="3323"/>
                    <a:pt x="9219" y="3738"/>
                  </a:cubicBezTo>
                  <a:cubicBezTo>
                    <a:pt x="8739" y="3323"/>
                    <a:pt x="7299" y="3323"/>
                    <a:pt x="6819" y="3323"/>
                  </a:cubicBezTo>
                  <a:cubicBezTo>
                    <a:pt x="6819" y="3323"/>
                    <a:pt x="6339" y="3323"/>
                    <a:pt x="6339" y="3323"/>
                  </a:cubicBezTo>
                  <a:cubicBezTo>
                    <a:pt x="5859" y="3738"/>
                    <a:pt x="6339" y="4154"/>
                    <a:pt x="5859" y="4154"/>
                  </a:cubicBezTo>
                  <a:cubicBezTo>
                    <a:pt x="4899" y="4569"/>
                    <a:pt x="2979" y="2492"/>
                    <a:pt x="2499" y="4154"/>
                  </a:cubicBezTo>
                  <a:cubicBezTo>
                    <a:pt x="2979" y="4985"/>
                    <a:pt x="3459" y="5815"/>
                    <a:pt x="2499" y="6231"/>
                  </a:cubicBezTo>
                  <a:cubicBezTo>
                    <a:pt x="2019" y="7062"/>
                    <a:pt x="2019" y="6231"/>
                    <a:pt x="2499" y="7062"/>
                  </a:cubicBezTo>
                  <a:cubicBezTo>
                    <a:pt x="2499" y="9138"/>
                    <a:pt x="-381" y="8308"/>
                    <a:pt x="99" y="9138"/>
                  </a:cubicBezTo>
                  <a:cubicBezTo>
                    <a:pt x="99" y="9554"/>
                    <a:pt x="579" y="9969"/>
                    <a:pt x="579" y="10800"/>
                  </a:cubicBezTo>
                  <a:cubicBezTo>
                    <a:pt x="579" y="11631"/>
                    <a:pt x="99" y="11631"/>
                    <a:pt x="579" y="12462"/>
                  </a:cubicBezTo>
                  <a:cubicBezTo>
                    <a:pt x="1059" y="12877"/>
                    <a:pt x="-381" y="13708"/>
                    <a:pt x="99" y="13708"/>
                  </a:cubicBezTo>
                  <a:cubicBezTo>
                    <a:pt x="1059" y="14123"/>
                    <a:pt x="579" y="14954"/>
                    <a:pt x="1059" y="15369"/>
                  </a:cubicBezTo>
                  <a:cubicBezTo>
                    <a:pt x="1539" y="16615"/>
                    <a:pt x="3459" y="16200"/>
                    <a:pt x="4899" y="16615"/>
                  </a:cubicBezTo>
                  <a:cubicBezTo>
                    <a:pt x="4899" y="16615"/>
                    <a:pt x="3939" y="19938"/>
                    <a:pt x="3939" y="20354"/>
                  </a:cubicBezTo>
                  <a:cubicBezTo>
                    <a:pt x="5859" y="20354"/>
                    <a:pt x="6819" y="19938"/>
                    <a:pt x="8739" y="20354"/>
                  </a:cubicBezTo>
                  <a:cubicBezTo>
                    <a:pt x="8739" y="20354"/>
                    <a:pt x="10659" y="21600"/>
                    <a:pt x="10659" y="21185"/>
                  </a:cubicBezTo>
                  <a:cubicBezTo>
                    <a:pt x="11139" y="20354"/>
                    <a:pt x="11619" y="20354"/>
                    <a:pt x="12099" y="20769"/>
                  </a:cubicBezTo>
                  <a:cubicBezTo>
                    <a:pt x="12579" y="21185"/>
                    <a:pt x="14979" y="19938"/>
                    <a:pt x="15459" y="20354"/>
                  </a:cubicBezTo>
                  <a:cubicBezTo>
                    <a:pt x="15459" y="20354"/>
                    <a:pt x="17379" y="20769"/>
                    <a:pt x="16899" y="20354"/>
                  </a:cubicBezTo>
                  <a:cubicBezTo>
                    <a:pt x="16419" y="19108"/>
                    <a:pt x="15939" y="19108"/>
                    <a:pt x="16899" y="18692"/>
                  </a:cubicBezTo>
                  <a:cubicBezTo>
                    <a:pt x="17859" y="17862"/>
                    <a:pt x="17859" y="17862"/>
                    <a:pt x="18819" y="17862"/>
                  </a:cubicBezTo>
                  <a:cubicBezTo>
                    <a:pt x="19299" y="17446"/>
                    <a:pt x="16899" y="15785"/>
                    <a:pt x="16419" y="15369"/>
                  </a:cubicBezTo>
                  <a:cubicBezTo>
                    <a:pt x="15939" y="15369"/>
                    <a:pt x="14499" y="13292"/>
                    <a:pt x="14979" y="12877"/>
                  </a:cubicBezTo>
                  <a:cubicBezTo>
                    <a:pt x="16899" y="12462"/>
                    <a:pt x="17859" y="12046"/>
                    <a:pt x="19299" y="10800"/>
                  </a:cubicBezTo>
                  <a:cubicBezTo>
                    <a:pt x="19779" y="10385"/>
                    <a:pt x="20259" y="12046"/>
                    <a:pt x="20739" y="11631"/>
                  </a:cubicBezTo>
                  <a:cubicBezTo>
                    <a:pt x="21219" y="11215"/>
                    <a:pt x="21219" y="10385"/>
                    <a:pt x="20739" y="9969"/>
                  </a:cubicBezTo>
                  <a:cubicBezTo>
                    <a:pt x="20739" y="9554"/>
                    <a:pt x="20739" y="9969"/>
                    <a:pt x="20739" y="996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56" name="Shape">
              <a:extLst>
                <a:ext uri="{FF2B5EF4-FFF2-40B4-BE49-F238E27FC236}">
                  <a16:creationId xmlns:a16="http://schemas.microsoft.com/office/drawing/2014/main" id="{33C0DB5C-6F3C-4983-A52D-689D48B8B194}"/>
                </a:ext>
              </a:extLst>
            </p:cNvPr>
            <p:cNvSpPr/>
            <p:nvPr/>
          </p:nvSpPr>
          <p:spPr>
            <a:xfrm>
              <a:off x="9295926" y="2434534"/>
              <a:ext cx="494272" cy="284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0762" extrusionOk="0">
                  <a:moveTo>
                    <a:pt x="0" y="10643"/>
                  </a:moveTo>
                  <a:cubicBezTo>
                    <a:pt x="0" y="11865"/>
                    <a:pt x="1699" y="11865"/>
                    <a:pt x="2184" y="11865"/>
                  </a:cubicBezTo>
                  <a:cubicBezTo>
                    <a:pt x="2670" y="11865"/>
                    <a:pt x="3155" y="12681"/>
                    <a:pt x="3883" y="12273"/>
                  </a:cubicBezTo>
                  <a:cubicBezTo>
                    <a:pt x="4126" y="11458"/>
                    <a:pt x="4854" y="11050"/>
                    <a:pt x="5339" y="11050"/>
                  </a:cubicBezTo>
                  <a:cubicBezTo>
                    <a:pt x="6067" y="10235"/>
                    <a:pt x="7524" y="11050"/>
                    <a:pt x="8009" y="11865"/>
                  </a:cubicBezTo>
                  <a:cubicBezTo>
                    <a:pt x="8737" y="13496"/>
                    <a:pt x="8980" y="15126"/>
                    <a:pt x="9708" y="16348"/>
                  </a:cubicBezTo>
                  <a:cubicBezTo>
                    <a:pt x="10193" y="15941"/>
                    <a:pt x="10193" y="15533"/>
                    <a:pt x="10679" y="15126"/>
                  </a:cubicBezTo>
                  <a:cubicBezTo>
                    <a:pt x="11164" y="15126"/>
                    <a:pt x="11164" y="15941"/>
                    <a:pt x="11407" y="16348"/>
                  </a:cubicBezTo>
                  <a:cubicBezTo>
                    <a:pt x="11649" y="16756"/>
                    <a:pt x="13834" y="17164"/>
                    <a:pt x="13834" y="16756"/>
                  </a:cubicBezTo>
                  <a:cubicBezTo>
                    <a:pt x="13834" y="17164"/>
                    <a:pt x="12378" y="17979"/>
                    <a:pt x="12378" y="18386"/>
                  </a:cubicBezTo>
                  <a:cubicBezTo>
                    <a:pt x="12620" y="18794"/>
                    <a:pt x="13591" y="18386"/>
                    <a:pt x="13348" y="19609"/>
                  </a:cubicBezTo>
                  <a:cubicBezTo>
                    <a:pt x="13106" y="20424"/>
                    <a:pt x="13834" y="21239"/>
                    <a:pt x="14319" y="20424"/>
                  </a:cubicBezTo>
                  <a:cubicBezTo>
                    <a:pt x="14804" y="20016"/>
                    <a:pt x="15533" y="19201"/>
                    <a:pt x="16261" y="19201"/>
                  </a:cubicBezTo>
                  <a:cubicBezTo>
                    <a:pt x="16989" y="19201"/>
                    <a:pt x="17231" y="19201"/>
                    <a:pt x="17474" y="18386"/>
                  </a:cubicBezTo>
                  <a:cubicBezTo>
                    <a:pt x="17474" y="18386"/>
                    <a:pt x="16746" y="18386"/>
                    <a:pt x="16503" y="18386"/>
                  </a:cubicBezTo>
                  <a:cubicBezTo>
                    <a:pt x="16018" y="18386"/>
                    <a:pt x="15533" y="18794"/>
                    <a:pt x="15290" y="17571"/>
                  </a:cubicBezTo>
                  <a:cubicBezTo>
                    <a:pt x="14562" y="15941"/>
                    <a:pt x="16989" y="15126"/>
                    <a:pt x="17474" y="15126"/>
                  </a:cubicBezTo>
                  <a:cubicBezTo>
                    <a:pt x="17960" y="14718"/>
                    <a:pt x="18445" y="14311"/>
                    <a:pt x="18930" y="13903"/>
                  </a:cubicBezTo>
                  <a:cubicBezTo>
                    <a:pt x="19173" y="13088"/>
                    <a:pt x="19658" y="12273"/>
                    <a:pt x="20387" y="12273"/>
                  </a:cubicBezTo>
                  <a:cubicBezTo>
                    <a:pt x="20629" y="12273"/>
                    <a:pt x="21115" y="12273"/>
                    <a:pt x="21115" y="11050"/>
                  </a:cubicBezTo>
                  <a:cubicBezTo>
                    <a:pt x="21115" y="10643"/>
                    <a:pt x="20872" y="10643"/>
                    <a:pt x="20872" y="10235"/>
                  </a:cubicBezTo>
                  <a:cubicBezTo>
                    <a:pt x="20872" y="9828"/>
                    <a:pt x="21357" y="9828"/>
                    <a:pt x="21357" y="9828"/>
                  </a:cubicBezTo>
                  <a:cubicBezTo>
                    <a:pt x="21357" y="9828"/>
                    <a:pt x="20872" y="9420"/>
                    <a:pt x="20872" y="9420"/>
                  </a:cubicBezTo>
                  <a:cubicBezTo>
                    <a:pt x="20872" y="9013"/>
                    <a:pt x="21600" y="9013"/>
                    <a:pt x="21357" y="8197"/>
                  </a:cubicBezTo>
                  <a:cubicBezTo>
                    <a:pt x="21357" y="8197"/>
                    <a:pt x="20872" y="7790"/>
                    <a:pt x="20629" y="7382"/>
                  </a:cubicBezTo>
                  <a:cubicBezTo>
                    <a:pt x="20387" y="6975"/>
                    <a:pt x="20144" y="7790"/>
                    <a:pt x="19901" y="6975"/>
                  </a:cubicBezTo>
                  <a:cubicBezTo>
                    <a:pt x="19658" y="6567"/>
                    <a:pt x="19416" y="6567"/>
                    <a:pt x="18930" y="6975"/>
                  </a:cubicBezTo>
                  <a:cubicBezTo>
                    <a:pt x="18688" y="6975"/>
                    <a:pt x="18445" y="5752"/>
                    <a:pt x="18202" y="5752"/>
                  </a:cubicBezTo>
                  <a:cubicBezTo>
                    <a:pt x="17960" y="5345"/>
                    <a:pt x="17717" y="6160"/>
                    <a:pt x="17474" y="6567"/>
                  </a:cubicBezTo>
                  <a:cubicBezTo>
                    <a:pt x="17231" y="6567"/>
                    <a:pt x="16989" y="5345"/>
                    <a:pt x="16746" y="5345"/>
                  </a:cubicBezTo>
                  <a:cubicBezTo>
                    <a:pt x="16503" y="5345"/>
                    <a:pt x="15775" y="5752"/>
                    <a:pt x="15775" y="5345"/>
                  </a:cubicBezTo>
                  <a:cubicBezTo>
                    <a:pt x="15775" y="4937"/>
                    <a:pt x="15775" y="4122"/>
                    <a:pt x="15533" y="3714"/>
                  </a:cubicBezTo>
                  <a:cubicBezTo>
                    <a:pt x="15290" y="3307"/>
                    <a:pt x="14804" y="3714"/>
                    <a:pt x="14562" y="3307"/>
                  </a:cubicBezTo>
                  <a:cubicBezTo>
                    <a:pt x="14319" y="2899"/>
                    <a:pt x="14076" y="2084"/>
                    <a:pt x="14562" y="1677"/>
                  </a:cubicBezTo>
                  <a:cubicBezTo>
                    <a:pt x="14804" y="1677"/>
                    <a:pt x="14319" y="454"/>
                    <a:pt x="14076" y="454"/>
                  </a:cubicBezTo>
                  <a:cubicBezTo>
                    <a:pt x="13834" y="47"/>
                    <a:pt x="13106" y="454"/>
                    <a:pt x="12863" y="47"/>
                  </a:cubicBezTo>
                  <a:cubicBezTo>
                    <a:pt x="12135" y="-361"/>
                    <a:pt x="12135" y="2084"/>
                    <a:pt x="11407" y="454"/>
                  </a:cubicBezTo>
                  <a:cubicBezTo>
                    <a:pt x="11164" y="454"/>
                    <a:pt x="10679" y="862"/>
                    <a:pt x="10436" y="862"/>
                  </a:cubicBezTo>
                  <a:cubicBezTo>
                    <a:pt x="9951" y="1269"/>
                    <a:pt x="10193" y="3307"/>
                    <a:pt x="9951" y="3307"/>
                  </a:cubicBezTo>
                  <a:cubicBezTo>
                    <a:pt x="9708" y="3307"/>
                    <a:pt x="9465" y="2492"/>
                    <a:pt x="9222" y="2492"/>
                  </a:cubicBezTo>
                  <a:cubicBezTo>
                    <a:pt x="9222" y="2492"/>
                    <a:pt x="8980" y="2899"/>
                    <a:pt x="8737" y="2899"/>
                  </a:cubicBezTo>
                  <a:cubicBezTo>
                    <a:pt x="8494" y="2899"/>
                    <a:pt x="8252" y="2492"/>
                    <a:pt x="8252" y="2084"/>
                  </a:cubicBezTo>
                  <a:cubicBezTo>
                    <a:pt x="8252" y="1677"/>
                    <a:pt x="7766" y="2492"/>
                    <a:pt x="7524" y="2492"/>
                  </a:cubicBezTo>
                  <a:cubicBezTo>
                    <a:pt x="7281" y="2492"/>
                    <a:pt x="7281" y="2084"/>
                    <a:pt x="7038" y="2084"/>
                  </a:cubicBezTo>
                  <a:cubicBezTo>
                    <a:pt x="6796" y="2084"/>
                    <a:pt x="6796" y="2492"/>
                    <a:pt x="6796" y="2899"/>
                  </a:cubicBezTo>
                  <a:cubicBezTo>
                    <a:pt x="6796" y="2899"/>
                    <a:pt x="5097" y="1677"/>
                    <a:pt x="5097" y="1677"/>
                  </a:cubicBezTo>
                  <a:cubicBezTo>
                    <a:pt x="4369" y="1269"/>
                    <a:pt x="3640" y="1269"/>
                    <a:pt x="2912" y="1269"/>
                  </a:cubicBezTo>
                  <a:cubicBezTo>
                    <a:pt x="2427" y="1269"/>
                    <a:pt x="2184" y="2084"/>
                    <a:pt x="1456" y="2084"/>
                  </a:cubicBezTo>
                  <a:cubicBezTo>
                    <a:pt x="1456" y="3307"/>
                    <a:pt x="2184" y="3307"/>
                    <a:pt x="2184" y="4122"/>
                  </a:cubicBezTo>
                  <a:cubicBezTo>
                    <a:pt x="2184" y="4530"/>
                    <a:pt x="2427" y="4937"/>
                    <a:pt x="2427" y="5345"/>
                  </a:cubicBezTo>
                  <a:cubicBezTo>
                    <a:pt x="2184" y="5752"/>
                    <a:pt x="1456" y="5752"/>
                    <a:pt x="1213" y="6160"/>
                  </a:cubicBezTo>
                  <a:cubicBezTo>
                    <a:pt x="485" y="6975"/>
                    <a:pt x="728" y="7790"/>
                    <a:pt x="485" y="9013"/>
                  </a:cubicBezTo>
                  <a:cubicBezTo>
                    <a:pt x="485" y="9828"/>
                    <a:pt x="243" y="10235"/>
                    <a:pt x="0" y="1064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57" name="Shape">
              <a:extLst>
                <a:ext uri="{FF2B5EF4-FFF2-40B4-BE49-F238E27FC236}">
                  <a16:creationId xmlns:a16="http://schemas.microsoft.com/office/drawing/2014/main" id="{99D90B87-38BE-4AB0-96A4-B48BFB38215E}"/>
                </a:ext>
              </a:extLst>
            </p:cNvPr>
            <p:cNvSpPr/>
            <p:nvPr/>
          </p:nvSpPr>
          <p:spPr>
            <a:xfrm>
              <a:off x="9151427" y="2540440"/>
              <a:ext cx="155964" cy="65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4" h="20506" extrusionOk="0">
                  <a:moveTo>
                    <a:pt x="20034" y="7200"/>
                  </a:moveTo>
                  <a:cubicBezTo>
                    <a:pt x="17874" y="3600"/>
                    <a:pt x="17154" y="0"/>
                    <a:pt x="14274" y="0"/>
                  </a:cubicBezTo>
                  <a:cubicBezTo>
                    <a:pt x="12834" y="0"/>
                    <a:pt x="12114" y="0"/>
                    <a:pt x="10674" y="0"/>
                  </a:cubicBezTo>
                  <a:cubicBezTo>
                    <a:pt x="9234" y="0"/>
                    <a:pt x="9234" y="1800"/>
                    <a:pt x="8514" y="1800"/>
                  </a:cubicBezTo>
                  <a:cubicBezTo>
                    <a:pt x="7794" y="1800"/>
                    <a:pt x="7074" y="0"/>
                    <a:pt x="6354" y="0"/>
                  </a:cubicBezTo>
                  <a:cubicBezTo>
                    <a:pt x="5634" y="1800"/>
                    <a:pt x="4914" y="3600"/>
                    <a:pt x="4194" y="5400"/>
                  </a:cubicBezTo>
                  <a:cubicBezTo>
                    <a:pt x="2754" y="9000"/>
                    <a:pt x="-1566" y="7200"/>
                    <a:pt x="594" y="16200"/>
                  </a:cubicBezTo>
                  <a:cubicBezTo>
                    <a:pt x="1314" y="19800"/>
                    <a:pt x="4194" y="21600"/>
                    <a:pt x="6354" y="19800"/>
                  </a:cubicBezTo>
                  <a:cubicBezTo>
                    <a:pt x="7074" y="19800"/>
                    <a:pt x="7074" y="16200"/>
                    <a:pt x="7794" y="16200"/>
                  </a:cubicBezTo>
                  <a:cubicBezTo>
                    <a:pt x="9234" y="16200"/>
                    <a:pt x="10674" y="16200"/>
                    <a:pt x="11394" y="16200"/>
                  </a:cubicBezTo>
                  <a:cubicBezTo>
                    <a:pt x="12114" y="16200"/>
                    <a:pt x="12114" y="12600"/>
                    <a:pt x="12114" y="10800"/>
                  </a:cubicBezTo>
                  <a:cubicBezTo>
                    <a:pt x="12834" y="9000"/>
                    <a:pt x="14994" y="12600"/>
                    <a:pt x="15714" y="12600"/>
                  </a:cubicBezTo>
                  <a:cubicBezTo>
                    <a:pt x="16434" y="12600"/>
                    <a:pt x="17874" y="12600"/>
                    <a:pt x="18594" y="12600"/>
                  </a:cubicBezTo>
                  <a:cubicBezTo>
                    <a:pt x="19314" y="12600"/>
                    <a:pt x="19314" y="9000"/>
                    <a:pt x="20034" y="72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58" name="Shape">
              <a:extLst>
                <a:ext uri="{FF2B5EF4-FFF2-40B4-BE49-F238E27FC236}">
                  <a16:creationId xmlns:a16="http://schemas.microsoft.com/office/drawing/2014/main" id="{1903FE62-3452-472F-BD0B-3BC78945CF6E}"/>
                </a:ext>
              </a:extLst>
            </p:cNvPr>
            <p:cNvSpPr/>
            <p:nvPr/>
          </p:nvSpPr>
          <p:spPr>
            <a:xfrm>
              <a:off x="9326513" y="2288144"/>
              <a:ext cx="256668" cy="188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4" h="20716" extrusionOk="0">
                  <a:moveTo>
                    <a:pt x="4897" y="17897"/>
                  </a:moveTo>
                  <a:cubicBezTo>
                    <a:pt x="6276" y="17897"/>
                    <a:pt x="7195" y="18514"/>
                    <a:pt x="8114" y="18514"/>
                  </a:cubicBezTo>
                  <a:cubicBezTo>
                    <a:pt x="8114" y="18514"/>
                    <a:pt x="10412" y="20366"/>
                    <a:pt x="10412" y="20366"/>
                  </a:cubicBezTo>
                  <a:cubicBezTo>
                    <a:pt x="10412" y="19749"/>
                    <a:pt x="10872" y="17897"/>
                    <a:pt x="11331" y="19131"/>
                  </a:cubicBezTo>
                  <a:cubicBezTo>
                    <a:pt x="12251" y="20983"/>
                    <a:pt x="12710" y="17897"/>
                    <a:pt x="13170" y="19749"/>
                  </a:cubicBezTo>
                  <a:cubicBezTo>
                    <a:pt x="13629" y="20983"/>
                    <a:pt x="14548" y="19749"/>
                    <a:pt x="15008" y="19749"/>
                  </a:cubicBezTo>
                  <a:cubicBezTo>
                    <a:pt x="15468" y="19131"/>
                    <a:pt x="16387" y="21600"/>
                    <a:pt x="16387" y="20366"/>
                  </a:cubicBezTo>
                  <a:cubicBezTo>
                    <a:pt x="16846" y="19131"/>
                    <a:pt x="16387" y="17897"/>
                    <a:pt x="17306" y="17280"/>
                  </a:cubicBezTo>
                  <a:cubicBezTo>
                    <a:pt x="17765" y="17280"/>
                    <a:pt x="18685" y="16663"/>
                    <a:pt x="19144" y="16663"/>
                  </a:cubicBezTo>
                  <a:cubicBezTo>
                    <a:pt x="18685" y="16046"/>
                    <a:pt x="18225" y="14811"/>
                    <a:pt x="18225" y="13577"/>
                  </a:cubicBezTo>
                  <a:cubicBezTo>
                    <a:pt x="18225" y="12343"/>
                    <a:pt x="19144" y="13577"/>
                    <a:pt x="20063" y="12960"/>
                  </a:cubicBezTo>
                  <a:cubicBezTo>
                    <a:pt x="20982" y="12960"/>
                    <a:pt x="21442" y="11726"/>
                    <a:pt x="20523" y="10491"/>
                  </a:cubicBezTo>
                  <a:cubicBezTo>
                    <a:pt x="20063" y="9874"/>
                    <a:pt x="19604" y="10491"/>
                    <a:pt x="19144" y="9257"/>
                  </a:cubicBezTo>
                  <a:cubicBezTo>
                    <a:pt x="18685" y="8640"/>
                    <a:pt x="18225" y="8023"/>
                    <a:pt x="17765" y="6789"/>
                  </a:cubicBezTo>
                  <a:cubicBezTo>
                    <a:pt x="17306" y="6171"/>
                    <a:pt x="17306" y="4937"/>
                    <a:pt x="17306" y="3703"/>
                  </a:cubicBezTo>
                  <a:cubicBezTo>
                    <a:pt x="17765" y="2469"/>
                    <a:pt x="16387" y="1234"/>
                    <a:pt x="15927" y="1234"/>
                  </a:cubicBezTo>
                  <a:cubicBezTo>
                    <a:pt x="15468" y="617"/>
                    <a:pt x="15468" y="1234"/>
                    <a:pt x="15008" y="1234"/>
                  </a:cubicBezTo>
                  <a:cubicBezTo>
                    <a:pt x="14089" y="1851"/>
                    <a:pt x="14089" y="1234"/>
                    <a:pt x="13629" y="617"/>
                  </a:cubicBezTo>
                  <a:cubicBezTo>
                    <a:pt x="13170" y="0"/>
                    <a:pt x="13170" y="1234"/>
                    <a:pt x="12710" y="1234"/>
                  </a:cubicBezTo>
                  <a:cubicBezTo>
                    <a:pt x="12251" y="1234"/>
                    <a:pt x="11331" y="0"/>
                    <a:pt x="11331" y="0"/>
                  </a:cubicBezTo>
                  <a:cubicBezTo>
                    <a:pt x="10412" y="0"/>
                    <a:pt x="10412" y="1234"/>
                    <a:pt x="9953" y="1234"/>
                  </a:cubicBezTo>
                  <a:cubicBezTo>
                    <a:pt x="9033" y="1851"/>
                    <a:pt x="8574" y="1851"/>
                    <a:pt x="7655" y="1851"/>
                  </a:cubicBezTo>
                  <a:cubicBezTo>
                    <a:pt x="7195" y="2469"/>
                    <a:pt x="7655" y="3703"/>
                    <a:pt x="7655" y="3703"/>
                  </a:cubicBezTo>
                  <a:cubicBezTo>
                    <a:pt x="7195" y="4937"/>
                    <a:pt x="5816" y="4320"/>
                    <a:pt x="5816" y="5554"/>
                  </a:cubicBezTo>
                  <a:cubicBezTo>
                    <a:pt x="5357" y="6171"/>
                    <a:pt x="5357" y="6789"/>
                    <a:pt x="5357" y="8023"/>
                  </a:cubicBezTo>
                  <a:cubicBezTo>
                    <a:pt x="5357" y="8640"/>
                    <a:pt x="3978" y="8640"/>
                    <a:pt x="3519" y="8640"/>
                  </a:cubicBezTo>
                  <a:cubicBezTo>
                    <a:pt x="2140" y="9257"/>
                    <a:pt x="1680" y="9874"/>
                    <a:pt x="302" y="9874"/>
                  </a:cubicBezTo>
                  <a:cubicBezTo>
                    <a:pt x="761" y="11726"/>
                    <a:pt x="2140" y="12960"/>
                    <a:pt x="761" y="14811"/>
                  </a:cubicBezTo>
                  <a:cubicBezTo>
                    <a:pt x="-158" y="15429"/>
                    <a:pt x="-158" y="16046"/>
                    <a:pt x="302" y="16663"/>
                  </a:cubicBezTo>
                  <a:cubicBezTo>
                    <a:pt x="1221" y="17280"/>
                    <a:pt x="302" y="18514"/>
                    <a:pt x="302" y="19131"/>
                  </a:cubicBezTo>
                  <a:cubicBezTo>
                    <a:pt x="1221" y="19131"/>
                    <a:pt x="1680" y="19131"/>
                    <a:pt x="2140" y="18514"/>
                  </a:cubicBezTo>
                  <a:cubicBezTo>
                    <a:pt x="3059" y="17897"/>
                    <a:pt x="4438" y="17897"/>
                    <a:pt x="4897" y="1789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59" name="Shape">
              <a:extLst>
                <a:ext uri="{FF2B5EF4-FFF2-40B4-BE49-F238E27FC236}">
                  <a16:creationId xmlns:a16="http://schemas.microsoft.com/office/drawing/2014/main" id="{F51DAE83-90FC-4E12-8FCD-8B3E6549B3B1}"/>
                </a:ext>
              </a:extLst>
            </p:cNvPr>
            <p:cNvSpPr/>
            <p:nvPr/>
          </p:nvSpPr>
          <p:spPr>
            <a:xfrm>
              <a:off x="9263441" y="2279805"/>
              <a:ext cx="157327" cy="99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2" h="20160" extrusionOk="0">
                  <a:moveTo>
                    <a:pt x="11917" y="19831"/>
                  </a:moveTo>
                  <a:cubicBezTo>
                    <a:pt x="13407" y="17557"/>
                    <a:pt x="15641" y="17557"/>
                    <a:pt x="17131" y="16421"/>
                  </a:cubicBezTo>
                  <a:cubicBezTo>
                    <a:pt x="17131" y="15284"/>
                    <a:pt x="17131" y="14147"/>
                    <a:pt x="17131" y="13010"/>
                  </a:cubicBezTo>
                  <a:cubicBezTo>
                    <a:pt x="17876" y="10736"/>
                    <a:pt x="18621" y="10736"/>
                    <a:pt x="20110" y="9600"/>
                  </a:cubicBezTo>
                  <a:cubicBezTo>
                    <a:pt x="21600" y="8463"/>
                    <a:pt x="20855" y="5052"/>
                    <a:pt x="19366" y="3915"/>
                  </a:cubicBezTo>
                  <a:cubicBezTo>
                    <a:pt x="17876" y="2779"/>
                    <a:pt x="16386" y="1642"/>
                    <a:pt x="14152" y="505"/>
                  </a:cubicBezTo>
                  <a:cubicBezTo>
                    <a:pt x="12662" y="-632"/>
                    <a:pt x="9683" y="505"/>
                    <a:pt x="7448" y="505"/>
                  </a:cubicBezTo>
                  <a:cubicBezTo>
                    <a:pt x="5959" y="505"/>
                    <a:pt x="0" y="-632"/>
                    <a:pt x="0" y="3915"/>
                  </a:cubicBezTo>
                  <a:cubicBezTo>
                    <a:pt x="0" y="3915"/>
                    <a:pt x="745" y="5052"/>
                    <a:pt x="745" y="6189"/>
                  </a:cubicBezTo>
                  <a:cubicBezTo>
                    <a:pt x="1490" y="7326"/>
                    <a:pt x="745" y="8463"/>
                    <a:pt x="1490" y="9600"/>
                  </a:cubicBezTo>
                  <a:cubicBezTo>
                    <a:pt x="2234" y="9600"/>
                    <a:pt x="2979" y="11873"/>
                    <a:pt x="3724" y="10736"/>
                  </a:cubicBezTo>
                  <a:cubicBezTo>
                    <a:pt x="5214" y="10736"/>
                    <a:pt x="6703" y="9600"/>
                    <a:pt x="6703" y="11873"/>
                  </a:cubicBezTo>
                  <a:cubicBezTo>
                    <a:pt x="6703" y="13010"/>
                    <a:pt x="6703" y="15284"/>
                    <a:pt x="5959" y="16421"/>
                  </a:cubicBezTo>
                  <a:cubicBezTo>
                    <a:pt x="8193" y="16421"/>
                    <a:pt x="8193" y="16421"/>
                    <a:pt x="8938" y="19831"/>
                  </a:cubicBezTo>
                  <a:cubicBezTo>
                    <a:pt x="9683" y="19831"/>
                    <a:pt x="11917" y="19831"/>
                    <a:pt x="11917" y="19831"/>
                  </a:cubicBezTo>
                  <a:cubicBezTo>
                    <a:pt x="12662" y="18694"/>
                    <a:pt x="11172" y="20968"/>
                    <a:pt x="11917" y="1983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60" name="Shape">
              <a:extLst>
                <a:ext uri="{FF2B5EF4-FFF2-40B4-BE49-F238E27FC236}">
                  <a16:creationId xmlns:a16="http://schemas.microsoft.com/office/drawing/2014/main" id="{9578096F-8ADE-4818-8D99-FCC649B25340}"/>
                </a:ext>
              </a:extLst>
            </p:cNvPr>
            <p:cNvSpPr/>
            <p:nvPr/>
          </p:nvSpPr>
          <p:spPr>
            <a:xfrm>
              <a:off x="9263441" y="2213199"/>
              <a:ext cx="200641" cy="93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98" extrusionOk="0">
                  <a:moveTo>
                    <a:pt x="6600" y="14871"/>
                  </a:moveTo>
                  <a:cubicBezTo>
                    <a:pt x="8400" y="14871"/>
                    <a:pt x="9600" y="13671"/>
                    <a:pt x="11400" y="13671"/>
                  </a:cubicBezTo>
                  <a:cubicBezTo>
                    <a:pt x="12000" y="13671"/>
                    <a:pt x="14400" y="16071"/>
                    <a:pt x="15000" y="17271"/>
                  </a:cubicBezTo>
                  <a:cubicBezTo>
                    <a:pt x="15600" y="18471"/>
                    <a:pt x="16200" y="20871"/>
                    <a:pt x="17400" y="19671"/>
                  </a:cubicBezTo>
                  <a:cubicBezTo>
                    <a:pt x="18000" y="19671"/>
                    <a:pt x="18600" y="18471"/>
                    <a:pt x="19800" y="18471"/>
                  </a:cubicBezTo>
                  <a:cubicBezTo>
                    <a:pt x="20400" y="18471"/>
                    <a:pt x="20400" y="16071"/>
                    <a:pt x="21600" y="16071"/>
                  </a:cubicBezTo>
                  <a:cubicBezTo>
                    <a:pt x="21000" y="13671"/>
                    <a:pt x="19800" y="10071"/>
                    <a:pt x="20400" y="8871"/>
                  </a:cubicBezTo>
                  <a:cubicBezTo>
                    <a:pt x="21000" y="6471"/>
                    <a:pt x="19200" y="4071"/>
                    <a:pt x="18600" y="4071"/>
                  </a:cubicBezTo>
                  <a:cubicBezTo>
                    <a:pt x="17400" y="2871"/>
                    <a:pt x="16200" y="5271"/>
                    <a:pt x="15000" y="2871"/>
                  </a:cubicBezTo>
                  <a:cubicBezTo>
                    <a:pt x="13200" y="471"/>
                    <a:pt x="12600" y="-729"/>
                    <a:pt x="10800" y="471"/>
                  </a:cubicBezTo>
                  <a:cubicBezTo>
                    <a:pt x="9600" y="1671"/>
                    <a:pt x="10200" y="2871"/>
                    <a:pt x="10200" y="5271"/>
                  </a:cubicBezTo>
                  <a:cubicBezTo>
                    <a:pt x="9600" y="6471"/>
                    <a:pt x="9600" y="7671"/>
                    <a:pt x="9000" y="7671"/>
                  </a:cubicBezTo>
                  <a:cubicBezTo>
                    <a:pt x="7200" y="10071"/>
                    <a:pt x="6000" y="5271"/>
                    <a:pt x="4800" y="4071"/>
                  </a:cubicBezTo>
                  <a:cubicBezTo>
                    <a:pt x="1800" y="-729"/>
                    <a:pt x="0" y="12471"/>
                    <a:pt x="0" y="17271"/>
                  </a:cubicBezTo>
                  <a:cubicBezTo>
                    <a:pt x="2400" y="14871"/>
                    <a:pt x="4200" y="14871"/>
                    <a:pt x="6600" y="1487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61" name="Shape">
              <a:extLst>
                <a:ext uri="{FF2B5EF4-FFF2-40B4-BE49-F238E27FC236}">
                  <a16:creationId xmlns:a16="http://schemas.microsoft.com/office/drawing/2014/main" id="{1701577F-7201-4400-95E6-A9949C66AB26}"/>
                </a:ext>
              </a:extLst>
            </p:cNvPr>
            <p:cNvSpPr/>
            <p:nvPr/>
          </p:nvSpPr>
          <p:spPr>
            <a:xfrm>
              <a:off x="9324587" y="2148617"/>
              <a:ext cx="133761" cy="84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21600"/>
                  </a:moveTo>
                  <a:cubicBezTo>
                    <a:pt x="15300" y="21600"/>
                    <a:pt x="17100" y="21600"/>
                    <a:pt x="18000" y="21600"/>
                  </a:cubicBezTo>
                  <a:cubicBezTo>
                    <a:pt x="18000" y="20160"/>
                    <a:pt x="19800" y="20160"/>
                    <a:pt x="19800" y="18720"/>
                  </a:cubicBezTo>
                  <a:cubicBezTo>
                    <a:pt x="19800" y="17280"/>
                    <a:pt x="19800" y="15840"/>
                    <a:pt x="19800" y="14400"/>
                  </a:cubicBezTo>
                  <a:cubicBezTo>
                    <a:pt x="18900" y="11520"/>
                    <a:pt x="18000" y="10080"/>
                    <a:pt x="18900" y="7200"/>
                  </a:cubicBezTo>
                  <a:cubicBezTo>
                    <a:pt x="20700" y="5760"/>
                    <a:pt x="21600" y="2880"/>
                    <a:pt x="21600" y="0"/>
                  </a:cubicBezTo>
                  <a:cubicBezTo>
                    <a:pt x="19800" y="4320"/>
                    <a:pt x="13500" y="0"/>
                    <a:pt x="10800" y="0"/>
                  </a:cubicBezTo>
                  <a:cubicBezTo>
                    <a:pt x="9000" y="0"/>
                    <a:pt x="7200" y="0"/>
                    <a:pt x="5400" y="1440"/>
                  </a:cubicBezTo>
                  <a:cubicBezTo>
                    <a:pt x="4500" y="1440"/>
                    <a:pt x="0" y="7200"/>
                    <a:pt x="0" y="7200"/>
                  </a:cubicBezTo>
                  <a:cubicBezTo>
                    <a:pt x="0" y="8640"/>
                    <a:pt x="2700" y="7200"/>
                    <a:pt x="1800" y="8640"/>
                  </a:cubicBezTo>
                  <a:cubicBezTo>
                    <a:pt x="1800" y="10080"/>
                    <a:pt x="1800" y="10080"/>
                    <a:pt x="1800" y="11520"/>
                  </a:cubicBezTo>
                  <a:cubicBezTo>
                    <a:pt x="2700" y="14400"/>
                    <a:pt x="6300" y="12960"/>
                    <a:pt x="6300" y="12960"/>
                  </a:cubicBezTo>
                  <a:cubicBezTo>
                    <a:pt x="6300" y="14400"/>
                    <a:pt x="5400" y="17280"/>
                    <a:pt x="5400" y="18720"/>
                  </a:cubicBezTo>
                  <a:cubicBezTo>
                    <a:pt x="6300" y="17280"/>
                    <a:pt x="8100" y="15840"/>
                    <a:pt x="9900" y="17280"/>
                  </a:cubicBezTo>
                  <a:cubicBezTo>
                    <a:pt x="11700" y="18720"/>
                    <a:pt x="12600" y="21600"/>
                    <a:pt x="14400" y="216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62" name="Shape">
              <a:extLst>
                <a:ext uri="{FF2B5EF4-FFF2-40B4-BE49-F238E27FC236}">
                  <a16:creationId xmlns:a16="http://schemas.microsoft.com/office/drawing/2014/main" id="{6922B3CC-2A90-40C2-9FA5-5D1F905EBA53}"/>
                </a:ext>
              </a:extLst>
            </p:cNvPr>
            <p:cNvSpPr/>
            <p:nvPr/>
          </p:nvSpPr>
          <p:spPr>
            <a:xfrm>
              <a:off x="9223315" y="2322549"/>
              <a:ext cx="89810" cy="39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00" extrusionOk="0">
                  <a:moveTo>
                    <a:pt x="21600" y="10800"/>
                  </a:moveTo>
                  <a:cubicBezTo>
                    <a:pt x="21600" y="2700"/>
                    <a:pt x="18900" y="5400"/>
                    <a:pt x="16200" y="5400"/>
                  </a:cubicBezTo>
                  <a:cubicBezTo>
                    <a:pt x="14850" y="8100"/>
                    <a:pt x="13500" y="2700"/>
                    <a:pt x="10800" y="0"/>
                  </a:cubicBezTo>
                  <a:cubicBezTo>
                    <a:pt x="10800" y="2700"/>
                    <a:pt x="10800" y="5400"/>
                    <a:pt x="9450" y="8100"/>
                  </a:cubicBezTo>
                  <a:cubicBezTo>
                    <a:pt x="8100" y="8100"/>
                    <a:pt x="9450" y="2700"/>
                    <a:pt x="6750" y="5400"/>
                  </a:cubicBezTo>
                  <a:cubicBezTo>
                    <a:pt x="5400" y="5400"/>
                    <a:pt x="2700" y="5400"/>
                    <a:pt x="2700" y="8100"/>
                  </a:cubicBezTo>
                  <a:cubicBezTo>
                    <a:pt x="1350" y="13500"/>
                    <a:pt x="2700" y="16200"/>
                    <a:pt x="0" y="13500"/>
                  </a:cubicBezTo>
                  <a:cubicBezTo>
                    <a:pt x="0" y="13500"/>
                    <a:pt x="0" y="13500"/>
                    <a:pt x="0" y="16200"/>
                  </a:cubicBezTo>
                  <a:cubicBezTo>
                    <a:pt x="0" y="16200"/>
                    <a:pt x="1350" y="16200"/>
                    <a:pt x="2700" y="16200"/>
                  </a:cubicBezTo>
                  <a:cubicBezTo>
                    <a:pt x="5400" y="18900"/>
                    <a:pt x="8100" y="18900"/>
                    <a:pt x="10800" y="18900"/>
                  </a:cubicBezTo>
                  <a:cubicBezTo>
                    <a:pt x="13500" y="18900"/>
                    <a:pt x="21600" y="21600"/>
                    <a:pt x="21600" y="108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63" name="Shape">
              <a:extLst>
                <a:ext uri="{FF2B5EF4-FFF2-40B4-BE49-F238E27FC236}">
                  <a16:creationId xmlns:a16="http://schemas.microsoft.com/office/drawing/2014/main" id="{1CF31524-A7B4-479F-8F02-A4C4EB7D2C1C}"/>
                </a:ext>
              </a:extLst>
            </p:cNvPr>
            <p:cNvSpPr/>
            <p:nvPr/>
          </p:nvSpPr>
          <p:spPr>
            <a:xfrm>
              <a:off x="9083821" y="2340573"/>
              <a:ext cx="267519" cy="22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41" extrusionOk="0">
                  <a:moveTo>
                    <a:pt x="450" y="5568"/>
                  </a:moveTo>
                  <a:cubicBezTo>
                    <a:pt x="450" y="6083"/>
                    <a:pt x="0" y="7111"/>
                    <a:pt x="0" y="7626"/>
                  </a:cubicBezTo>
                  <a:cubicBezTo>
                    <a:pt x="450" y="8140"/>
                    <a:pt x="900" y="9168"/>
                    <a:pt x="900" y="9683"/>
                  </a:cubicBezTo>
                  <a:cubicBezTo>
                    <a:pt x="900" y="10711"/>
                    <a:pt x="1350" y="12254"/>
                    <a:pt x="1800" y="13283"/>
                  </a:cubicBezTo>
                  <a:cubicBezTo>
                    <a:pt x="2250" y="14826"/>
                    <a:pt x="3600" y="14311"/>
                    <a:pt x="4050" y="15340"/>
                  </a:cubicBezTo>
                  <a:cubicBezTo>
                    <a:pt x="4050" y="15340"/>
                    <a:pt x="4050" y="16368"/>
                    <a:pt x="4500" y="16368"/>
                  </a:cubicBezTo>
                  <a:cubicBezTo>
                    <a:pt x="4950" y="16883"/>
                    <a:pt x="5400" y="15854"/>
                    <a:pt x="5850" y="15854"/>
                  </a:cubicBezTo>
                  <a:cubicBezTo>
                    <a:pt x="6750" y="15340"/>
                    <a:pt x="8550" y="17397"/>
                    <a:pt x="9450" y="17911"/>
                  </a:cubicBezTo>
                  <a:cubicBezTo>
                    <a:pt x="9900" y="18426"/>
                    <a:pt x="10350" y="19454"/>
                    <a:pt x="11250" y="18426"/>
                  </a:cubicBezTo>
                  <a:cubicBezTo>
                    <a:pt x="11700" y="17911"/>
                    <a:pt x="13950" y="18426"/>
                    <a:pt x="14850" y="18426"/>
                  </a:cubicBezTo>
                  <a:cubicBezTo>
                    <a:pt x="16200" y="18426"/>
                    <a:pt x="16650" y="19454"/>
                    <a:pt x="17550" y="20483"/>
                  </a:cubicBezTo>
                  <a:cubicBezTo>
                    <a:pt x="18000" y="20997"/>
                    <a:pt x="18000" y="17911"/>
                    <a:pt x="18450" y="17397"/>
                  </a:cubicBezTo>
                  <a:cubicBezTo>
                    <a:pt x="18900" y="16883"/>
                    <a:pt x="19350" y="16368"/>
                    <a:pt x="19800" y="15854"/>
                  </a:cubicBezTo>
                  <a:cubicBezTo>
                    <a:pt x="20250" y="15854"/>
                    <a:pt x="21600" y="15854"/>
                    <a:pt x="21600" y="15340"/>
                  </a:cubicBezTo>
                  <a:cubicBezTo>
                    <a:pt x="21150" y="13797"/>
                    <a:pt x="21150" y="13283"/>
                    <a:pt x="20250" y="12768"/>
                  </a:cubicBezTo>
                  <a:cubicBezTo>
                    <a:pt x="19350" y="11740"/>
                    <a:pt x="20700" y="10197"/>
                    <a:pt x="19800" y="9168"/>
                  </a:cubicBezTo>
                  <a:cubicBezTo>
                    <a:pt x="18900" y="8654"/>
                    <a:pt x="21150" y="6597"/>
                    <a:pt x="20700" y="5568"/>
                  </a:cubicBezTo>
                  <a:cubicBezTo>
                    <a:pt x="20250" y="4540"/>
                    <a:pt x="19800" y="4026"/>
                    <a:pt x="19800" y="2997"/>
                  </a:cubicBezTo>
                  <a:cubicBezTo>
                    <a:pt x="19800" y="2483"/>
                    <a:pt x="19800" y="1968"/>
                    <a:pt x="18900" y="1968"/>
                  </a:cubicBezTo>
                  <a:cubicBezTo>
                    <a:pt x="16650" y="940"/>
                    <a:pt x="13500" y="2483"/>
                    <a:pt x="11250" y="1454"/>
                  </a:cubicBezTo>
                  <a:cubicBezTo>
                    <a:pt x="11250" y="2997"/>
                    <a:pt x="9450" y="426"/>
                    <a:pt x="9000" y="426"/>
                  </a:cubicBezTo>
                  <a:cubicBezTo>
                    <a:pt x="7650" y="-603"/>
                    <a:pt x="6750" y="426"/>
                    <a:pt x="5850" y="1454"/>
                  </a:cubicBezTo>
                  <a:cubicBezTo>
                    <a:pt x="4500" y="1968"/>
                    <a:pt x="3600" y="2483"/>
                    <a:pt x="2700" y="2483"/>
                  </a:cubicBezTo>
                  <a:cubicBezTo>
                    <a:pt x="2250" y="2997"/>
                    <a:pt x="1350" y="2997"/>
                    <a:pt x="900" y="2997"/>
                  </a:cubicBezTo>
                  <a:cubicBezTo>
                    <a:pt x="450" y="3511"/>
                    <a:pt x="1350" y="4026"/>
                    <a:pt x="450" y="4026"/>
                  </a:cubicBezTo>
                  <a:cubicBezTo>
                    <a:pt x="450" y="4540"/>
                    <a:pt x="450" y="5054"/>
                    <a:pt x="450" y="5568"/>
                  </a:cubicBezTo>
                  <a:cubicBezTo>
                    <a:pt x="450" y="6597"/>
                    <a:pt x="450" y="5568"/>
                    <a:pt x="450" y="556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64" name="Shape">
              <a:extLst>
                <a:ext uri="{FF2B5EF4-FFF2-40B4-BE49-F238E27FC236}">
                  <a16:creationId xmlns:a16="http://schemas.microsoft.com/office/drawing/2014/main" id="{D5AA0B10-C456-476D-A61B-9800751237F0}"/>
                </a:ext>
              </a:extLst>
            </p:cNvPr>
            <p:cNvSpPr/>
            <p:nvPr/>
          </p:nvSpPr>
          <p:spPr>
            <a:xfrm>
              <a:off x="9246242" y="2580580"/>
              <a:ext cx="257965" cy="168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43" y="9360"/>
                  </a:moveTo>
                  <a:cubicBezTo>
                    <a:pt x="18313" y="7200"/>
                    <a:pt x="16904" y="5760"/>
                    <a:pt x="16435" y="4320"/>
                  </a:cubicBezTo>
                  <a:cubicBezTo>
                    <a:pt x="15496" y="3600"/>
                    <a:pt x="15026" y="1440"/>
                    <a:pt x="15026" y="0"/>
                  </a:cubicBezTo>
                  <a:cubicBezTo>
                    <a:pt x="13617" y="720"/>
                    <a:pt x="12209" y="2880"/>
                    <a:pt x="10330" y="2880"/>
                  </a:cubicBezTo>
                  <a:cubicBezTo>
                    <a:pt x="9861" y="2880"/>
                    <a:pt x="8922" y="2160"/>
                    <a:pt x="8452" y="2160"/>
                  </a:cubicBezTo>
                  <a:cubicBezTo>
                    <a:pt x="7513" y="2160"/>
                    <a:pt x="6574" y="2160"/>
                    <a:pt x="5635" y="2160"/>
                  </a:cubicBezTo>
                  <a:cubicBezTo>
                    <a:pt x="5635" y="2160"/>
                    <a:pt x="4226" y="4320"/>
                    <a:pt x="3757" y="4320"/>
                  </a:cubicBezTo>
                  <a:cubicBezTo>
                    <a:pt x="3287" y="6480"/>
                    <a:pt x="2348" y="7920"/>
                    <a:pt x="1878" y="10080"/>
                  </a:cubicBezTo>
                  <a:cubicBezTo>
                    <a:pt x="1409" y="10080"/>
                    <a:pt x="470" y="10080"/>
                    <a:pt x="0" y="10800"/>
                  </a:cubicBezTo>
                  <a:cubicBezTo>
                    <a:pt x="0" y="11520"/>
                    <a:pt x="1409" y="12240"/>
                    <a:pt x="1409" y="12960"/>
                  </a:cubicBezTo>
                  <a:cubicBezTo>
                    <a:pt x="1409" y="14400"/>
                    <a:pt x="1878" y="14400"/>
                    <a:pt x="2348" y="15840"/>
                  </a:cubicBezTo>
                  <a:cubicBezTo>
                    <a:pt x="2348" y="17280"/>
                    <a:pt x="2817" y="17280"/>
                    <a:pt x="3757" y="17280"/>
                  </a:cubicBezTo>
                  <a:cubicBezTo>
                    <a:pt x="4226" y="17280"/>
                    <a:pt x="5165" y="17280"/>
                    <a:pt x="5165" y="18000"/>
                  </a:cubicBezTo>
                  <a:cubicBezTo>
                    <a:pt x="5165" y="18720"/>
                    <a:pt x="5165" y="19440"/>
                    <a:pt x="5165" y="20160"/>
                  </a:cubicBezTo>
                  <a:cubicBezTo>
                    <a:pt x="6104" y="21600"/>
                    <a:pt x="8452" y="21600"/>
                    <a:pt x="9861" y="21600"/>
                  </a:cubicBezTo>
                  <a:cubicBezTo>
                    <a:pt x="11270" y="21600"/>
                    <a:pt x="12209" y="21600"/>
                    <a:pt x="13148" y="20160"/>
                  </a:cubicBezTo>
                  <a:cubicBezTo>
                    <a:pt x="15026" y="18720"/>
                    <a:pt x="16904" y="20160"/>
                    <a:pt x="18783" y="21600"/>
                  </a:cubicBezTo>
                  <a:cubicBezTo>
                    <a:pt x="18783" y="20160"/>
                    <a:pt x="18783" y="18000"/>
                    <a:pt x="19252" y="16560"/>
                  </a:cubicBezTo>
                  <a:cubicBezTo>
                    <a:pt x="19722" y="15840"/>
                    <a:pt x="21130" y="17280"/>
                    <a:pt x="21600" y="14400"/>
                  </a:cubicBezTo>
                  <a:cubicBezTo>
                    <a:pt x="20191" y="12960"/>
                    <a:pt x="19722" y="14400"/>
                    <a:pt x="18313" y="14400"/>
                  </a:cubicBezTo>
                  <a:cubicBezTo>
                    <a:pt x="17374" y="13680"/>
                    <a:pt x="17374" y="10080"/>
                    <a:pt x="17843" y="9360"/>
                  </a:cubicBezTo>
                  <a:cubicBezTo>
                    <a:pt x="18313" y="7920"/>
                    <a:pt x="17374" y="10800"/>
                    <a:pt x="17843" y="936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65" name="Shape">
              <a:extLst>
                <a:ext uri="{FF2B5EF4-FFF2-40B4-BE49-F238E27FC236}">
                  <a16:creationId xmlns:a16="http://schemas.microsoft.com/office/drawing/2014/main" id="{088800D8-A44A-47B6-B509-468E80B485E7}"/>
                </a:ext>
              </a:extLst>
            </p:cNvPr>
            <p:cNvSpPr/>
            <p:nvPr/>
          </p:nvSpPr>
          <p:spPr>
            <a:xfrm>
              <a:off x="9425861" y="2579333"/>
              <a:ext cx="84453" cy="10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82" h="20740" extrusionOk="0">
                  <a:moveTo>
                    <a:pt x="17788" y="9940"/>
                  </a:moveTo>
                  <a:cubicBezTo>
                    <a:pt x="15247" y="7780"/>
                    <a:pt x="13976" y="3460"/>
                    <a:pt x="11435" y="2380"/>
                  </a:cubicBezTo>
                  <a:cubicBezTo>
                    <a:pt x="10165" y="2380"/>
                    <a:pt x="0" y="-860"/>
                    <a:pt x="0" y="220"/>
                  </a:cubicBezTo>
                  <a:cubicBezTo>
                    <a:pt x="1271" y="4540"/>
                    <a:pt x="3812" y="6700"/>
                    <a:pt x="6353" y="9940"/>
                  </a:cubicBezTo>
                  <a:cubicBezTo>
                    <a:pt x="8894" y="13180"/>
                    <a:pt x="5082" y="17500"/>
                    <a:pt x="8894" y="20740"/>
                  </a:cubicBezTo>
                  <a:cubicBezTo>
                    <a:pt x="10165" y="19660"/>
                    <a:pt x="11435" y="16420"/>
                    <a:pt x="12706" y="14260"/>
                  </a:cubicBezTo>
                  <a:cubicBezTo>
                    <a:pt x="15247" y="13180"/>
                    <a:pt x="16518" y="14260"/>
                    <a:pt x="17788" y="14260"/>
                  </a:cubicBezTo>
                  <a:cubicBezTo>
                    <a:pt x="21600" y="14260"/>
                    <a:pt x="17788" y="9940"/>
                    <a:pt x="17788" y="9940"/>
                  </a:cubicBezTo>
                  <a:cubicBezTo>
                    <a:pt x="16518" y="8860"/>
                    <a:pt x="17788" y="9940"/>
                    <a:pt x="17788" y="994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66" name="Shape">
              <a:extLst>
                <a:ext uri="{FF2B5EF4-FFF2-40B4-BE49-F238E27FC236}">
                  <a16:creationId xmlns:a16="http://schemas.microsoft.com/office/drawing/2014/main" id="{011C0612-02E0-4B4D-8810-E8C457CDFC5B}"/>
                </a:ext>
              </a:extLst>
            </p:cNvPr>
            <p:cNvSpPr/>
            <p:nvPr/>
          </p:nvSpPr>
          <p:spPr>
            <a:xfrm>
              <a:off x="9464078" y="2641741"/>
              <a:ext cx="55415" cy="51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40" extrusionOk="0">
                  <a:moveTo>
                    <a:pt x="15120" y="17280"/>
                  </a:moveTo>
                  <a:cubicBezTo>
                    <a:pt x="12960" y="15120"/>
                    <a:pt x="12960" y="15120"/>
                    <a:pt x="15120" y="12960"/>
                  </a:cubicBezTo>
                  <a:cubicBezTo>
                    <a:pt x="17280" y="10800"/>
                    <a:pt x="19440" y="8640"/>
                    <a:pt x="21600" y="6480"/>
                  </a:cubicBezTo>
                  <a:cubicBezTo>
                    <a:pt x="21600" y="6480"/>
                    <a:pt x="17280" y="2160"/>
                    <a:pt x="17280" y="0"/>
                  </a:cubicBezTo>
                  <a:cubicBezTo>
                    <a:pt x="17280" y="8640"/>
                    <a:pt x="6480" y="-2160"/>
                    <a:pt x="6480" y="6480"/>
                  </a:cubicBezTo>
                  <a:cubicBezTo>
                    <a:pt x="6480" y="10800"/>
                    <a:pt x="2160" y="15120"/>
                    <a:pt x="0" y="17280"/>
                  </a:cubicBezTo>
                  <a:cubicBezTo>
                    <a:pt x="0" y="19440"/>
                    <a:pt x="4320" y="17280"/>
                    <a:pt x="6480" y="17280"/>
                  </a:cubicBezTo>
                  <a:cubicBezTo>
                    <a:pt x="10800" y="17280"/>
                    <a:pt x="12960" y="17280"/>
                    <a:pt x="15120" y="19440"/>
                  </a:cubicBezTo>
                  <a:cubicBezTo>
                    <a:pt x="15120" y="19440"/>
                    <a:pt x="15120" y="17280"/>
                    <a:pt x="15120" y="17280"/>
                  </a:cubicBezTo>
                  <a:cubicBezTo>
                    <a:pt x="12960" y="15120"/>
                    <a:pt x="15120" y="17280"/>
                    <a:pt x="15120" y="1728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67" name="Shape">
              <a:extLst>
                <a:ext uri="{FF2B5EF4-FFF2-40B4-BE49-F238E27FC236}">
                  <a16:creationId xmlns:a16="http://schemas.microsoft.com/office/drawing/2014/main" id="{7AC9F2EE-F750-4633-B29D-3384A9404C65}"/>
                </a:ext>
              </a:extLst>
            </p:cNvPr>
            <p:cNvSpPr/>
            <p:nvPr/>
          </p:nvSpPr>
          <p:spPr>
            <a:xfrm>
              <a:off x="9300672" y="2725841"/>
              <a:ext cx="165328" cy="102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81" h="20781" extrusionOk="0">
                  <a:moveTo>
                    <a:pt x="10904" y="4547"/>
                  </a:moveTo>
                  <a:cubicBezTo>
                    <a:pt x="8204" y="4547"/>
                    <a:pt x="1454" y="6821"/>
                    <a:pt x="779" y="0"/>
                  </a:cubicBezTo>
                  <a:cubicBezTo>
                    <a:pt x="104" y="2274"/>
                    <a:pt x="-571" y="4547"/>
                    <a:pt x="779" y="5684"/>
                  </a:cubicBezTo>
                  <a:cubicBezTo>
                    <a:pt x="1454" y="6821"/>
                    <a:pt x="2129" y="7958"/>
                    <a:pt x="1454" y="9095"/>
                  </a:cubicBezTo>
                  <a:cubicBezTo>
                    <a:pt x="779" y="10232"/>
                    <a:pt x="104" y="10232"/>
                    <a:pt x="104" y="12505"/>
                  </a:cubicBezTo>
                  <a:cubicBezTo>
                    <a:pt x="779" y="14779"/>
                    <a:pt x="1454" y="15916"/>
                    <a:pt x="1454" y="19326"/>
                  </a:cubicBezTo>
                  <a:cubicBezTo>
                    <a:pt x="2804" y="19326"/>
                    <a:pt x="4154" y="19326"/>
                    <a:pt x="5504" y="19326"/>
                  </a:cubicBezTo>
                  <a:cubicBezTo>
                    <a:pt x="6854" y="19326"/>
                    <a:pt x="8879" y="21600"/>
                    <a:pt x="10229" y="20463"/>
                  </a:cubicBezTo>
                  <a:cubicBezTo>
                    <a:pt x="11579" y="20463"/>
                    <a:pt x="12929" y="18189"/>
                    <a:pt x="13604" y="17053"/>
                  </a:cubicBezTo>
                  <a:cubicBezTo>
                    <a:pt x="14954" y="14779"/>
                    <a:pt x="16304" y="15916"/>
                    <a:pt x="18329" y="15916"/>
                  </a:cubicBezTo>
                  <a:cubicBezTo>
                    <a:pt x="17654" y="13642"/>
                    <a:pt x="17654" y="12505"/>
                    <a:pt x="18329" y="9095"/>
                  </a:cubicBezTo>
                  <a:cubicBezTo>
                    <a:pt x="19004" y="6821"/>
                    <a:pt x="21029" y="4547"/>
                    <a:pt x="19004" y="3411"/>
                  </a:cubicBezTo>
                  <a:cubicBezTo>
                    <a:pt x="17654" y="2274"/>
                    <a:pt x="15629" y="1137"/>
                    <a:pt x="13604" y="2274"/>
                  </a:cubicBezTo>
                  <a:cubicBezTo>
                    <a:pt x="12254" y="2274"/>
                    <a:pt x="11579" y="4547"/>
                    <a:pt x="10904" y="454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68" name="Shape">
              <a:extLst>
                <a:ext uri="{FF2B5EF4-FFF2-40B4-BE49-F238E27FC236}">
                  <a16:creationId xmlns:a16="http://schemas.microsoft.com/office/drawing/2014/main" id="{CB59118A-5BA6-42DE-8C53-B227A405ECD9}"/>
                </a:ext>
              </a:extLst>
            </p:cNvPr>
            <p:cNvSpPr/>
            <p:nvPr/>
          </p:nvSpPr>
          <p:spPr>
            <a:xfrm>
              <a:off x="9127179" y="2699082"/>
              <a:ext cx="92716" cy="84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74" h="21600" extrusionOk="0">
                  <a:moveTo>
                    <a:pt x="10903" y="0"/>
                  </a:moveTo>
                  <a:cubicBezTo>
                    <a:pt x="8503" y="0"/>
                    <a:pt x="-1097" y="0"/>
                    <a:pt x="103" y="2880"/>
                  </a:cubicBezTo>
                  <a:cubicBezTo>
                    <a:pt x="103" y="4320"/>
                    <a:pt x="2503" y="10080"/>
                    <a:pt x="3703" y="11520"/>
                  </a:cubicBezTo>
                  <a:cubicBezTo>
                    <a:pt x="6103" y="15840"/>
                    <a:pt x="10903" y="18720"/>
                    <a:pt x="14503" y="21600"/>
                  </a:cubicBezTo>
                  <a:cubicBezTo>
                    <a:pt x="14503" y="18720"/>
                    <a:pt x="14503" y="15840"/>
                    <a:pt x="16903" y="14400"/>
                  </a:cubicBezTo>
                  <a:cubicBezTo>
                    <a:pt x="19303" y="12960"/>
                    <a:pt x="20503" y="11520"/>
                    <a:pt x="19303" y="8640"/>
                  </a:cubicBezTo>
                  <a:cubicBezTo>
                    <a:pt x="19303" y="5760"/>
                    <a:pt x="19303" y="4320"/>
                    <a:pt x="18103" y="2880"/>
                  </a:cubicBezTo>
                  <a:cubicBezTo>
                    <a:pt x="15703" y="1440"/>
                    <a:pt x="13303" y="0"/>
                    <a:pt x="10903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69" name="Shape">
              <a:extLst>
                <a:ext uri="{FF2B5EF4-FFF2-40B4-BE49-F238E27FC236}">
                  <a16:creationId xmlns:a16="http://schemas.microsoft.com/office/drawing/2014/main" id="{55C4BC91-66E0-4960-B4BD-C8D750DD1D06}"/>
                </a:ext>
              </a:extLst>
            </p:cNvPr>
            <p:cNvSpPr/>
            <p:nvPr/>
          </p:nvSpPr>
          <p:spPr>
            <a:xfrm>
              <a:off x="9194649" y="2663082"/>
              <a:ext cx="120898" cy="146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008" extrusionOk="0">
                  <a:moveTo>
                    <a:pt x="20618" y="14608"/>
                  </a:moveTo>
                  <a:cubicBezTo>
                    <a:pt x="21600" y="13808"/>
                    <a:pt x="20618" y="13808"/>
                    <a:pt x="19636" y="13008"/>
                  </a:cubicBezTo>
                  <a:cubicBezTo>
                    <a:pt x="18655" y="12208"/>
                    <a:pt x="18655" y="11408"/>
                    <a:pt x="18655" y="9808"/>
                  </a:cubicBezTo>
                  <a:cubicBezTo>
                    <a:pt x="20618" y="7408"/>
                    <a:pt x="17673" y="7408"/>
                    <a:pt x="14727" y="7408"/>
                  </a:cubicBezTo>
                  <a:cubicBezTo>
                    <a:pt x="13745" y="7408"/>
                    <a:pt x="13745" y="6608"/>
                    <a:pt x="13745" y="5808"/>
                  </a:cubicBezTo>
                  <a:cubicBezTo>
                    <a:pt x="12764" y="4208"/>
                    <a:pt x="11782" y="5008"/>
                    <a:pt x="11782" y="3408"/>
                  </a:cubicBezTo>
                  <a:cubicBezTo>
                    <a:pt x="10800" y="1008"/>
                    <a:pt x="8836" y="-592"/>
                    <a:pt x="4909" y="208"/>
                  </a:cubicBezTo>
                  <a:cubicBezTo>
                    <a:pt x="1964" y="1008"/>
                    <a:pt x="1964" y="1008"/>
                    <a:pt x="1964" y="2608"/>
                  </a:cubicBezTo>
                  <a:cubicBezTo>
                    <a:pt x="2945" y="5008"/>
                    <a:pt x="3927" y="7408"/>
                    <a:pt x="3927" y="10608"/>
                  </a:cubicBezTo>
                  <a:cubicBezTo>
                    <a:pt x="4909" y="13008"/>
                    <a:pt x="1964" y="12208"/>
                    <a:pt x="982" y="14608"/>
                  </a:cubicBezTo>
                  <a:cubicBezTo>
                    <a:pt x="0" y="15408"/>
                    <a:pt x="0" y="17008"/>
                    <a:pt x="0" y="17808"/>
                  </a:cubicBezTo>
                  <a:cubicBezTo>
                    <a:pt x="0" y="19408"/>
                    <a:pt x="2945" y="20208"/>
                    <a:pt x="3927" y="21008"/>
                  </a:cubicBezTo>
                  <a:cubicBezTo>
                    <a:pt x="3927" y="20208"/>
                    <a:pt x="3927" y="17808"/>
                    <a:pt x="5891" y="17808"/>
                  </a:cubicBezTo>
                  <a:cubicBezTo>
                    <a:pt x="7855" y="17808"/>
                    <a:pt x="8836" y="18608"/>
                    <a:pt x="9818" y="20208"/>
                  </a:cubicBezTo>
                  <a:cubicBezTo>
                    <a:pt x="10800" y="20208"/>
                    <a:pt x="17673" y="18608"/>
                    <a:pt x="19636" y="18608"/>
                  </a:cubicBezTo>
                  <a:cubicBezTo>
                    <a:pt x="17673" y="17008"/>
                    <a:pt x="19636" y="16208"/>
                    <a:pt x="20618" y="14608"/>
                  </a:cubicBezTo>
                  <a:cubicBezTo>
                    <a:pt x="21600" y="13808"/>
                    <a:pt x="19636" y="15408"/>
                    <a:pt x="20618" y="146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70" name="Shape">
              <a:extLst>
                <a:ext uri="{FF2B5EF4-FFF2-40B4-BE49-F238E27FC236}">
                  <a16:creationId xmlns:a16="http://schemas.microsoft.com/office/drawing/2014/main" id="{D00D7E35-1DDA-482F-93CD-F15A8244502D}"/>
                </a:ext>
              </a:extLst>
            </p:cNvPr>
            <p:cNvSpPr/>
            <p:nvPr/>
          </p:nvSpPr>
          <p:spPr>
            <a:xfrm>
              <a:off x="9137144" y="2573841"/>
              <a:ext cx="178856" cy="102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9" h="20646" extrusionOk="0">
                  <a:moveTo>
                    <a:pt x="17485" y="2457"/>
                  </a:moveTo>
                  <a:cubicBezTo>
                    <a:pt x="17485" y="1320"/>
                    <a:pt x="14400" y="1320"/>
                    <a:pt x="13782" y="183"/>
                  </a:cubicBezTo>
                  <a:cubicBezTo>
                    <a:pt x="11314" y="-954"/>
                    <a:pt x="12548" y="3593"/>
                    <a:pt x="10697" y="3593"/>
                  </a:cubicBezTo>
                  <a:cubicBezTo>
                    <a:pt x="10080" y="2457"/>
                    <a:pt x="9462" y="3593"/>
                    <a:pt x="8228" y="3593"/>
                  </a:cubicBezTo>
                  <a:cubicBezTo>
                    <a:pt x="7611" y="3593"/>
                    <a:pt x="7611" y="5867"/>
                    <a:pt x="6994" y="5867"/>
                  </a:cubicBezTo>
                  <a:cubicBezTo>
                    <a:pt x="4525" y="8141"/>
                    <a:pt x="3291" y="5867"/>
                    <a:pt x="2057" y="3593"/>
                  </a:cubicBezTo>
                  <a:cubicBezTo>
                    <a:pt x="2057" y="4730"/>
                    <a:pt x="2057" y="5867"/>
                    <a:pt x="2057" y="7004"/>
                  </a:cubicBezTo>
                  <a:cubicBezTo>
                    <a:pt x="1440" y="8141"/>
                    <a:pt x="822" y="5867"/>
                    <a:pt x="822" y="8141"/>
                  </a:cubicBezTo>
                  <a:cubicBezTo>
                    <a:pt x="822" y="11551"/>
                    <a:pt x="-1029" y="13825"/>
                    <a:pt x="822" y="16099"/>
                  </a:cubicBezTo>
                  <a:cubicBezTo>
                    <a:pt x="2057" y="18372"/>
                    <a:pt x="3908" y="20646"/>
                    <a:pt x="5760" y="20646"/>
                  </a:cubicBezTo>
                  <a:cubicBezTo>
                    <a:pt x="8228" y="20646"/>
                    <a:pt x="9462" y="17235"/>
                    <a:pt x="11931" y="18372"/>
                  </a:cubicBezTo>
                  <a:cubicBezTo>
                    <a:pt x="11931" y="17235"/>
                    <a:pt x="13782" y="17235"/>
                    <a:pt x="14400" y="16099"/>
                  </a:cubicBezTo>
                  <a:cubicBezTo>
                    <a:pt x="15017" y="13825"/>
                    <a:pt x="15634" y="11551"/>
                    <a:pt x="16868" y="9278"/>
                  </a:cubicBezTo>
                  <a:cubicBezTo>
                    <a:pt x="17485" y="7004"/>
                    <a:pt x="18102" y="7004"/>
                    <a:pt x="19337" y="5867"/>
                  </a:cubicBezTo>
                  <a:cubicBezTo>
                    <a:pt x="20571" y="3593"/>
                    <a:pt x="17485" y="3593"/>
                    <a:pt x="17485" y="2457"/>
                  </a:cubicBezTo>
                  <a:cubicBezTo>
                    <a:pt x="17485" y="2457"/>
                    <a:pt x="17485" y="3593"/>
                    <a:pt x="17485" y="24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71" name="Shape">
              <a:extLst>
                <a:ext uri="{FF2B5EF4-FFF2-40B4-BE49-F238E27FC236}">
                  <a16:creationId xmlns:a16="http://schemas.microsoft.com/office/drawing/2014/main" id="{A4BC166B-0FD8-4512-98C9-08D02579C642}"/>
                </a:ext>
              </a:extLst>
            </p:cNvPr>
            <p:cNvSpPr/>
            <p:nvPr/>
          </p:nvSpPr>
          <p:spPr>
            <a:xfrm>
              <a:off x="9243314" y="2809941"/>
              <a:ext cx="171084" cy="174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0991" extrusionOk="0">
                  <a:moveTo>
                    <a:pt x="21252" y="0"/>
                  </a:moveTo>
                  <a:cubicBezTo>
                    <a:pt x="19162" y="1350"/>
                    <a:pt x="18465" y="2700"/>
                    <a:pt x="15678" y="2025"/>
                  </a:cubicBezTo>
                  <a:cubicBezTo>
                    <a:pt x="14284" y="1350"/>
                    <a:pt x="10104" y="675"/>
                    <a:pt x="8710" y="1350"/>
                  </a:cubicBezTo>
                  <a:cubicBezTo>
                    <a:pt x="8710" y="3375"/>
                    <a:pt x="6620" y="2025"/>
                    <a:pt x="5923" y="2700"/>
                  </a:cubicBezTo>
                  <a:cubicBezTo>
                    <a:pt x="5226" y="3375"/>
                    <a:pt x="4529" y="3375"/>
                    <a:pt x="3833" y="3375"/>
                  </a:cubicBezTo>
                  <a:cubicBezTo>
                    <a:pt x="2439" y="4050"/>
                    <a:pt x="2439" y="4725"/>
                    <a:pt x="2439" y="5400"/>
                  </a:cubicBezTo>
                  <a:cubicBezTo>
                    <a:pt x="1742" y="6075"/>
                    <a:pt x="1742" y="6750"/>
                    <a:pt x="1046" y="7425"/>
                  </a:cubicBezTo>
                  <a:cubicBezTo>
                    <a:pt x="-348" y="8775"/>
                    <a:pt x="-348" y="8775"/>
                    <a:pt x="1046" y="10125"/>
                  </a:cubicBezTo>
                  <a:cubicBezTo>
                    <a:pt x="1742" y="10800"/>
                    <a:pt x="2439" y="10800"/>
                    <a:pt x="2439" y="11475"/>
                  </a:cubicBezTo>
                  <a:cubicBezTo>
                    <a:pt x="2439" y="12825"/>
                    <a:pt x="2439" y="13500"/>
                    <a:pt x="3136" y="14850"/>
                  </a:cubicBezTo>
                  <a:cubicBezTo>
                    <a:pt x="3136" y="15525"/>
                    <a:pt x="3136" y="16200"/>
                    <a:pt x="3833" y="16875"/>
                  </a:cubicBezTo>
                  <a:cubicBezTo>
                    <a:pt x="5226" y="17550"/>
                    <a:pt x="3833" y="18225"/>
                    <a:pt x="4529" y="18900"/>
                  </a:cubicBezTo>
                  <a:cubicBezTo>
                    <a:pt x="4529" y="20250"/>
                    <a:pt x="5226" y="19575"/>
                    <a:pt x="5226" y="19575"/>
                  </a:cubicBezTo>
                  <a:cubicBezTo>
                    <a:pt x="6620" y="19575"/>
                    <a:pt x="6620" y="20250"/>
                    <a:pt x="6620" y="20925"/>
                  </a:cubicBezTo>
                  <a:cubicBezTo>
                    <a:pt x="7317" y="20925"/>
                    <a:pt x="8013" y="20250"/>
                    <a:pt x="8013" y="20250"/>
                  </a:cubicBezTo>
                  <a:cubicBezTo>
                    <a:pt x="8710" y="19575"/>
                    <a:pt x="8710" y="20925"/>
                    <a:pt x="8710" y="20925"/>
                  </a:cubicBezTo>
                  <a:cubicBezTo>
                    <a:pt x="9407" y="21600"/>
                    <a:pt x="8710" y="16875"/>
                    <a:pt x="8710" y="17550"/>
                  </a:cubicBezTo>
                  <a:cubicBezTo>
                    <a:pt x="8710" y="16875"/>
                    <a:pt x="10800" y="17550"/>
                    <a:pt x="11497" y="17550"/>
                  </a:cubicBezTo>
                  <a:cubicBezTo>
                    <a:pt x="11497" y="16875"/>
                    <a:pt x="9407" y="16200"/>
                    <a:pt x="9407" y="15525"/>
                  </a:cubicBezTo>
                  <a:cubicBezTo>
                    <a:pt x="10104" y="14175"/>
                    <a:pt x="11497" y="15525"/>
                    <a:pt x="11497" y="16200"/>
                  </a:cubicBezTo>
                  <a:cubicBezTo>
                    <a:pt x="12891" y="16875"/>
                    <a:pt x="12194" y="15525"/>
                    <a:pt x="12194" y="14850"/>
                  </a:cubicBezTo>
                  <a:cubicBezTo>
                    <a:pt x="12194" y="14175"/>
                    <a:pt x="14284" y="15525"/>
                    <a:pt x="14284" y="15525"/>
                  </a:cubicBezTo>
                  <a:cubicBezTo>
                    <a:pt x="14284" y="14850"/>
                    <a:pt x="12891" y="12825"/>
                    <a:pt x="12891" y="12825"/>
                  </a:cubicBezTo>
                  <a:cubicBezTo>
                    <a:pt x="12194" y="12150"/>
                    <a:pt x="10800" y="12150"/>
                    <a:pt x="10104" y="11475"/>
                  </a:cubicBezTo>
                  <a:cubicBezTo>
                    <a:pt x="10104" y="11475"/>
                    <a:pt x="10104" y="10125"/>
                    <a:pt x="10104" y="10800"/>
                  </a:cubicBezTo>
                  <a:cubicBezTo>
                    <a:pt x="9407" y="9450"/>
                    <a:pt x="7317" y="8100"/>
                    <a:pt x="7317" y="6750"/>
                  </a:cubicBezTo>
                  <a:cubicBezTo>
                    <a:pt x="8013" y="4050"/>
                    <a:pt x="10104" y="6750"/>
                    <a:pt x="10800" y="7425"/>
                  </a:cubicBezTo>
                  <a:cubicBezTo>
                    <a:pt x="10800" y="7425"/>
                    <a:pt x="10800" y="6750"/>
                    <a:pt x="10800" y="6750"/>
                  </a:cubicBezTo>
                  <a:cubicBezTo>
                    <a:pt x="11497" y="6075"/>
                    <a:pt x="12194" y="6750"/>
                    <a:pt x="12194" y="7425"/>
                  </a:cubicBezTo>
                  <a:cubicBezTo>
                    <a:pt x="12194" y="7425"/>
                    <a:pt x="11497" y="6075"/>
                    <a:pt x="11497" y="6075"/>
                  </a:cubicBezTo>
                  <a:cubicBezTo>
                    <a:pt x="12194" y="6075"/>
                    <a:pt x="13587" y="6750"/>
                    <a:pt x="14284" y="6750"/>
                  </a:cubicBezTo>
                  <a:cubicBezTo>
                    <a:pt x="14284" y="6075"/>
                    <a:pt x="11497" y="6075"/>
                    <a:pt x="11497" y="4725"/>
                  </a:cubicBezTo>
                  <a:cubicBezTo>
                    <a:pt x="11497" y="4725"/>
                    <a:pt x="14284" y="3375"/>
                    <a:pt x="14981" y="3375"/>
                  </a:cubicBezTo>
                  <a:cubicBezTo>
                    <a:pt x="14981" y="3375"/>
                    <a:pt x="14284" y="4725"/>
                    <a:pt x="14284" y="4725"/>
                  </a:cubicBezTo>
                  <a:cubicBezTo>
                    <a:pt x="14284" y="4725"/>
                    <a:pt x="16375" y="3375"/>
                    <a:pt x="17071" y="3375"/>
                  </a:cubicBezTo>
                  <a:cubicBezTo>
                    <a:pt x="17768" y="3375"/>
                    <a:pt x="18465" y="4050"/>
                    <a:pt x="19858" y="4725"/>
                  </a:cubicBezTo>
                  <a:cubicBezTo>
                    <a:pt x="20555" y="3375"/>
                    <a:pt x="21252" y="1350"/>
                    <a:pt x="21252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72" name="Shape">
              <a:extLst>
                <a:ext uri="{FF2B5EF4-FFF2-40B4-BE49-F238E27FC236}">
                  <a16:creationId xmlns:a16="http://schemas.microsoft.com/office/drawing/2014/main" id="{88B069C5-3913-40A9-A17C-86BC2752909A}"/>
                </a:ext>
              </a:extLst>
            </p:cNvPr>
            <p:cNvSpPr/>
            <p:nvPr/>
          </p:nvSpPr>
          <p:spPr>
            <a:xfrm>
              <a:off x="9401237" y="2803029"/>
              <a:ext cx="80042" cy="51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3" h="20029" extrusionOk="0">
                  <a:moveTo>
                    <a:pt x="20563" y="11929"/>
                  </a:moveTo>
                  <a:cubicBezTo>
                    <a:pt x="17683" y="7609"/>
                    <a:pt x="13363" y="7609"/>
                    <a:pt x="13363" y="1129"/>
                  </a:cubicBezTo>
                  <a:cubicBezTo>
                    <a:pt x="6163" y="-1031"/>
                    <a:pt x="4723" y="-1031"/>
                    <a:pt x="1843" y="9769"/>
                  </a:cubicBezTo>
                  <a:cubicBezTo>
                    <a:pt x="1843" y="11929"/>
                    <a:pt x="-1037" y="18409"/>
                    <a:pt x="403" y="18409"/>
                  </a:cubicBezTo>
                  <a:cubicBezTo>
                    <a:pt x="3283" y="20569"/>
                    <a:pt x="6163" y="20569"/>
                    <a:pt x="7603" y="18409"/>
                  </a:cubicBezTo>
                  <a:cubicBezTo>
                    <a:pt x="10483" y="16249"/>
                    <a:pt x="11923" y="14089"/>
                    <a:pt x="14803" y="14089"/>
                  </a:cubicBezTo>
                  <a:cubicBezTo>
                    <a:pt x="14803" y="14089"/>
                    <a:pt x="20563" y="14089"/>
                    <a:pt x="20563" y="11929"/>
                  </a:cubicBezTo>
                  <a:cubicBezTo>
                    <a:pt x="19123" y="11929"/>
                    <a:pt x="20563" y="14089"/>
                    <a:pt x="20563" y="1192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73" name="Shape">
              <a:extLst>
                <a:ext uri="{FF2B5EF4-FFF2-40B4-BE49-F238E27FC236}">
                  <a16:creationId xmlns:a16="http://schemas.microsoft.com/office/drawing/2014/main" id="{034C59B8-2EDE-410A-93EF-DD96501E9ED1}"/>
                </a:ext>
              </a:extLst>
            </p:cNvPr>
            <p:cNvSpPr/>
            <p:nvPr/>
          </p:nvSpPr>
          <p:spPr>
            <a:xfrm>
              <a:off x="9217581" y="2788262"/>
              <a:ext cx="43367" cy="96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54" h="20517" extrusionOk="0">
                  <a:moveTo>
                    <a:pt x="14400" y="18117"/>
                  </a:moveTo>
                  <a:cubicBezTo>
                    <a:pt x="16800" y="15717"/>
                    <a:pt x="21600" y="13317"/>
                    <a:pt x="16800" y="12117"/>
                  </a:cubicBezTo>
                  <a:cubicBezTo>
                    <a:pt x="14400" y="10917"/>
                    <a:pt x="12000" y="8517"/>
                    <a:pt x="14400" y="6117"/>
                  </a:cubicBezTo>
                  <a:cubicBezTo>
                    <a:pt x="14400" y="6117"/>
                    <a:pt x="16800" y="3717"/>
                    <a:pt x="16800" y="3717"/>
                  </a:cubicBezTo>
                  <a:cubicBezTo>
                    <a:pt x="14400" y="2517"/>
                    <a:pt x="9600" y="117"/>
                    <a:pt x="7200" y="117"/>
                  </a:cubicBezTo>
                  <a:cubicBezTo>
                    <a:pt x="0" y="-1083"/>
                    <a:pt x="0" y="7317"/>
                    <a:pt x="0" y="9717"/>
                  </a:cubicBezTo>
                  <a:cubicBezTo>
                    <a:pt x="0" y="14517"/>
                    <a:pt x="4800" y="16917"/>
                    <a:pt x="9600" y="20517"/>
                  </a:cubicBezTo>
                  <a:cubicBezTo>
                    <a:pt x="12000" y="19317"/>
                    <a:pt x="14400" y="18117"/>
                    <a:pt x="14400" y="18117"/>
                  </a:cubicBezTo>
                  <a:cubicBezTo>
                    <a:pt x="16800" y="15717"/>
                    <a:pt x="14400" y="18117"/>
                    <a:pt x="14400" y="1811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74" name="Shape">
              <a:extLst>
                <a:ext uri="{FF2B5EF4-FFF2-40B4-BE49-F238E27FC236}">
                  <a16:creationId xmlns:a16="http://schemas.microsoft.com/office/drawing/2014/main" id="{AF152433-AD32-4F25-A7D4-1A3541FA9A0C}"/>
                </a:ext>
              </a:extLst>
            </p:cNvPr>
            <p:cNvSpPr/>
            <p:nvPr/>
          </p:nvSpPr>
          <p:spPr>
            <a:xfrm>
              <a:off x="9249627" y="2794650"/>
              <a:ext cx="61703" cy="49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55" h="21600" extrusionOk="0">
                  <a:moveTo>
                    <a:pt x="17270" y="0"/>
                  </a:moveTo>
                  <a:cubicBezTo>
                    <a:pt x="13947" y="0"/>
                    <a:pt x="2316" y="0"/>
                    <a:pt x="2316" y="4800"/>
                  </a:cubicBezTo>
                  <a:cubicBezTo>
                    <a:pt x="-1007" y="9600"/>
                    <a:pt x="-1007" y="19200"/>
                    <a:pt x="3978" y="21600"/>
                  </a:cubicBezTo>
                  <a:cubicBezTo>
                    <a:pt x="5639" y="19200"/>
                    <a:pt x="8962" y="21600"/>
                    <a:pt x="10624" y="19200"/>
                  </a:cubicBezTo>
                  <a:cubicBezTo>
                    <a:pt x="12285" y="19200"/>
                    <a:pt x="13947" y="14400"/>
                    <a:pt x="15608" y="16800"/>
                  </a:cubicBezTo>
                  <a:cubicBezTo>
                    <a:pt x="20593" y="21600"/>
                    <a:pt x="17270" y="2400"/>
                    <a:pt x="1727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75" name="Shape">
              <a:extLst>
                <a:ext uri="{FF2B5EF4-FFF2-40B4-BE49-F238E27FC236}">
                  <a16:creationId xmlns:a16="http://schemas.microsoft.com/office/drawing/2014/main" id="{8B76F7F5-35C0-4EC1-8523-739DB550B4BE}"/>
                </a:ext>
              </a:extLst>
            </p:cNvPr>
            <p:cNvSpPr/>
            <p:nvPr/>
          </p:nvSpPr>
          <p:spPr>
            <a:xfrm>
              <a:off x="9883961" y="2827141"/>
              <a:ext cx="84585" cy="83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073" h="20055" extrusionOk="0">
                  <a:moveTo>
                    <a:pt x="17073" y="18900"/>
                  </a:moveTo>
                  <a:cubicBezTo>
                    <a:pt x="17073" y="16200"/>
                    <a:pt x="17073" y="14850"/>
                    <a:pt x="14799" y="13500"/>
                  </a:cubicBezTo>
                  <a:cubicBezTo>
                    <a:pt x="12526" y="12150"/>
                    <a:pt x="14799" y="10800"/>
                    <a:pt x="13662" y="9450"/>
                  </a:cubicBezTo>
                  <a:cubicBezTo>
                    <a:pt x="12526" y="6750"/>
                    <a:pt x="11389" y="8100"/>
                    <a:pt x="11389" y="4050"/>
                  </a:cubicBezTo>
                  <a:cubicBezTo>
                    <a:pt x="11389" y="4050"/>
                    <a:pt x="7978" y="1350"/>
                    <a:pt x="9115" y="0"/>
                  </a:cubicBezTo>
                  <a:cubicBezTo>
                    <a:pt x="5705" y="0"/>
                    <a:pt x="-4527" y="1350"/>
                    <a:pt x="2294" y="8100"/>
                  </a:cubicBezTo>
                  <a:cubicBezTo>
                    <a:pt x="3431" y="9450"/>
                    <a:pt x="4568" y="10800"/>
                    <a:pt x="5705" y="12150"/>
                  </a:cubicBezTo>
                  <a:cubicBezTo>
                    <a:pt x="6841" y="13500"/>
                    <a:pt x="7978" y="13500"/>
                    <a:pt x="9115" y="14850"/>
                  </a:cubicBezTo>
                  <a:cubicBezTo>
                    <a:pt x="11389" y="14850"/>
                    <a:pt x="13662" y="14850"/>
                    <a:pt x="13662" y="17550"/>
                  </a:cubicBezTo>
                  <a:cubicBezTo>
                    <a:pt x="14799" y="18900"/>
                    <a:pt x="15936" y="21600"/>
                    <a:pt x="17073" y="18900"/>
                  </a:cubicBezTo>
                  <a:cubicBezTo>
                    <a:pt x="17073" y="17550"/>
                    <a:pt x="15936" y="20250"/>
                    <a:pt x="17073" y="189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76" name="Shape">
              <a:extLst>
                <a:ext uri="{FF2B5EF4-FFF2-40B4-BE49-F238E27FC236}">
                  <a16:creationId xmlns:a16="http://schemas.microsoft.com/office/drawing/2014/main" id="{0BFFB91B-BB6E-4508-A5B6-A77EC04981B0}"/>
                </a:ext>
              </a:extLst>
            </p:cNvPr>
            <p:cNvSpPr/>
            <p:nvPr/>
          </p:nvSpPr>
          <p:spPr>
            <a:xfrm>
              <a:off x="9901664" y="2883705"/>
              <a:ext cx="540197" cy="459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1109" extrusionOk="0">
                  <a:moveTo>
                    <a:pt x="20727" y="18280"/>
                  </a:moveTo>
                  <a:cubicBezTo>
                    <a:pt x="20291" y="18023"/>
                    <a:pt x="20509" y="17509"/>
                    <a:pt x="20291" y="16995"/>
                  </a:cubicBezTo>
                  <a:cubicBezTo>
                    <a:pt x="20291" y="16738"/>
                    <a:pt x="19855" y="16480"/>
                    <a:pt x="19636" y="16223"/>
                  </a:cubicBezTo>
                  <a:cubicBezTo>
                    <a:pt x="19200" y="15966"/>
                    <a:pt x="18982" y="15452"/>
                    <a:pt x="18764" y="14938"/>
                  </a:cubicBezTo>
                  <a:cubicBezTo>
                    <a:pt x="18327" y="14423"/>
                    <a:pt x="18545" y="14423"/>
                    <a:pt x="18982" y="13652"/>
                  </a:cubicBezTo>
                  <a:cubicBezTo>
                    <a:pt x="19200" y="13395"/>
                    <a:pt x="19636" y="12880"/>
                    <a:pt x="19418" y="12366"/>
                  </a:cubicBezTo>
                  <a:cubicBezTo>
                    <a:pt x="19200" y="12109"/>
                    <a:pt x="18545" y="12109"/>
                    <a:pt x="18327" y="12109"/>
                  </a:cubicBezTo>
                  <a:cubicBezTo>
                    <a:pt x="18109" y="11852"/>
                    <a:pt x="18327" y="11338"/>
                    <a:pt x="18327" y="11338"/>
                  </a:cubicBezTo>
                  <a:cubicBezTo>
                    <a:pt x="18109" y="10823"/>
                    <a:pt x="18109" y="10052"/>
                    <a:pt x="18327" y="9795"/>
                  </a:cubicBezTo>
                  <a:cubicBezTo>
                    <a:pt x="18764" y="9280"/>
                    <a:pt x="18109" y="9023"/>
                    <a:pt x="17891" y="8766"/>
                  </a:cubicBezTo>
                  <a:cubicBezTo>
                    <a:pt x="17891" y="8509"/>
                    <a:pt x="18327" y="7738"/>
                    <a:pt x="18545" y="7480"/>
                  </a:cubicBezTo>
                  <a:cubicBezTo>
                    <a:pt x="18545" y="7223"/>
                    <a:pt x="18982" y="4652"/>
                    <a:pt x="18764" y="4652"/>
                  </a:cubicBezTo>
                  <a:cubicBezTo>
                    <a:pt x="18109" y="4652"/>
                    <a:pt x="17891" y="4652"/>
                    <a:pt x="17236" y="4138"/>
                  </a:cubicBezTo>
                  <a:cubicBezTo>
                    <a:pt x="17018" y="3880"/>
                    <a:pt x="16800" y="3623"/>
                    <a:pt x="16582" y="3366"/>
                  </a:cubicBezTo>
                  <a:cubicBezTo>
                    <a:pt x="16364" y="3109"/>
                    <a:pt x="15709" y="3109"/>
                    <a:pt x="15491" y="2852"/>
                  </a:cubicBezTo>
                  <a:cubicBezTo>
                    <a:pt x="15055" y="2852"/>
                    <a:pt x="14836" y="2852"/>
                    <a:pt x="14400" y="2595"/>
                  </a:cubicBezTo>
                  <a:cubicBezTo>
                    <a:pt x="14182" y="2080"/>
                    <a:pt x="13745" y="2338"/>
                    <a:pt x="13309" y="2338"/>
                  </a:cubicBezTo>
                  <a:cubicBezTo>
                    <a:pt x="13091" y="2595"/>
                    <a:pt x="12655" y="2338"/>
                    <a:pt x="12436" y="2595"/>
                  </a:cubicBezTo>
                  <a:cubicBezTo>
                    <a:pt x="12000" y="2595"/>
                    <a:pt x="11782" y="3109"/>
                    <a:pt x="11564" y="3366"/>
                  </a:cubicBezTo>
                  <a:cubicBezTo>
                    <a:pt x="11345" y="3623"/>
                    <a:pt x="10691" y="3366"/>
                    <a:pt x="10691" y="3880"/>
                  </a:cubicBezTo>
                  <a:cubicBezTo>
                    <a:pt x="10691" y="4395"/>
                    <a:pt x="10473" y="4395"/>
                    <a:pt x="10036" y="4652"/>
                  </a:cubicBezTo>
                  <a:cubicBezTo>
                    <a:pt x="8945" y="4909"/>
                    <a:pt x="8073" y="4909"/>
                    <a:pt x="7200" y="4138"/>
                  </a:cubicBezTo>
                  <a:cubicBezTo>
                    <a:pt x="6982" y="3880"/>
                    <a:pt x="6764" y="3623"/>
                    <a:pt x="6545" y="3623"/>
                  </a:cubicBezTo>
                  <a:cubicBezTo>
                    <a:pt x="6109" y="3109"/>
                    <a:pt x="5891" y="3366"/>
                    <a:pt x="5455" y="3366"/>
                  </a:cubicBezTo>
                  <a:cubicBezTo>
                    <a:pt x="5236" y="3109"/>
                    <a:pt x="5236" y="2338"/>
                    <a:pt x="5236" y="2080"/>
                  </a:cubicBezTo>
                  <a:cubicBezTo>
                    <a:pt x="4582" y="1823"/>
                    <a:pt x="4364" y="1566"/>
                    <a:pt x="4364" y="795"/>
                  </a:cubicBezTo>
                  <a:cubicBezTo>
                    <a:pt x="4364" y="-491"/>
                    <a:pt x="3491" y="280"/>
                    <a:pt x="3055" y="795"/>
                  </a:cubicBezTo>
                  <a:cubicBezTo>
                    <a:pt x="2836" y="1052"/>
                    <a:pt x="2618" y="1309"/>
                    <a:pt x="2400" y="1309"/>
                  </a:cubicBezTo>
                  <a:cubicBezTo>
                    <a:pt x="1964" y="1052"/>
                    <a:pt x="1309" y="1052"/>
                    <a:pt x="1091" y="538"/>
                  </a:cubicBezTo>
                  <a:cubicBezTo>
                    <a:pt x="655" y="23"/>
                    <a:pt x="655" y="-234"/>
                    <a:pt x="218" y="280"/>
                  </a:cubicBezTo>
                  <a:cubicBezTo>
                    <a:pt x="218" y="538"/>
                    <a:pt x="0" y="538"/>
                    <a:pt x="0" y="795"/>
                  </a:cubicBezTo>
                  <a:cubicBezTo>
                    <a:pt x="0" y="1052"/>
                    <a:pt x="0" y="1309"/>
                    <a:pt x="218" y="1566"/>
                  </a:cubicBezTo>
                  <a:cubicBezTo>
                    <a:pt x="218" y="1566"/>
                    <a:pt x="436" y="2080"/>
                    <a:pt x="218" y="2080"/>
                  </a:cubicBezTo>
                  <a:cubicBezTo>
                    <a:pt x="218" y="2338"/>
                    <a:pt x="0" y="2338"/>
                    <a:pt x="218" y="2595"/>
                  </a:cubicBezTo>
                  <a:cubicBezTo>
                    <a:pt x="218" y="2852"/>
                    <a:pt x="655" y="2852"/>
                    <a:pt x="655" y="3109"/>
                  </a:cubicBezTo>
                  <a:cubicBezTo>
                    <a:pt x="655" y="3366"/>
                    <a:pt x="436" y="3623"/>
                    <a:pt x="655" y="3623"/>
                  </a:cubicBezTo>
                  <a:cubicBezTo>
                    <a:pt x="873" y="4138"/>
                    <a:pt x="873" y="4395"/>
                    <a:pt x="1091" y="4909"/>
                  </a:cubicBezTo>
                  <a:cubicBezTo>
                    <a:pt x="1309" y="5166"/>
                    <a:pt x="1309" y="5423"/>
                    <a:pt x="1745" y="5680"/>
                  </a:cubicBezTo>
                  <a:cubicBezTo>
                    <a:pt x="1745" y="5680"/>
                    <a:pt x="2182" y="5938"/>
                    <a:pt x="2182" y="5938"/>
                  </a:cubicBezTo>
                  <a:cubicBezTo>
                    <a:pt x="2400" y="6966"/>
                    <a:pt x="436" y="7995"/>
                    <a:pt x="1745" y="9023"/>
                  </a:cubicBezTo>
                  <a:cubicBezTo>
                    <a:pt x="2182" y="9280"/>
                    <a:pt x="2182" y="9795"/>
                    <a:pt x="2618" y="10052"/>
                  </a:cubicBezTo>
                  <a:cubicBezTo>
                    <a:pt x="3055" y="10566"/>
                    <a:pt x="3491" y="10823"/>
                    <a:pt x="3927" y="11595"/>
                  </a:cubicBezTo>
                  <a:cubicBezTo>
                    <a:pt x="3927" y="11852"/>
                    <a:pt x="3709" y="12109"/>
                    <a:pt x="3709" y="12366"/>
                  </a:cubicBezTo>
                  <a:cubicBezTo>
                    <a:pt x="3927" y="12623"/>
                    <a:pt x="4364" y="12623"/>
                    <a:pt x="4145" y="12880"/>
                  </a:cubicBezTo>
                  <a:cubicBezTo>
                    <a:pt x="4145" y="13652"/>
                    <a:pt x="4582" y="13909"/>
                    <a:pt x="4800" y="14423"/>
                  </a:cubicBezTo>
                  <a:cubicBezTo>
                    <a:pt x="5236" y="14166"/>
                    <a:pt x="5018" y="13909"/>
                    <a:pt x="5236" y="13652"/>
                  </a:cubicBezTo>
                  <a:cubicBezTo>
                    <a:pt x="5236" y="13652"/>
                    <a:pt x="5455" y="13909"/>
                    <a:pt x="5455" y="13909"/>
                  </a:cubicBezTo>
                  <a:cubicBezTo>
                    <a:pt x="5891" y="13909"/>
                    <a:pt x="5455" y="13909"/>
                    <a:pt x="5673" y="14166"/>
                  </a:cubicBezTo>
                  <a:cubicBezTo>
                    <a:pt x="5891" y="14423"/>
                    <a:pt x="6109" y="13652"/>
                    <a:pt x="6545" y="14166"/>
                  </a:cubicBezTo>
                  <a:cubicBezTo>
                    <a:pt x="6982" y="14938"/>
                    <a:pt x="7200" y="15709"/>
                    <a:pt x="7636" y="16480"/>
                  </a:cubicBezTo>
                  <a:cubicBezTo>
                    <a:pt x="8073" y="17252"/>
                    <a:pt x="9164" y="18023"/>
                    <a:pt x="10036" y="18538"/>
                  </a:cubicBezTo>
                  <a:cubicBezTo>
                    <a:pt x="10473" y="18795"/>
                    <a:pt x="10909" y="18795"/>
                    <a:pt x="11345" y="19052"/>
                  </a:cubicBezTo>
                  <a:cubicBezTo>
                    <a:pt x="11564" y="19052"/>
                    <a:pt x="12218" y="18795"/>
                    <a:pt x="12218" y="18795"/>
                  </a:cubicBezTo>
                  <a:cubicBezTo>
                    <a:pt x="12218" y="18795"/>
                    <a:pt x="12218" y="19052"/>
                    <a:pt x="12218" y="19052"/>
                  </a:cubicBezTo>
                  <a:cubicBezTo>
                    <a:pt x="12436" y="19052"/>
                    <a:pt x="13091" y="18538"/>
                    <a:pt x="13309" y="18280"/>
                  </a:cubicBezTo>
                  <a:cubicBezTo>
                    <a:pt x="13309" y="18280"/>
                    <a:pt x="13091" y="18280"/>
                    <a:pt x="13091" y="18280"/>
                  </a:cubicBezTo>
                  <a:cubicBezTo>
                    <a:pt x="13091" y="18023"/>
                    <a:pt x="13527" y="18280"/>
                    <a:pt x="13527" y="18280"/>
                  </a:cubicBezTo>
                  <a:cubicBezTo>
                    <a:pt x="13964" y="18538"/>
                    <a:pt x="13964" y="18795"/>
                    <a:pt x="14182" y="19309"/>
                  </a:cubicBezTo>
                  <a:cubicBezTo>
                    <a:pt x="14400" y="20080"/>
                    <a:pt x="14618" y="20080"/>
                    <a:pt x="15055" y="20338"/>
                  </a:cubicBezTo>
                  <a:cubicBezTo>
                    <a:pt x="16364" y="20595"/>
                    <a:pt x="17891" y="20852"/>
                    <a:pt x="19200" y="21109"/>
                  </a:cubicBezTo>
                  <a:cubicBezTo>
                    <a:pt x="19200" y="20080"/>
                    <a:pt x="19418" y="19823"/>
                    <a:pt x="20073" y="19309"/>
                  </a:cubicBezTo>
                  <a:cubicBezTo>
                    <a:pt x="20509" y="19052"/>
                    <a:pt x="21600" y="18795"/>
                    <a:pt x="20727" y="18280"/>
                  </a:cubicBezTo>
                  <a:cubicBezTo>
                    <a:pt x="20509" y="18023"/>
                    <a:pt x="21164" y="18538"/>
                    <a:pt x="20727" y="1828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77" name="Shape">
              <a:extLst>
                <a:ext uri="{FF2B5EF4-FFF2-40B4-BE49-F238E27FC236}">
                  <a16:creationId xmlns:a16="http://schemas.microsoft.com/office/drawing/2014/main" id="{9BDB4BB8-1E78-4FF7-A2AD-014DCD4844BC}"/>
                </a:ext>
              </a:extLst>
            </p:cNvPr>
            <p:cNvSpPr/>
            <p:nvPr/>
          </p:nvSpPr>
          <p:spPr>
            <a:xfrm>
              <a:off x="9913129" y="2878749"/>
              <a:ext cx="43951" cy="32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00" y="3600"/>
                  </a:moveTo>
                  <a:cubicBezTo>
                    <a:pt x="5400" y="3600"/>
                    <a:pt x="5400" y="10800"/>
                    <a:pt x="8100" y="14400"/>
                  </a:cubicBezTo>
                  <a:cubicBezTo>
                    <a:pt x="13500" y="14400"/>
                    <a:pt x="16200" y="18000"/>
                    <a:pt x="21600" y="21600"/>
                  </a:cubicBezTo>
                  <a:cubicBezTo>
                    <a:pt x="18900" y="7200"/>
                    <a:pt x="8100" y="3600"/>
                    <a:pt x="0" y="0"/>
                  </a:cubicBezTo>
                  <a:cubicBezTo>
                    <a:pt x="0" y="3600"/>
                    <a:pt x="0" y="3600"/>
                    <a:pt x="2700" y="3600"/>
                  </a:cubicBezTo>
                  <a:cubicBezTo>
                    <a:pt x="5400" y="3600"/>
                    <a:pt x="0" y="3600"/>
                    <a:pt x="2700" y="36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78" name="Shape">
              <a:extLst>
                <a:ext uri="{FF2B5EF4-FFF2-40B4-BE49-F238E27FC236}">
                  <a16:creationId xmlns:a16="http://schemas.microsoft.com/office/drawing/2014/main" id="{6452267D-774F-4CBB-8C88-A6BF0D57B14B}"/>
                </a:ext>
              </a:extLst>
            </p:cNvPr>
            <p:cNvSpPr/>
            <p:nvPr/>
          </p:nvSpPr>
          <p:spPr>
            <a:xfrm>
              <a:off x="9783190" y="2750512"/>
              <a:ext cx="191954" cy="93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0007" extrusionOk="0">
                  <a:moveTo>
                    <a:pt x="16046" y="16407"/>
                  </a:moveTo>
                  <a:cubicBezTo>
                    <a:pt x="16663" y="15207"/>
                    <a:pt x="17897" y="17607"/>
                    <a:pt x="18514" y="18807"/>
                  </a:cubicBezTo>
                  <a:cubicBezTo>
                    <a:pt x="18514" y="18807"/>
                    <a:pt x="20983" y="18807"/>
                    <a:pt x="20983" y="18807"/>
                  </a:cubicBezTo>
                  <a:cubicBezTo>
                    <a:pt x="21600" y="17607"/>
                    <a:pt x="18514" y="12807"/>
                    <a:pt x="20366" y="12807"/>
                  </a:cubicBezTo>
                  <a:cubicBezTo>
                    <a:pt x="19749" y="11607"/>
                    <a:pt x="18514" y="11607"/>
                    <a:pt x="18514" y="10407"/>
                  </a:cubicBezTo>
                  <a:cubicBezTo>
                    <a:pt x="18514" y="8007"/>
                    <a:pt x="17897" y="6807"/>
                    <a:pt x="16663" y="6807"/>
                  </a:cubicBezTo>
                  <a:cubicBezTo>
                    <a:pt x="14811" y="6807"/>
                    <a:pt x="13577" y="8007"/>
                    <a:pt x="11726" y="5607"/>
                  </a:cubicBezTo>
                  <a:cubicBezTo>
                    <a:pt x="9874" y="4407"/>
                    <a:pt x="8023" y="4407"/>
                    <a:pt x="5554" y="3207"/>
                  </a:cubicBezTo>
                  <a:cubicBezTo>
                    <a:pt x="3703" y="2007"/>
                    <a:pt x="2469" y="-1593"/>
                    <a:pt x="0" y="807"/>
                  </a:cubicBezTo>
                  <a:cubicBezTo>
                    <a:pt x="1851" y="5607"/>
                    <a:pt x="6789" y="6807"/>
                    <a:pt x="4937" y="15207"/>
                  </a:cubicBezTo>
                  <a:cubicBezTo>
                    <a:pt x="6789" y="15207"/>
                    <a:pt x="11109" y="15207"/>
                    <a:pt x="11109" y="20007"/>
                  </a:cubicBezTo>
                  <a:cubicBezTo>
                    <a:pt x="11109" y="16407"/>
                    <a:pt x="14811" y="16407"/>
                    <a:pt x="16046" y="16407"/>
                  </a:cubicBezTo>
                  <a:cubicBezTo>
                    <a:pt x="16663" y="15207"/>
                    <a:pt x="11726" y="16407"/>
                    <a:pt x="16046" y="1640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79" name="Shape">
              <a:extLst>
                <a:ext uri="{FF2B5EF4-FFF2-40B4-BE49-F238E27FC236}">
                  <a16:creationId xmlns:a16="http://schemas.microsoft.com/office/drawing/2014/main" id="{D2660BB7-0043-4461-A51F-E38E166D49BF}"/>
                </a:ext>
              </a:extLst>
            </p:cNvPr>
            <p:cNvSpPr/>
            <p:nvPr/>
          </p:nvSpPr>
          <p:spPr>
            <a:xfrm>
              <a:off x="9931287" y="2809941"/>
              <a:ext cx="129601" cy="118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44" h="21600" extrusionOk="0">
                  <a:moveTo>
                    <a:pt x="4622" y="2057"/>
                  </a:moveTo>
                  <a:cubicBezTo>
                    <a:pt x="4622" y="2057"/>
                    <a:pt x="7022" y="4114"/>
                    <a:pt x="6222" y="5143"/>
                  </a:cubicBezTo>
                  <a:cubicBezTo>
                    <a:pt x="6222" y="5143"/>
                    <a:pt x="3822" y="5143"/>
                    <a:pt x="3822" y="5143"/>
                  </a:cubicBezTo>
                  <a:cubicBezTo>
                    <a:pt x="2222" y="5143"/>
                    <a:pt x="2222" y="3086"/>
                    <a:pt x="1422" y="3086"/>
                  </a:cubicBezTo>
                  <a:cubicBezTo>
                    <a:pt x="-1778" y="2057"/>
                    <a:pt x="1422" y="6171"/>
                    <a:pt x="1422" y="7200"/>
                  </a:cubicBezTo>
                  <a:cubicBezTo>
                    <a:pt x="1422" y="10286"/>
                    <a:pt x="3822" y="8229"/>
                    <a:pt x="3022" y="11314"/>
                  </a:cubicBezTo>
                  <a:cubicBezTo>
                    <a:pt x="2222" y="13371"/>
                    <a:pt x="3822" y="13371"/>
                    <a:pt x="4622" y="14400"/>
                  </a:cubicBezTo>
                  <a:cubicBezTo>
                    <a:pt x="5422" y="14400"/>
                    <a:pt x="5422" y="16457"/>
                    <a:pt x="5422" y="17486"/>
                  </a:cubicBezTo>
                  <a:cubicBezTo>
                    <a:pt x="6222" y="16457"/>
                    <a:pt x="9422" y="14400"/>
                    <a:pt x="11022" y="13371"/>
                  </a:cubicBezTo>
                  <a:cubicBezTo>
                    <a:pt x="11822" y="13371"/>
                    <a:pt x="11822" y="15429"/>
                    <a:pt x="11822" y="16457"/>
                  </a:cubicBezTo>
                  <a:cubicBezTo>
                    <a:pt x="11822" y="19543"/>
                    <a:pt x="12622" y="20571"/>
                    <a:pt x="15022" y="21600"/>
                  </a:cubicBezTo>
                  <a:cubicBezTo>
                    <a:pt x="15022" y="20571"/>
                    <a:pt x="15022" y="18514"/>
                    <a:pt x="15022" y="18514"/>
                  </a:cubicBezTo>
                  <a:cubicBezTo>
                    <a:pt x="15822" y="17486"/>
                    <a:pt x="16622" y="17486"/>
                    <a:pt x="16622" y="16457"/>
                  </a:cubicBezTo>
                  <a:cubicBezTo>
                    <a:pt x="17422" y="14400"/>
                    <a:pt x="17422" y="12343"/>
                    <a:pt x="18222" y="11314"/>
                  </a:cubicBezTo>
                  <a:cubicBezTo>
                    <a:pt x="19822" y="8229"/>
                    <a:pt x="15022" y="2057"/>
                    <a:pt x="13422" y="1029"/>
                  </a:cubicBezTo>
                  <a:cubicBezTo>
                    <a:pt x="11822" y="4114"/>
                    <a:pt x="10222" y="4114"/>
                    <a:pt x="7822" y="2057"/>
                  </a:cubicBezTo>
                  <a:cubicBezTo>
                    <a:pt x="7822" y="1029"/>
                    <a:pt x="6222" y="0"/>
                    <a:pt x="5422" y="0"/>
                  </a:cubicBezTo>
                  <a:cubicBezTo>
                    <a:pt x="4622" y="0"/>
                    <a:pt x="4622" y="1029"/>
                    <a:pt x="4622" y="2057"/>
                  </a:cubicBezTo>
                  <a:cubicBezTo>
                    <a:pt x="5422" y="3086"/>
                    <a:pt x="3822" y="0"/>
                    <a:pt x="4622" y="20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80" name="Shape">
              <a:extLst>
                <a:ext uri="{FF2B5EF4-FFF2-40B4-BE49-F238E27FC236}">
                  <a16:creationId xmlns:a16="http://schemas.microsoft.com/office/drawing/2014/main" id="{196847B6-379A-4440-AC17-B3F071A99D5F}"/>
                </a:ext>
              </a:extLst>
            </p:cNvPr>
            <p:cNvSpPr/>
            <p:nvPr/>
          </p:nvSpPr>
          <p:spPr>
            <a:xfrm>
              <a:off x="9968544" y="3187303"/>
              <a:ext cx="49683" cy="50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28" extrusionOk="0">
                  <a:moveTo>
                    <a:pt x="7200" y="1848"/>
                  </a:moveTo>
                  <a:cubicBezTo>
                    <a:pt x="2400" y="4008"/>
                    <a:pt x="0" y="8328"/>
                    <a:pt x="0" y="12648"/>
                  </a:cubicBezTo>
                  <a:cubicBezTo>
                    <a:pt x="2400" y="12648"/>
                    <a:pt x="9600" y="12648"/>
                    <a:pt x="9600" y="14808"/>
                  </a:cubicBezTo>
                  <a:cubicBezTo>
                    <a:pt x="14400" y="19128"/>
                    <a:pt x="16800" y="19128"/>
                    <a:pt x="21600" y="19128"/>
                  </a:cubicBezTo>
                  <a:cubicBezTo>
                    <a:pt x="21600" y="19128"/>
                    <a:pt x="16800" y="8328"/>
                    <a:pt x="16800" y="8328"/>
                  </a:cubicBezTo>
                  <a:cubicBezTo>
                    <a:pt x="19200" y="8328"/>
                    <a:pt x="21600" y="8328"/>
                    <a:pt x="19200" y="4008"/>
                  </a:cubicBezTo>
                  <a:cubicBezTo>
                    <a:pt x="14400" y="1848"/>
                    <a:pt x="12000" y="-2472"/>
                    <a:pt x="7200" y="1848"/>
                  </a:cubicBezTo>
                  <a:cubicBezTo>
                    <a:pt x="2400" y="6168"/>
                    <a:pt x="9600" y="-312"/>
                    <a:pt x="7200" y="184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81" name="Shape">
              <a:extLst>
                <a:ext uri="{FF2B5EF4-FFF2-40B4-BE49-F238E27FC236}">
                  <a16:creationId xmlns:a16="http://schemas.microsoft.com/office/drawing/2014/main" id="{33864AC4-7D34-4C10-B2B9-A27D54FA34A8}"/>
                </a:ext>
              </a:extLst>
            </p:cNvPr>
            <p:cNvSpPr/>
            <p:nvPr/>
          </p:nvSpPr>
          <p:spPr>
            <a:xfrm>
              <a:off x="9663721" y="2968581"/>
              <a:ext cx="186351" cy="150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2" h="21600" extrusionOk="0">
                  <a:moveTo>
                    <a:pt x="16949" y="8000"/>
                  </a:moveTo>
                  <a:cubicBezTo>
                    <a:pt x="17566" y="7200"/>
                    <a:pt x="18183" y="6400"/>
                    <a:pt x="17566" y="5600"/>
                  </a:cubicBezTo>
                  <a:cubicBezTo>
                    <a:pt x="16949" y="4800"/>
                    <a:pt x="16332" y="4800"/>
                    <a:pt x="16949" y="4000"/>
                  </a:cubicBezTo>
                  <a:cubicBezTo>
                    <a:pt x="18183" y="2400"/>
                    <a:pt x="20652" y="2400"/>
                    <a:pt x="20652" y="0"/>
                  </a:cubicBezTo>
                  <a:cubicBezTo>
                    <a:pt x="18801" y="0"/>
                    <a:pt x="16332" y="0"/>
                    <a:pt x="14481" y="800"/>
                  </a:cubicBezTo>
                  <a:cubicBezTo>
                    <a:pt x="13246" y="800"/>
                    <a:pt x="12012" y="1600"/>
                    <a:pt x="10778" y="1600"/>
                  </a:cubicBezTo>
                  <a:cubicBezTo>
                    <a:pt x="8926" y="1600"/>
                    <a:pt x="8309" y="800"/>
                    <a:pt x="7075" y="1600"/>
                  </a:cubicBezTo>
                  <a:cubicBezTo>
                    <a:pt x="5841" y="2400"/>
                    <a:pt x="5223" y="2400"/>
                    <a:pt x="3989" y="1600"/>
                  </a:cubicBezTo>
                  <a:cubicBezTo>
                    <a:pt x="2755" y="0"/>
                    <a:pt x="3372" y="3200"/>
                    <a:pt x="3372" y="3200"/>
                  </a:cubicBezTo>
                  <a:cubicBezTo>
                    <a:pt x="2755" y="4000"/>
                    <a:pt x="2755" y="4800"/>
                    <a:pt x="2755" y="4800"/>
                  </a:cubicBezTo>
                  <a:cubicBezTo>
                    <a:pt x="2138" y="6400"/>
                    <a:pt x="1521" y="4800"/>
                    <a:pt x="903" y="4800"/>
                  </a:cubicBezTo>
                  <a:cubicBezTo>
                    <a:pt x="286" y="5600"/>
                    <a:pt x="903" y="7200"/>
                    <a:pt x="903" y="8000"/>
                  </a:cubicBezTo>
                  <a:cubicBezTo>
                    <a:pt x="903" y="8800"/>
                    <a:pt x="286" y="10400"/>
                    <a:pt x="1521" y="11200"/>
                  </a:cubicBezTo>
                  <a:cubicBezTo>
                    <a:pt x="4606" y="13600"/>
                    <a:pt x="2138" y="15200"/>
                    <a:pt x="286" y="17600"/>
                  </a:cubicBezTo>
                  <a:cubicBezTo>
                    <a:pt x="-948" y="19200"/>
                    <a:pt x="2138" y="21600"/>
                    <a:pt x="3372" y="21600"/>
                  </a:cubicBezTo>
                  <a:cubicBezTo>
                    <a:pt x="4606" y="21600"/>
                    <a:pt x="5841" y="20000"/>
                    <a:pt x="7075" y="19200"/>
                  </a:cubicBezTo>
                  <a:cubicBezTo>
                    <a:pt x="8926" y="17600"/>
                    <a:pt x="10778" y="16800"/>
                    <a:pt x="12629" y="15200"/>
                  </a:cubicBezTo>
                  <a:cubicBezTo>
                    <a:pt x="13863" y="14400"/>
                    <a:pt x="15098" y="13600"/>
                    <a:pt x="16332" y="12000"/>
                  </a:cubicBezTo>
                  <a:cubicBezTo>
                    <a:pt x="16949" y="10400"/>
                    <a:pt x="16332" y="8800"/>
                    <a:pt x="16949" y="8000"/>
                  </a:cubicBezTo>
                  <a:cubicBezTo>
                    <a:pt x="17566" y="6400"/>
                    <a:pt x="16949" y="8800"/>
                    <a:pt x="16949" y="80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82" name="Shape">
              <a:extLst>
                <a:ext uri="{FF2B5EF4-FFF2-40B4-BE49-F238E27FC236}">
                  <a16:creationId xmlns:a16="http://schemas.microsoft.com/office/drawing/2014/main" id="{A4D57274-25B1-4266-8812-8633028EFDF3}"/>
                </a:ext>
              </a:extLst>
            </p:cNvPr>
            <p:cNvSpPr/>
            <p:nvPr/>
          </p:nvSpPr>
          <p:spPr>
            <a:xfrm>
              <a:off x="9750010" y="2961323"/>
              <a:ext cx="273947" cy="259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255" extrusionOk="0">
                  <a:moveTo>
                    <a:pt x="19914" y="16200"/>
                  </a:moveTo>
                  <a:cubicBezTo>
                    <a:pt x="19914" y="16200"/>
                    <a:pt x="19050" y="15740"/>
                    <a:pt x="19050" y="15281"/>
                  </a:cubicBezTo>
                  <a:cubicBezTo>
                    <a:pt x="19050" y="14821"/>
                    <a:pt x="19482" y="14821"/>
                    <a:pt x="19482" y="14361"/>
                  </a:cubicBezTo>
                  <a:cubicBezTo>
                    <a:pt x="19050" y="13442"/>
                    <a:pt x="18186" y="12983"/>
                    <a:pt x="17322" y="12064"/>
                  </a:cubicBezTo>
                  <a:cubicBezTo>
                    <a:pt x="16890" y="12064"/>
                    <a:pt x="16026" y="11604"/>
                    <a:pt x="16026" y="11144"/>
                  </a:cubicBezTo>
                  <a:cubicBezTo>
                    <a:pt x="15594" y="10225"/>
                    <a:pt x="14730" y="9306"/>
                    <a:pt x="14730" y="7927"/>
                  </a:cubicBezTo>
                  <a:cubicBezTo>
                    <a:pt x="14298" y="7008"/>
                    <a:pt x="16890" y="5170"/>
                    <a:pt x="16026" y="4251"/>
                  </a:cubicBezTo>
                  <a:cubicBezTo>
                    <a:pt x="15162" y="3791"/>
                    <a:pt x="14730" y="3332"/>
                    <a:pt x="14298" y="2412"/>
                  </a:cubicBezTo>
                  <a:cubicBezTo>
                    <a:pt x="13866" y="1953"/>
                    <a:pt x="13866" y="1034"/>
                    <a:pt x="13434" y="574"/>
                  </a:cubicBezTo>
                  <a:cubicBezTo>
                    <a:pt x="13002" y="574"/>
                    <a:pt x="13002" y="1034"/>
                    <a:pt x="12570" y="1034"/>
                  </a:cubicBezTo>
                  <a:cubicBezTo>
                    <a:pt x="11706" y="1034"/>
                    <a:pt x="12138" y="115"/>
                    <a:pt x="11706" y="115"/>
                  </a:cubicBezTo>
                  <a:cubicBezTo>
                    <a:pt x="11274" y="115"/>
                    <a:pt x="10410" y="574"/>
                    <a:pt x="10410" y="574"/>
                  </a:cubicBezTo>
                  <a:cubicBezTo>
                    <a:pt x="9546" y="-345"/>
                    <a:pt x="9114" y="115"/>
                    <a:pt x="8250" y="115"/>
                  </a:cubicBezTo>
                  <a:cubicBezTo>
                    <a:pt x="7386" y="574"/>
                    <a:pt x="7818" y="1034"/>
                    <a:pt x="7386" y="1493"/>
                  </a:cubicBezTo>
                  <a:cubicBezTo>
                    <a:pt x="6522" y="1953"/>
                    <a:pt x="5658" y="1953"/>
                    <a:pt x="5226" y="2872"/>
                  </a:cubicBezTo>
                  <a:cubicBezTo>
                    <a:pt x="4794" y="3791"/>
                    <a:pt x="5658" y="3332"/>
                    <a:pt x="5658" y="4251"/>
                  </a:cubicBezTo>
                  <a:cubicBezTo>
                    <a:pt x="5658" y="4710"/>
                    <a:pt x="5226" y="4710"/>
                    <a:pt x="5226" y="5629"/>
                  </a:cubicBezTo>
                  <a:cubicBezTo>
                    <a:pt x="5226" y="7008"/>
                    <a:pt x="4794" y="7468"/>
                    <a:pt x="3498" y="8387"/>
                  </a:cubicBezTo>
                  <a:cubicBezTo>
                    <a:pt x="2634" y="8846"/>
                    <a:pt x="-390" y="10225"/>
                    <a:pt x="42" y="11144"/>
                  </a:cubicBezTo>
                  <a:cubicBezTo>
                    <a:pt x="474" y="11604"/>
                    <a:pt x="474" y="12983"/>
                    <a:pt x="906" y="13442"/>
                  </a:cubicBezTo>
                  <a:cubicBezTo>
                    <a:pt x="1338" y="13902"/>
                    <a:pt x="3066" y="13902"/>
                    <a:pt x="3498" y="13902"/>
                  </a:cubicBezTo>
                  <a:cubicBezTo>
                    <a:pt x="4794" y="14361"/>
                    <a:pt x="6090" y="15281"/>
                    <a:pt x="7386" y="16200"/>
                  </a:cubicBezTo>
                  <a:cubicBezTo>
                    <a:pt x="9114" y="17578"/>
                    <a:pt x="10410" y="18957"/>
                    <a:pt x="12138" y="20336"/>
                  </a:cubicBezTo>
                  <a:cubicBezTo>
                    <a:pt x="13434" y="21255"/>
                    <a:pt x="14730" y="21255"/>
                    <a:pt x="16026" y="21255"/>
                  </a:cubicBezTo>
                  <a:cubicBezTo>
                    <a:pt x="17322" y="21255"/>
                    <a:pt x="17322" y="19876"/>
                    <a:pt x="18186" y="18957"/>
                  </a:cubicBezTo>
                  <a:cubicBezTo>
                    <a:pt x="19050" y="18038"/>
                    <a:pt x="20778" y="19876"/>
                    <a:pt x="21210" y="19417"/>
                  </a:cubicBezTo>
                  <a:cubicBezTo>
                    <a:pt x="20778" y="18957"/>
                    <a:pt x="20346" y="18498"/>
                    <a:pt x="19914" y="17578"/>
                  </a:cubicBezTo>
                  <a:cubicBezTo>
                    <a:pt x="19914" y="17119"/>
                    <a:pt x="20346" y="16659"/>
                    <a:pt x="19914" y="16200"/>
                  </a:cubicBezTo>
                  <a:cubicBezTo>
                    <a:pt x="19482" y="15740"/>
                    <a:pt x="20346" y="16659"/>
                    <a:pt x="19914" y="16200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83" name="Shape">
              <a:extLst>
                <a:ext uri="{FF2B5EF4-FFF2-40B4-BE49-F238E27FC236}">
                  <a16:creationId xmlns:a16="http://schemas.microsoft.com/office/drawing/2014/main" id="{D9B4D302-19F1-4606-ADFC-32DB9611243F}"/>
                </a:ext>
              </a:extLst>
            </p:cNvPr>
            <p:cNvSpPr/>
            <p:nvPr/>
          </p:nvSpPr>
          <p:spPr>
            <a:xfrm>
              <a:off x="9399383" y="2804208"/>
              <a:ext cx="519233" cy="202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3" h="21600" extrusionOk="0">
                  <a:moveTo>
                    <a:pt x="11501" y="21600"/>
                  </a:moveTo>
                  <a:cubicBezTo>
                    <a:pt x="11729" y="21000"/>
                    <a:pt x="11956" y="19800"/>
                    <a:pt x="11956" y="19800"/>
                  </a:cubicBezTo>
                  <a:cubicBezTo>
                    <a:pt x="11729" y="18600"/>
                    <a:pt x="11956" y="18000"/>
                    <a:pt x="12183" y="18600"/>
                  </a:cubicBezTo>
                  <a:cubicBezTo>
                    <a:pt x="12638" y="19200"/>
                    <a:pt x="12865" y="18600"/>
                    <a:pt x="13320" y="18600"/>
                  </a:cubicBezTo>
                  <a:cubicBezTo>
                    <a:pt x="13775" y="18000"/>
                    <a:pt x="13775" y="18000"/>
                    <a:pt x="14230" y="18600"/>
                  </a:cubicBezTo>
                  <a:cubicBezTo>
                    <a:pt x="15139" y="18600"/>
                    <a:pt x="15821" y="17400"/>
                    <a:pt x="16731" y="17400"/>
                  </a:cubicBezTo>
                  <a:cubicBezTo>
                    <a:pt x="17413" y="17400"/>
                    <a:pt x="18322" y="17400"/>
                    <a:pt x="19004" y="16800"/>
                  </a:cubicBezTo>
                  <a:cubicBezTo>
                    <a:pt x="19459" y="16200"/>
                    <a:pt x="19459" y="17400"/>
                    <a:pt x="20141" y="16800"/>
                  </a:cubicBezTo>
                  <a:cubicBezTo>
                    <a:pt x="20596" y="16200"/>
                    <a:pt x="20369" y="17400"/>
                    <a:pt x="20596" y="18000"/>
                  </a:cubicBezTo>
                  <a:cubicBezTo>
                    <a:pt x="20823" y="18600"/>
                    <a:pt x="21278" y="17400"/>
                    <a:pt x="21051" y="16800"/>
                  </a:cubicBezTo>
                  <a:cubicBezTo>
                    <a:pt x="20823" y="16200"/>
                    <a:pt x="21278" y="15000"/>
                    <a:pt x="20596" y="14400"/>
                  </a:cubicBezTo>
                  <a:cubicBezTo>
                    <a:pt x="20369" y="13800"/>
                    <a:pt x="20823" y="13800"/>
                    <a:pt x="20596" y="13200"/>
                  </a:cubicBezTo>
                  <a:cubicBezTo>
                    <a:pt x="20596" y="12000"/>
                    <a:pt x="20369" y="11400"/>
                    <a:pt x="20369" y="10200"/>
                  </a:cubicBezTo>
                  <a:cubicBezTo>
                    <a:pt x="20369" y="9600"/>
                    <a:pt x="20823" y="8400"/>
                    <a:pt x="20823" y="8400"/>
                  </a:cubicBezTo>
                  <a:cubicBezTo>
                    <a:pt x="20596" y="7200"/>
                    <a:pt x="20141" y="6600"/>
                    <a:pt x="19914" y="4800"/>
                  </a:cubicBezTo>
                  <a:cubicBezTo>
                    <a:pt x="19459" y="3000"/>
                    <a:pt x="19459" y="2400"/>
                    <a:pt x="18550" y="1800"/>
                  </a:cubicBezTo>
                  <a:cubicBezTo>
                    <a:pt x="18322" y="1800"/>
                    <a:pt x="18095" y="1800"/>
                    <a:pt x="17867" y="1800"/>
                  </a:cubicBezTo>
                  <a:cubicBezTo>
                    <a:pt x="17413" y="1200"/>
                    <a:pt x="17640" y="1800"/>
                    <a:pt x="17413" y="1800"/>
                  </a:cubicBezTo>
                  <a:cubicBezTo>
                    <a:pt x="16958" y="3000"/>
                    <a:pt x="16503" y="3000"/>
                    <a:pt x="16276" y="3600"/>
                  </a:cubicBezTo>
                  <a:cubicBezTo>
                    <a:pt x="15594" y="4200"/>
                    <a:pt x="14684" y="3600"/>
                    <a:pt x="14002" y="3600"/>
                  </a:cubicBezTo>
                  <a:cubicBezTo>
                    <a:pt x="13547" y="3600"/>
                    <a:pt x="13093" y="3600"/>
                    <a:pt x="12865" y="3600"/>
                  </a:cubicBezTo>
                  <a:cubicBezTo>
                    <a:pt x="12411" y="3000"/>
                    <a:pt x="12411" y="2400"/>
                    <a:pt x="11956" y="2400"/>
                  </a:cubicBezTo>
                  <a:cubicBezTo>
                    <a:pt x="11501" y="2400"/>
                    <a:pt x="11274" y="1800"/>
                    <a:pt x="11046" y="1200"/>
                  </a:cubicBezTo>
                  <a:cubicBezTo>
                    <a:pt x="10819" y="1200"/>
                    <a:pt x="9910" y="0"/>
                    <a:pt x="10137" y="0"/>
                  </a:cubicBezTo>
                  <a:cubicBezTo>
                    <a:pt x="9682" y="600"/>
                    <a:pt x="8545" y="0"/>
                    <a:pt x="8091" y="0"/>
                  </a:cubicBezTo>
                  <a:cubicBezTo>
                    <a:pt x="7409" y="0"/>
                    <a:pt x="6726" y="1800"/>
                    <a:pt x="6272" y="2400"/>
                  </a:cubicBezTo>
                  <a:cubicBezTo>
                    <a:pt x="5590" y="3600"/>
                    <a:pt x="4453" y="2400"/>
                    <a:pt x="3771" y="3000"/>
                  </a:cubicBezTo>
                  <a:cubicBezTo>
                    <a:pt x="3543" y="3000"/>
                    <a:pt x="3316" y="3000"/>
                    <a:pt x="3316" y="3600"/>
                  </a:cubicBezTo>
                  <a:cubicBezTo>
                    <a:pt x="3316" y="3600"/>
                    <a:pt x="3771" y="3600"/>
                    <a:pt x="3771" y="4200"/>
                  </a:cubicBezTo>
                  <a:cubicBezTo>
                    <a:pt x="3771" y="4200"/>
                    <a:pt x="3089" y="4200"/>
                    <a:pt x="3089" y="4800"/>
                  </a:cubicBezTo>
                  <a:cubicBezTo>
                    <a:pt x="3089" y="5400"/>
                    <a:pt x="3089" y="5400"/>
                    <a:pt x="2634" y="5400"/>
                  </a:cubicBezTo>
                  <a:cubicBezTo>
                    <a:pt x="1952" y="5400"/>
                    <a:pt x="1270" y="5400"/>
                    <a:pt x="587" y="5400"/>
                  </a:cubicBezTo>
                  <a:cubicBezTo>
                    <a:pt x="133" y="5400"/>
                    <a:pt x="360" y="6000"/>
                    <a:pt x="360" y="6600"/>
                  </a:cubicBezTo>
                  <a:cubicBezTo>
                    <a:pt x="133" y="7800"/>
                    <a:pt x="-322" y="8400"/>
                    <a:pt x="360" y="9000"/>
                  </a:cubicBezTo>
                  <a:cubicBezTo>
                    <a:pt x="360" y="9000"/>
                    <a:pt x="815" y="8400"/>
                    <a:pt x="815" y="8400"/>
                  </a:cubicBezTo>
                  <a:cubicBezTo>
                    <a:pt x="815" y="9000"/>
                    <a:pt x="360" y="10200"/>
                    <a:pt x="360" y="10200"/>
                  </a:cubicBezTo>
                  <a:cubicBezTo>
                    <a:pt x="587" y="10800"/>
                    <a:pt x="587" y="10200"/>
                    <a:pt x="815" y="10200"/>
                  </a:cubicBezTo>
                  <a:cubicBezTo>
                    <a:pt x="815" y="10200"/>
                    <a:pt x="815" y="11400"/>
                    <a:pt x="815" y="11400"/>
                  </a:cubicBezTo>
                  <a:cubicBezTo>
                    <a:pt x="1270" y="13200"/>
                    <a:pt x="587" y="12000"/>
                    <a:pt x="360" y="12000"/>
                  </a:cubicBezTo>
                  <a:cubicBezTo>
                    <a:pt x="360" y="12000"/>
                    <a:pt x="133" y="13800"/>
                    <a:pt x="587" y="13200"/>
                  </a:cubicBezTo>
                  <a:cubicBezTo>
                    <a:pt x="1042" y="13200"/>
                    <a:pt x="587" y="14400"/>
                    <a:pt x="587" y="15000"/>
                  </a:cubicBezTo>
                  <a:cubicBezTo>
                    <a:pt x="587" y="15600"/>
                    <a:pt x="1270" y="15600"/>
                    <a:pt x="1497" y="16200"/>
                  </a:cubicBezTo>
                  <a:cubicBezTo>
                    <a:pt x="1724" y="16800"/>
                    <a:pt x="1270" y="18000"/>
                    <a:pt x="1270" y="18000"/>
                  </a:cubicBezTo>
                  <a:cubicBezTo>
                    <a:pt x="1497" y="18000"/>
                    <a:pt x="1724" y="16800"/>
                    <a:pt x="1952" y="18000"/>
                  </a:cubicBezTo>
                  <a:cubicBezTo>
                    <a:pt x="1952" y="18600"/>
                    <a:pt x="1497" y="18600"/>
                    <a:pt x="1497" y="18600"/>
                  </a:cubicBezTo>
                  <a:cubicBezTo>
                    <a:pt x="1497" y="18600"/>
                    <a:pt x="1952" y="18600"/>
                    <a:pt x="1952" y="18600"/>
                  </a:cubicBezTo>
                  <a:cubicBezTo>
                    <a:pt x="2179" y="19200"/>
                    <a:pt x="1952" y="19800"/>
                    <a:pt x="1724" y="20400"/>
                  </a:cubicBezTo>
                  <a:cubicBezTo>
                    <a:pt x="1724" y="21000"/>
                    <a:pt x="2179" y="21600"/>
                    <a:pt x="2179" y="21000"/>
                  </a:cubicBezTo>
                  <a:cubicBezTo>
                    <a:pt x="2406" y="20400"/>
                    <a:pt x="2179" y="19200"/>
                    <a:pt x="2406" y="18600"/>
                  </a:cubicBezTo>
                  <a:cubicBezTo>
                    <a:pt x="2634" y="18000"/>
                    <a:pt x="3089" y="19200"/>
                    <a:pt x="3316" y="19200"/>
                  </a:cubicBezTo>
                  <a:cubicBezTo>
                    <a:pt x="3771" y="19800"/>
                    <a:pt x="4225" y="21000"/>
                    <a:pt x="4680" y="19800"/>
                  </a:cubicBezTo>
                  <a:cubicBezTo>
                    <a:pt x="5362" y="19200"/>
                    <a:pt x="4907" y="17400"/>
                    <a:pt x="5817" y="18600"/>
                  </a:cubicBezTo>
                  <a:cubicBezTo>
                    <a:pt x="6272" y="19800"/>
                    <a:pt x="6954" y="21000"/>
                    <a:pt x="7636" y="21000"/>
                  </a:cubicBezTo>
                  <a:cubicBezTo>
                    <a:pt x="8091" y="20400"/>
                    <a:pt x="8773" y="19800"/>
                    <a:pt x="9227" y="19200"/>
                  </a:cubicBezTo>
                  <a:cubicBezTo>
                    <a:pt x="9455" y="18600"/>
                    <a:pt x="9455" y="18000"/>
                    <a:pt x="9682" y="18000"/>
                  </a:cubicBezTo>
                  <a:cubicBezTo>
                    <a:pt x="10137" y="18600"/>
                    <a:pt x="10364" y="19200"/>
                    <a:pt x="10592" y="18600"/>
                  </a:cubicBezTo>
                  <a:cubicBezTo>
                    <a:pt x="11274" y="18000"/>
                    <a:pt x="11274" y="18600"/>
                    <a:pt x="11046" y="19800"/>
                  </a:cubicBezTo>
                  <a:cubicBezTo>
                    <a:pt x="11046" y="20400"/>
                    <a:pt x="11501" y="20400"/>
                    <a:pt x="11046" y="21000"/>
                  </a:cubicBezTo>
                  <a:cubicBezTo>
                    <a:pt x="11274" y="21600"/>
                    <a:pt x="11274" y="21600"/>
                    <a:pt x="11501" y="21600"/>
                  </a:cubicBezTo>
                  <a:cubicBezTo>
                    <a:pt x="11729" y="21000"/>
                    <a:pt x="11274" y="21600"/>
                    <a:pt x="11501" y="216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84" name="Shape">
              <a:extLst>
                <a:ext uri="{FF2B5EF4-FFF2-40B4-BE49-F238E27FC236}">
                  <a16:creationId xmlns:a16="http://schemas.microsoft.com/office/drawing/2014/main" id="{F58C1E3A-1EE3-4C4F-B255-DCE6EC994F9C}"/>
                </a:ext>
              </a:extLst>
            </p:cNvPr>
            <p:cNvSpPr/>
            <p:nvPr/>
          </p:nvSpPr>
          <p:spPr>
            <a:xfrm>
              <a:off x="9635639" y="3126718"/>
              <a:ext cx="585135" cy="47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536" extrusionOk="0">
                  <a:moveTo>
                    <a:pt x="13246" y="5079"/>
                  </a:moveTo>
                  <a:cubicBezTo>
                    <a:pt x="13041" y="4307"/>
                    <a:pt x="13041" y="4307"/>
                    <a:pt x="12424" y="4307"/>
                  </a:cubicBezTo>
                  <a:cubicBezTo>
                    <a:pt x="11806" y="4307"/>
                    <a:pt x="11189" y="4307"/>
                    <a:pt x="10572" y="4307"/>
                  </a:cubicBezTo>
                  <a:cubicBezTo>
                    <a:pt x="10161" y="4307"/>
                    <a:pt x="9955" y="3793"/>
                    <a:pt x="9749" y="3793"/>
                  </a:cubicBezTo>
                  <a:cubicBezTo>
                    <a:pt x="9132" y="3022"/>
                    <a:pt x="8515" y="2507"/>
                    <a:pt x="8104" y="1993"/>
                  </a:cubicBezTo>
                  <a:cubicBezTo>
                    <a:pt x="7281" y="1222"/>
                    <a:pt x="6458" y="450"/>
                    <a:pt x="5429" y="193"/>
                  </a:cubicBezTo>
                  <a:cubicBezTo>
                    <a:pt x="5018" y="-64"/>
                    <a:pt x="4812" y="-64"/>
                    <a:pt x="4195" y="193"/>
                  </a:cubicBezTo>
                  <a:cubicBezTo>
                    <a:pt x="3784" y="193"/>
                    <a:pt x="3166" y="450"/>
                    <a:pt x="2549" y="707"/>
                  </a:cubicBezTo>
                  <a:cubicBezTo>
                    <a:pt x="2755" y="1222"/>
                    <a:pt x="3372" y="1736"/>
                    <a:pt x="3372" y="2250"/>
                  </a:cubicBezTo>
                  <a:cubicBezTo>
                    <a:pt x="3372" y="2765"/>
                    <a:pt x="2755" y="3022"/>
                    <a:pt x="2549" y="3022"/>
                  </a:cubicBezTo>
                  <a:cubicBezTo>
                    <a:pt x="2344" y="3279"/>
                    <a:pt x="2138" y="3022"/>
                    <a:pt x="1932" y="3022"/>
                  </a:cubicBezTo>
                  <a:cubicBezTo>
                    <a:pt x="1726" y="3279"/>
                    <a:pt x="1726" y="3536"/>
                    <a:pt x="1726" y="3536"/>
                  </a:cubicBezTo>
                  <a:cubicBezTo>
                    <a:pt x="1315" y="4307"/>
                    <a:pt x="492" y="3793"/>
                    <a:pt x="286" y="3536"/>
                  </a:cubicBezTo>
                  <a:cubicBezTo>
                    <a:pt x="81" y="4050"/>
                    <a:pt x="81" y="4307"/>
                    <a:pt x="81" y="4822"/>
                  </a:cubicBezTo>
                  <a:cubicBezTo>
                    <a:pt x="-125" y="5593"/>
                    <a:pt x="81" y="5336"/>
                    <a:pt x="492" y="5593"/>
                  </a:cubicBezTo>
                  <a:cubicBezTo>
                    <a:pt x="904" y="6107"/>
                    <a:pt x="1315" y="7136"/>
                    <a:pt x="1521" y="7907"/>
                  </a:cubicBezTo>
                  <a:cubicBezTo>
                    <a:pt x="1932" y="8422"/>
                    <a:pt x="2138" y="8936"/>
                    <a:pt x="2344" y="9707"/>
                  </a:cubicBezTo>
                  <a:cubicBezTo>
                    <a:pt x="2549" y="10222"/>
                    <a:pt x="2755" y="10479"/>
                    <a:pt x="2961" y="10736"/>
                  </a:cubicBezTo>
                  <a:cubicBezTo>
                    <a:pt x="3372" y="11250"/>
                    <a:pt x="3784" y="11250"/>
                    <a:pt x="3989" y="11765"/>
                  </a:cubicBezTo>
                  <a:cubicBezTo>
                    <a:pt x="4195" y="12279"/>
                    <a:pt x="4401" y="12793"/>
                    <a:pt x="4401" y="13565"/>
                  </a:cubicBezTo>
                  <a:cubicBezTo>
                    <a:pt x="4606" y="14079"/>
                    <a:pt x="4401" y="14593"/>
                    <a:pt x="4606" y="15107"/>
                  </a:cubicBezTo>
                  <a:cubicBezTo>
                    <a:pt x="5018" y="16136"/>
                    <a:pt x="5841" y="16393"/>
                    <a:pt x="6252" y="17165"/>
                  </a:cubicBezTo>
                  <a:cubicBezTo>
                    <a:pt x="6664" y="17936"/>
                    <a:pt x="6869" y="18965"/>
                    <a:pt x="7281" y="19479"/>
                  </a:cubicBezTo>
                  <a:cubicBezTo>
                    <a:pt x="7486" y="19993"/>
                    <a:pt x="7898" y="20507"/>
                    <a:pt x="8104" y="20765"/>
                  </a:cubicBezTo>
                  <a:cubicBezTo>
                    <a:pt x="8104" y="21022"/>
                    <a:pt x="8104" y="21536"/>
                    <a:pt x="8309" y="21536"/>
                  </a:cubicBezTo>
                  <a:cubicBezTo>
                    <a:pt x="8721" y="21536"/>
                    <a:pt x="8515" y="21022"/>
                    <a:pt x="8721" y="20765"/>
                  </a:cubicBezTo>
                  <a:cubicBezTo>
                    <a:pt x="8721" y="19993"/>
                    <a:pt x="9749" y="20250"/>
                    <a:pt x="10161" y="20250"/>
                  </a:cubicBezTo>
                  <a:cubicBezTo>
                    <a:pt x="10778" y="20250"/>
                    <a:pt x="11806" y="19993"/>
                    <a:pt x="12218" y="20507"/>
                  </a:cubicBezTo>
                  <a:cubicBezTo>
                    <a:pt x="12835" y="20765"/>
                    <a:pt x="13041" y="20250"/>
                    <a:pt x="13452" y="19736"/>
                  </a:cubicBezTo>
                  <a:cubicBezTo>
                    <a:pt x="14069" y="18707"/>
                    <a:pt x="14686" y="18707"/>
                    <a:pt x="15509" y="18450"/>
                  </a:cubicBezTo>
                  <a:cubicBezTo>
                    <a:pt x="16744" y="18450"/>
                    <a:pt x="17978" y="17936"/>
                    <a:pt x="19212" y="17422"/>
                  </a:cubicBezTo>
                  <a:cubicBezTo>
                    <a:pt x="19624" y="17165"/>
                    <a:pt x="20241" y="16907"/>
                    <a:pt x="20858" y="16907"/>
                  </a:cubicBezTo>
                  <a:cubicBezTo>
                    <a:pt x="21064" y="16650"/>
                    <a:pt x="21064" y="16136"/>
                    <a:pt x="21269" y="15622"/>
                  </a:cubicBezTo>
                  <a:cubicBezTo>
                    <a:pt x="21269" y="15365"/>
                    <a:pt x="21475" y="14850"/>
                    <a:pt x="21475" y="14336"/>
                  </a:cubicBezTo>
                  <a:cubicBezTo>
                    <a:pt x="21475" y="14079"/>
                    <a:pt x="21269" y="13307"/>
                    <a:pt x="21064" y="13050"/>
                  </a:cubicBezTo>
                  <a:cubicBezTo>
                    <a:pt x="20446" y="13050"/>
                    <a:pt x="19624" y="13050"/>
                    <a:pt x="19006" y="12793"/>
                  </a:cubicBezTo>
                  <a:cubicBezTo>
                    <a:pt x="18389" y="12793"/>
                    <a:pt x="18389" y="12536"/>
                    <a:pt x="17978" y="12022"/>
                  </a:cubicBezTo>
                  <a:cubicBezTo>
                    <a:pt x="17566" y="10993"/>
                    <a:pt x="16949" y="10736"/>
                    <a:pt x="16538" y="9965"/>
                  </a:cubicBezTo>
                  <a:cubicBezTo>
                    <a:pt x="16332" y="9965"/>
                    <a:pt x="15921" y="8936"/>
                    <a:pt x="15715" y="8679"/>
                  </a:cubicBezTo>
                  <a:cubicBezTo>
                    <a:pt x="15509" y="8165"/>
                    <a:pt x="16538" y="7907"/>
                    <a:pt x="15715" y="7393"/>
                  </a:cubicBezTo>
                  <a:cubicBezTo>
                    <a:pt x="15509" y="7393"/>
                    <a:pt x="15304" y="6879"/>
                    <a:pt x="15098" y="6879"/>
                  </a:cubicBezTo>
                  <a:cubicBezTo>
                    <a:pt x="14686" y="6879"/>
                    <a:pt x="14481" y="6107"/>
                    <a:pt x="14275" y="5593"/>
                  </a:cubicBezTo>
                  <a:cubicBezTo>
                    <a:pt x="14069" y="4822"/>
                    <a:pt x="14069" y="5079"/>
                    <a:pt x="13246" y="507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85" name="Shape">
              <a:extLst>
                <a:ext uri="{FF2B5EF4-FFF2-40B4-BE49-F238E27FC236}">
                  <a16:creationId xmlns:a16="http://schemas.microsoft.com/office/drawing/2014/main" id="{E4628E9C-79B9-4DBC-92E0-C20F86DB3071}"/>
                </a:ext>
              </a:extLst>
            </p:cNvPr>
            <p:cNvSpPr/>
            <p:nvPr/>
          </p:nvSpPr>
          <p:spPr>
            <a:xfrm>
              <a:off x="9643700" y="3090907"/>
              <a:ext cx="116563" cy="124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143" y="21600"/>
                  </a:moveTo>
                  <a:cubicBezTo>
                    <a:pt x="7200" y="21600"/>
                    <a:pt x="7200" y="18655"/>
                    <a:pt x="8229" y="18655"/>
                  </a:cubicBezTo>
                  <a:cubicBezTo>
                    <a:pt x="9257" y="16691"/>
                    <a:pt x="11314" y="17673"/>
                    <a:pt x="12343" y="17673"/>
                  </a:cubicBezTo>
                  <a:cubicBezTo>
                    <a:pt x="13371" y="16691"/>
                    <a:pt x="16457" y="15709"/>
                    <a:pt x="15429" y="14727"/>
                  </a:cubicBezTo>
                  <a:cubicBezTo>
                    <a:pt x="14400" y="12764"/>
                    <a:pt x="13371" y="10800"/>
                    <a:pt x="11314" y="8836"/>
                  </a:cubicBezTo>
                  <a:cubicBezTo>
                    <a:pt x="15429" y="7855"/>
                    <a:pt x="18514" y="6873"/>
                    <a:pt x="21600" y="5891"/>
                  </a:cubicBezTo>
                  <a:cubicBezTo>
                    <a:pt x="21600" y="3927"/>
                    <a:pt x="20571" y="1964"/>
                    <a:pt x="19543" y="0"/>
                  </a:cubicBezTo>
                  <a:cubicBezTo>
                    <a:pt x="16457" y="982"/>
                    <a:pt x="12343" y="4909"/>
                    <a:pt x="9257" y="4909"/>
                  </a:cubicBezTo>
                  <a:cubicBezTo>
                    <a:pt x="7200" y="4909"/>
                    <a:pt x="4114" y="2945"/>
                    <a:pt x="4114" y="982"/>
                  </a:cubicBezTo>
                  <a:cubicBezTo>
                    <a:pt x="3086" y="4909"/>
                    <a:pt x="3086" y="7855"/>
                    <a:pt x="3086" y="10800"/>
                  </a:cubicBezTo>
                  <a:cubicBezTo>
                    <a:pt x="2057" y="12764"/>
                    <a:pt x="0" y="15709"/>
                    <a:pt x="0" y="17673"/>
                  </a:cubicBezTo>
                  <a:cubicBezTo>
                    <a:pt x="0" y="19636"/>
                    <a:pt x="0" y="19636"/>
                    <a:pt x="1029" y="20618"/>
                  </a:cubicBezTo>
                  <a:cubicBezTo>
                    <a:pt x="3086" y="20618"/>
                    <a:pt x="4114" y="21600"/>
                    <a:pt x="5143" y="216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86" name="Shape">
              <a:extLst>
                <a:ext uri="{FF2B5EF4-FFF2-40B4-BE49-F238E27FC236}">
                  <a16:creationId xmlns:a16="http://schemas.microsoft.com/office/drawing/2014/main" id="{232BBC99-7A8E-433A-B405-CA48E6C66384}"/>
                </a:ext>
              </a:extLst>
            </p:cNvPr>
            <p:cNvSpPr/>
            <p:nvPr/>
          </p:nvSpPr>
          <p:spPr>
            <a:xfrm>
              <a:off x="9649431" y="3046948"/>
              <a:ext cx="39564" cy="46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43" h="20267" extrusionOk="0">
                  <a:moveTo>
                    <a:pt x="18900" y="4800"/>
                  </a:moveTo>
                  <a:cubicBezTo>
                    <a:pt x="18900" y="2400"/>
                    <a:pt x="13500" y="0"/>
                    <a:pt x="10800" y="0"/>
                  </a:cubicBezTo>
                  <a:cubicBezTo>
                    <a:pt x="8100" y="2400"/>
                    <a:pt x="8100" y="2400"/>
                    <a:pt x="5400" y="4800"/>
                  </a:cubicBezTo>
                  <a:cubicBezTo>
                    <a:pt x="5400" y="9600"/>
                    <a:pt x="2700" y="14400"/>
                    <a:pt x="0" y="19200"/>
                  </a:cubicBezTo>
                  <a:cubicBezTo>
                    <a:pt x="5400" y="19200"/>
                    <a:pt x="5400" y="21600"/>
                    <a:pt x="10800" y="19200"/>
                  </a:cubicBezTo>
                  <a:cubicBezTo>
                    <a:pt x="13500" y="16800"/>
                    <a:pt x="21600" y="9600"/>
                    <a:pt x="18900" y="48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87" name="Shape">
              <a:extLst>
                <a:ext uri="{FF2B5EF4-FFF2-40B4-BE49-F238E27FC236}">
                  <a16:creationId xmlns:a16="http://schemas.microsoft.com/office/drawing/2014/main" id="{749E9D6F-3378-40B2-806D-283BA66E4741}"/>
                </a:ext>
              </a:extLst>
            </p:cNvPr>
            <p:cNvSpPr/>
            <p:nvPr/>
          </p:nvSpPr>
          <p:spPr>
            <a:xfrm>
              <a:off x="9643700" y="3113845"/>
              <a:ext cx="17199" cy="40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57"/>
                  </a:moveTo>
                  <a:cubicBezTo>
                    <a:pt x="0" y="15429"/>
                    <a:pt x="7200" y="18514"/>
                    <a:pt x="21600" y="21600"/>
                  </a:cubicBezTo>
                  <a:cubicBezTo>
                    <a:pt x="21600" y="15429"/>
                    <a:pt x="21600" y="9257"/>
                    <a:pt x="21600" y="3086"/>
                  </a:cubicBezTo>
                  <a:cubicBezTo>
                    <a:pt x="21600" y="0"/>
                    <a:pt x="21600" y="0"/>
                    <a:pt x="14400" y="0"/>
                  </a:cubicBezTo>
                  <a:cubicBezTo>
                    <a:pt x="0" y="0"/>
                    <a:pt x="0" y="6171"/>
                    <a:pt x="0" y="9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88" name="Shape">
              <a:extLst>
                <a:ext uri="{FF2B5EF4-FFF2-40B4-BE49-F238E27FC236}">
                  <a16:creationId xmlns:a16="http://schemas.microsoft.com/office/drawing/2014/main" id="{39688011-2858-4283-A293-9654F08E316C}"/>
                </a:ext>
              </a:extLst>
            </p:cNvPr>
            <p:cNvSpPr/>
            <p:nvPr/>
          </p:nvSpPr>
          <p:spPr>
            <a:xfrm>
              <a:off x="9620771" y="3090907"/>
              <a:ext cx="43894" cy="147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4" h="21600" extrusionOk="0">
                  <a:moveTo>
                    <a:pt x="10800" y="14123"/>
                  </a:moveTo>
                  <a:cubicBezTo>
                    <a:pt x="10800" y="13292"/>
                    <a:pt x="13500" y="12462"/>
                    <a:pt x="16200" y="10800"/>
                  </a:cubicBezTo>
                  <a:cubicBezTo>
                    <a:pt x="18900" y="9138"/>
                    <a:pt x="16200" y="9969"/>
                    <a:pt x="13500" y="8308"/>
                  </a:cubicBezTo>
                  <a:cubicBezTo>
                    <a:pt x="8100" y="6646"/>
                    <a:pt x="10800" y="2492"/>
                    <a:pt x="18900" y="3323"/>
                  </a:cubicBezTo>
                  <a:cubicBezTo>
                    <a:pt x="21600" y="831"/>
                    <a:pt x="21600" y="831"/>
                    <a:pt x="16200" y="0"/>
                  </a:cubicBezTo>
                  <a:cubicBezTo>
                    <a:pt x="10800" y="0"/>
                    <a:pt x="8100" y="4154"/>
                    <a:pt x="5400" y="5815"/>
                  </a:cubicBezTo>
                  <a:cubicBezTo>
                    <a:pt x="2700" y="6646"/>
                    <a:pt x="0" y="7477"/>
                    <a:pt x="0" y="9138"/>
                  </a:cubicBezTo>
                  <a:cubicBezTo>
                    <a:pt x="0" y="9969"/>
                    <a:pt x="2700" y="11631"/>
                    <a:pt x="2700" y="13292"/>
                  </a:cubicBezTo>
                  <a:cubicBezTo>
                    <a:pt x="2700" y="15785"/>
                    <a:pt x="5400" y="18277"/>
                    <a:pt x="5400" y="21600"/>
                  </a:cubicBezTo>
                  <a:cubicBezTo>
                    <a:pt x="5400" y="20769"/>
                    <a:pt x="5400" y="20769"/>
                    <a:pt x="5400" y="20769"/>
                  </a:cubicBezTo>
                  <a:cubicBezTo>
                    <a:pt x="8100" y="19108"/>
                    <a:pt x="8100" y="16615"/>
                    <a:pt x="10800" y="14123"/>
                  </a:cubicBezTo>
                  <a:cubicBezTo>
                    <a:pt x="10800" y="13292"/>
                    <a:pt x="10800" y="14954"/>
                    <a:pt x="10800" y="1412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89" name="Shape">
              <a:extLst>
                <a:ext uri="{FF2B5EF4-FFF2-40B4-BE49-F238E27FC236}">
                  <a16:creationId xmlns:a16="http://schemas.microsoft.com/office/drawing/2014/main" id="{E5D72C63-597B-4F64-9E35-6AB72295F87A}"/>
                </a:ext>
              </a:extLst>
            </p:cNvPr>
            <p:cNvSpPr/>
            <p:nvPr/>
          </p:nvSpPr>
          <p:spPr>
            <a:xfrm>
              <a:off x="10085105" y="3310712"/>
              <a:ext cx="20942" cy="43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781" h="21600" extrusionOk="0">
                  <a:moveTo>
                    <a:pt x="12960" y="21600"/>
                  </a:moveTo>
                  <a:cubicBezTo>
                    <a:pt x="12960" y="18900"/>
                    <a:pt x="21600" y="0"/>
                    <a:pt x="8640" y="0"/>
                  </a:cubicBezTo>
                  <a:cubicBezTo>
                    <a:pt x="4320" y="2700"/>
                    <a:pt x="0" y="8100"/>
                    <a:pt x="0" y="10800"/>
                  </a:cubicBezTo>
                  <a:cubicBezTo>
                    <a:pt x="0" y="16200"/>
                    <a:pt x="4320" y="18900"/>
                    <a:pt x="12960" y="21600"/>
                  </a:cubicBezTo>
                  <a:cubicBezTo>
                    <a:pt x="12960" y="21600"/>
                    <a:pt x="8640" y="21600"/>
                    <a:pt x="12960" y="216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90" name="Shape">
              <a:extLst>
                <a:ext uri="{FF2B5EF4-FFF2-40B4-BE49-F238E27FC236}">
                  <a16:creationId xmlns:a16="http://schemas.microsoft.com/office/drawing/2014/main" id="{3043A4CF-2D08-45D0-946D-B64A142C6F52}"/>
                </a:ext>
              </a:extLst>
            </p:cNvPr>
            <p:cNvSpPr/>
            <p:nvPr/>
          </p:nvSpPr>
          <p:spPr>
            <a:xfrm>
              <a:off x="9857210" y="3519050"/>
              <a:ext cx="291801" cy="184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4" h="21063" extrusionOk="0">
                  <a:moveTo>
                    <a:pt x="19053" y="0"/>
                  </a:moveTo>
                  <a:cubicBezTo>
                    <a:pt x="17830" y="635"/>
                    <a:pt x="16607" y="1271"/>
                    <a:pt x="15385" y="1271"/>
                  </a:cubicBezTo>
                  <a:cubicBezTo>
                    <a:pt x="14162" y="1906"/>
                    <a:pt x="12532" y="1271"/>
                    <a:pt x="11309" y="2541"/>
                  </a:cubicBezTo>
                  <a:cubicBezTo>
                    <a:pt x="10494" y="3812"/>
                    <a:pt x="10087" y="5082"/>
                    <a:pt x="9272" y="6353"/>
                  </a:cubicBezTo>
                  <a:cubicBezTo>
                    <a:pt x="8864" y="6988"/>
                    <a:pt x="7641" y="5718"/>
                    <a:pt x="6826" y="5718"/>
                  </a:cubicBezTo>
                  <a:cubicBezTo>
                    <a:pt x="5604" y="5718"/>
                    <a:pt x="4789" y="5718"/>
                    <a:pt x="3566" y="5718"/>
                  </a:cubicBezTo>
                  <a:cubicBezTo>
                    <a:pt x="2343" y="5718"/>
                    <a:pt x="1121" y="5082"/>
                    <a:pt x="1121" y="7624"/>
                  </a:cubicBezTo>
                  <a:cubicBezTo>
                    <a:pt x="713" y="8894"/>
                    <a:pt x="306" y="8259"/>
                    <a:pt x="306" y="9529"/>
                  </a:cubicBezTo>
                  <a:cubicBezTo>
                    <a:pt x="-102" y="10800"/>
                    <a:pt x="-102" y="12071"/>
                    <a:pt x="306" y="13341"/>
                  </a:cubicBezTo>
                  <a:cubicBezTo>
                    <a:pt x="306" y="14612"/>
                    <a:pt x="713" y="16518"/>
                    <a:pt x="1121" y="17788"/>
                  </a:cubicBezTo>
                  <a:cubicBezTo>
                    <a:pt x="1121" y="18424"/>
                    <a:pt x="1121" y="19694"/>
                    <a:pt x="1528" y="20329"/>
                  </a:cubicBezTo>
                  <a:cubicBezTo>
                    <a:pt x="1936" y="21600"/>
                    <a:pt x="3973" y="20965"/>
                    <a:pt x="4789" y="20329"/>
                  </a:cubicBezTo>
                  <a:cubicBezTo>
                    <a:pt x="5196" y="19694"/>
                    <a:pt x="5604" y="19059"/>
                    <a:pt x="6419" y="18424"/>
                  </a:cubicBezTo>
                  <a:cubicBezTo>
                    <a:pt x="6826" y="18424"/>
                    <a:pt x="7641" y="18424"/>
                    <a:pt x="8456" y="18424"/>
                  </a:cubicBezTo>
                  <a:cubicBezTo>
                    <a:pt x="8864" y="17788"/>
                    <a:pt x="9272" y="17153"/>
                    <a:pt x="9679" y="16518"/>
                  </a:cubicBezTo>
                  <a:cubicBezTo>
                    <a:pt x="10902" y="15882"/>
                    <a:pt x="11717" y="15882"/>
                    <a:pt x="12940" y="15247"/>
                  </a:cubicBezTo>
                  <a:cubicBezTo>
                    <a:pt x="14162" y="14612"/>
                    <a:pt x="15385" y="13976"/>
                    <a:pt x="16607" y="13341"/>
                  </a:cubicBezTo>
                  <a:cubicBezTo>
                    <a:pt x="17423" y="12706"/>
                    <a:pt x="19053" y="12071"/>
                    <a:pt x="19053" y="10800"/>
                  </a:cubicBezTo>
                  <a:cubicBezTo>
                    <a:pt x="19460" y="8894"/>
                    <a:pt x="21498" y="8894"/>
                    <a:pt x="21090" y="7624"/>
                  </a:cubicBezTo>
                  <a:cubicBezTo>
                    <a:pt x="20275" y="5082"/>
                    <a:pt x="19868" y="2541"/>
                    <a:pt x="19053" y="0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91" name="Shape">
              <a:extLst>
                <a:ext uri="{FF2B5EF4-FFF2-40B4-BE49-F238E27FC236}">
                  <a16:creationId xmlns:a16="http://schemas.microsoft.com/office/drawing/2014/main" id="{8256FB68-BB8B-4967-9014-D1314AC2FDB6}"/>
                </a:ext>
              </a:extLst>
            </p:cNvPr>
            <p:cNvSpPr/>
            <p:nvPr/>
          </p:nvSpPr>
          <p:spPr>
            <a:xfrm>
              <a:off x="10119499" y="3310712"/>
              <a:ext cx="221879" cy="275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1" h="21600" extrusionOk="0">
                  <a:moveTo>
                    <a:pt x="20546" y="8376"/>
                  </a:moveTo>
                  <a:cubicBezTo>
                    <a:pt x="18966" y="8376"/>
                    <a:pt x="18439" y="7053"/>
                    <a:pt x="17912" y="6171"/>
                  </a:cubicBezTo>
                  <a:cubicBezTo>
                    <a:pt x="17385" y="5731"/>
                    <a:pt x="15278" y="5731"/>
                    <a:pt x="14751" y="5290"/>
                  </a:cubicBezTo>
                  <a:cubicBezTo>
                    <a:pt x="13171" y="4849"/>
                    <a:pt x="12644" y="3967"/>
                    <a:pt x="11590" y="2645"/>
                  </a:cubicBezTo>
                  <a:cubicBezTo>
                    <a:pt x="11590" y="2204"/>
                    <a:pt x="11063" y="1763"/>
                    <a:pt x="11063" y="1322"/>
                  </a:cubicBezTo>
                  <a:cubicBezTo>
                    <a:pt x="11063" y="1322"/>
                    <a:pt x="11590" y="0"/>
                    <a:pt x="11590" y="0"/>
                  </a:cubicBezTo>
                  <a:cubicBezTo>
                    <a:pt x="11063" y="0"/>
                    <a:pt x="9483" y="1763"/>
                    <a:pt x="8956" y="2204"/>
                  </a:cubicBezTo>
                  <a:cubicBezTo>
                    <a:pt x="7902" y="3086"/>
                    <a:pt x="6849" y="4408"/>
                    <a:pt x="5268" y="4408"/>
                  </a:cubicBezTo>
                  <a:cubicBezTo>
                    <a:pt x="4215" y="4849"/>
                    <a:pt x="3688" y="4408"/>
                    <a:pt x="2634" y="4408"/>
                  </a:cubicBezTo>
                  <a:cubicBezTo>
                    <a:pt x="1580" y="4849"/>
                    <a:pt x="527" y="5731"/>
                    <a:pt x="0" y="4849"/>
                  </a:cubicBezTo>
                  <a:cubicBezTo>
                    <a:pt x="527" y="6171"/>
                    <a:pt x="1054" y="7494"/>
                    <a:pt x="2634" y="7494"/>
                  </a:cubicBezTo>
                  <a:cubicBezTo>
                    <a:pt x="3688" y="7494"/>
                    <a:pt x="7902" y="7494"/>
                    <a:pt x="8429" y="8376"/>
                  </a:cubicBezTo>
                  <a:cubicBezTo>
                    <a:pt x="10010" y="10139"/>
                    <a:pt x="8956" y="11902"/>
                    <a:pt x="8429" y="14106"/>
                  </a:cubicBezTo>
                  <a:cubicBezTo>
                    <a:pt x="7902" y="14547"/>
                    <a:pt x="5795" y="14988"/>
                    <a:pt x="5795" y="14988"/>
                  </a:cubicBezTo>
                  <a:cubicBezTo>
                    <a:pt x="3688" y="15429"/>
                    <a:pt x="1580" y="15869"/>
                    <a:pt x="0" y="16310"/>
                  </a:cubicBezTo>
                  <a:cubicBezTo>
                    <a:pt x="1054" y="18073"/>
                    <a:pt x="2107" y="19837"/>
                    <a:pt x="2634" y="21600"/>
                  </a:cubicBezTo>
                  <a:cubicBezTo>
                    <a:pt x="4215" y="21159"/>
                    <a:pt x="5795" y="21159"/>
                    <a:pt x="7376" y="21159"/>
                  </a:cubicBezTo>
                  <a:cubicBezTo>
                    <a:pt x="9483" y="20718"/>
                    <a:pt x="7902" y="20278"/>
                    <a:pt x="8956" y="19396"/>
                  </a:cubicBezTo>
                  <a:cubicBezTo>
                    <a:pt x="10010" y="18955"/>
                    <a:pt x="11590" y="19396"/>
                    <a:pt x="12117" y="18514"/>
                  </a:cubicBezTo>
                  <a:cubicBezTo>
                    <a:pt x="13171" y="17633"/>
                    <a:pt x="13171" y="17192"/>
                    <a:pt x="14751" y="16751"/>
                  </a:cubicBezTo>
                  <a:cubicBezTo>
                    <a:pt x="15805" y="16310"/>
                    <a:pt x="15278" y="14988"/>
                    <a:pt x="15278" y="14106"/>
                  </a:cubicBezTo>
                  <a:cubicBezTo>
                    <a:pt x="14751" y="13224"/>
                    <a:pt x="15805" y="13224"/>
                    <a:pt x="16859" y="13224"/>
                  </a:cubicBezTo>
                  <a:cubicBezTo>
                    <a:pt x="18439" y="12784"/>
                    <a:pt x="18439" y="11461"/>
                    <a:pt x="19493" y="10580"/>
                  </a:cubicBezTo>
                  <a:cubicBezTo>
                    <a:pt x="20020" y="10139"/>
                    <a:pt x="21600" y="8816"/>
                    <a:pt x="20546" y="8376"/>
                  </a:cubicBezTo>
                  <a:cubicBezTo>
                    <a:pt x="20020" y="8376"/>
                    <a:pt x="21073" y="8816"/>
                    <a:pt x="20546" y="837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92" name="Shape">
              <a:extLst>
                <a:ext uri="{FF2B5EF4-FFF2-40B4-BE49-F238E27FC236}">
                  <a16:creationId xmlns:a16="http://schemas.microsoft.com/office/drawing/2014/main" id="{42ED3056-689F-409B-ADD4-27C76D19626A}"/>
                </a:ext>
              </a:extLst>
            </p:cNvPr>
            <p:cNvSpPr/>
            <p:nvPr/>
          </p:nvSpPr>
          <p:spPr>
            <a:xfrm>
              <a:off x="10611965" y="2771714"/>
              <a:ext cx="302446" cy="13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100" extrusionOk="0">
                  <a:moveTo>
                    <a:pt x="21235" y="4500"/>
                  </a:moveTo>
                  <a:cubicBezTo>
                    <a:pt x="20057" y="4500"/>
                    <a:pt x="19271" y="2700"/>
                    <a:pt x="18093" y="2700"/>
                  </a:cubicBezTo>
                  <a:cubicBezTo>
                    <a:pt x="16915" y="1800"/>
                    <a:pt x="15344" y="1800"/>
                    <a:pt x="13773" y="1800"/>
                  </a:cubicBezTo>
                  <a:cubicBezTo>
                    <a:pt x="12595" y="1800"/>
                    <a:pt x="11417" y="1800"/>
                    <a:pt x="10239" y="0"/>
                  </a:cubicBezTo>
                  <a:cubicBezTo>
                    <a:pt x="9453" y="0"/>
                    <a:pt x="8668" y="0"/>
                    <a:pt x="8275" y="1800"/>
                  </a:cubicBezTo>
                  <a:cubicBezTo>
                    <a:pt x="8275" y="3600"/>
                    <a:pt x="7882" y="4500"/>
                    <a:pt x="7097" y="3600"/>
                  </a:cubicBezTo>
                  <a:cubicBezTo>
                    <a:pt x="6311" y="2700"/>
                    <a:pt x="4348" y="900"/>
                    <a:pt x="3955" y="4500"/>
                  </a:cubicBezTo>
                  <a:cubicBezTo>
                    <a:pt x="3562" y="5400"/>
                    <a:pt x="3955" y="5400"/>
                    <a:pt x="3170" y="6300"/>
                  </a:cubicBezTo>
                  <a:cubicBezTo>
                    <a:pt x="2777" y="7200"/>
                    <a:pt x="1991" y="9000"/>
                    <a:pt x="2777" y="9900"/>
                  </a:cubicBezTo>
                  <a:cubicBezTo>
                    <a:pt x="3170" y="10800"/>
                    <a:pt x="4348" y="11700"/>
                    <a:pt x="4348" y="10800"/>
                  </a:cubicBezTo>
                  <a:cubicBezTo>
                    <a:pt x="4740" y="9000"/>
                    <a:pt x="5133" y="9900"/>
                    <a:pt x="5526" y="10800"/>
                  </a:cubicBezTo>
                  <a:cubicBezTo>
                    <a:pt x="5919" y="11700"/>
                    <a:pt x="7490" y="12600"/>
                    <a:pt x="7097" y="13500"/>
                  </a:cubicBezTo>
                  <a:cubicBezTo>
                    <a:pt x="7097" y="14400"/>
                    <a:pt x="5919" y="14400"/>
                    <a:pt x="5526" y="15300"/>
                  </a:cubicBezTo>
                  <a:cubicBezTo>
                    <a:pt x="5133" y="16200"/>
                    <a:pt x="4740" y="17100"/>
                    <a:pt x="3955" y="15300"/>
                  </a:cubicBezTo>
                  <a:cubicBezTo>
                    <a:pt x="3562" y="14400"/>
                    <a:pt x="3562" y="17100"/>
                    <a:pt x="3562" y="18000"/>
                  </a:cubicBezTo>
                  <a:cubicBezTo>
                    <a:pt x="1991" y="19800"/>
                    <a:pt x="1206" y="13500"/>
                    <a:pt x="28" y="18000"/>
                  </a:cubicBezTo>
                  <a:cubicBezTo>
                    <a:pt x="-365" y="18900"/>
                    <a:pt x="3562" y="20700"/>
                    <a:pt x="3955" y="19800"/>
                  </a:cubicBezTo>
                  <a:cubicBezTo>
                    <a:pt x="4348" y="18900"/>
                    <a:pt x="5133" y="19800"/>
                    <a:pt x="5526" y="20700"/>
                  </a:cubicBezTo>
                  <a:cubicBezTo>
                    <a:pt x="5919" y="20700"/>
                    <a:pt x="7097" y="21600"/>
                    <a:pt x="7882" y="20700"/>
                  </a:cubicBezTo>
                  <a:cubicBezTo>
                    <a:pt x="8275" y="19800"/>
                    <a:pt x="9060" y="20700"/>
                    <a:pt x="9453" y="18000"/>
                  </a:cubicBezTo>
                  <a:cubicBezTo>
                    <a:pt x="9453" y="17100"/>
                    <a:pt x="10239" y="16200"/>
                    <a:pt x="10631" y="15300"/>
                  </a:cubicBezTo>
                  <a:cubicBezTo>
                    <a:pt x="11024" y="14400"/>
                    <a:pt x="12595" y="14400"/>
                    <a:pt x="12595" y="14400"/>
                  </a:cubicBezTo>
                  <a:cubicBezTo>
                    <a:pt x="12988" y="16200"/>
                    <a:pt x="13380" y="14400"/>
                    <a:pt x="14166" y="14400"/>
                  </a:cubicBezTo>
                  <a:cubicBezTo>
                    <a:pt x="14559" y="14400"/>
                    <a:pt x="14951" y="11700"/>
                    <a:pt x="15344" y="11700"/>
                  </a:cubicBezTo>
                  <a:cubicBezTo>
                    <a:pt x="15737" y="10800"/>
                    <a:pt x="16522" y="11700"/>
                    <a:pt x="16915" y="10800"/>
                  </a:cubicBezTo>
                  <a:cubicBezTo>
                    <a:pt x="18486" y="9900"/>
                    <a:pt x="19271" y="8100"/>
                    <a:pt x="20842" y="6300"/>
                  </a:cubicBezTo>
                  <a:cubicBezTo>
                    <a:pt x="21235" y="6300"/>
                    <a:pt x="21235" y="6300"/>
                    <a:pt x="21235" y="45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93" name="Shape">
              <a:extLst>
                <a:ext uri="{FF2B5EF4-FFF2-40B4-BE49-F238E27FC236}">
                  <a16:creationId xmlns:a16="http://schemas.microsoft.com/office/drawing/2014/main" id="{1E402B3F-8A2A-4645-B8E1-46668B0D0C20}"/>
                </a:ext>
              </a:extLst>
            </p:cNvPr>
            <p:cNvSpPr/>
            <p:nvPr/>
          </p:nvSpPr>
          <p:spPr>
            <a:xfrm>
              <a:off x="10235354" y="2687615"/>
              <a:ext cx="478483" cy="292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3" h="21600" extrusionOk="0">
                  <a:moveTo>
                    <a:pt x="18795" y="13292"/>
                  </a:moveTo>
                  <a:cubicBezTo>
                    <a:pt x="19038" y="13708"/>
                    <a:pt x="19038" y="14123"/>
                    <a:pt x="19523" y="13708"/>
                  </a:cubicBezTo>
                  <a:cubicBezTo>
                    <a:pt x="19766" y="13708"/>
                    <a:pt x="20009" y="12877"/>
                    <a:pt x="20252" y="12877"/>
                  </a:cubicBezTo>
                  <a:cubicBezTo>
                    <a:pt x="21465" y="12462"/>
                    <a:pt x="20009" y="11631"/>
                    <a:pt x="19523" y="10800"/>
                  </a:cubicBezTo>
                  <a:cubicBezTo>
                    <a:pt x="19281" y="10385"/>
                    <a:pt x="19281" y="10800"/>
                    <a:pt x="19038" y="11215"/>
                  </a:cubicBezTo>
                  <a:cubicBezTo>
                    <a:pt x="19038" y="11631"/>
                    <a:pt x="18310" y="11215"/>
                    <a:pt x="18067" y="11215"/>
                  </a:cubicBezTo>
                  <a:cubicBezTo>
                    <a:pt x="17096" y="10385"/>
                    <a:pt x="18553" y="9138"/>
                    <a:pt x="18795" y="8723"/>
                  </a:cubicBezTo>
                  <a:cubicBezTo>
                    <a:pt x="18795" y="8723"/>
                    <a:pt x="17825" y="9138"/>
                    <a:pt x="17825" y="9138"/>
                  </a:cubicBezTo>
                  <a:cubicBezTo>
                    <a:pt x="17339" y="9554"/>
                    <a:pt x="16854" y="9554"/>
                    <a:pt x="16368" y="10385"/>
                  </a:cubicBezTo>
                  <a:cubicBezTo>
                    <a:pt x="16126" y="10800"/>
                    <a:pt x="15883" y="11631"/>
                    <a:pt x="15640" y="12046"/>
                  </a:cubicBezTo>
                  <a:cubicBezTo>
                    <a:pt x="15398" y="13292"/>
                    <a:pt x="15155" y="12462"/>
                    <a:pt x="14912" y="11631"/>
                  </a:cubicBezTo>
                  <a:cubicBezTo>
                    <a:pt x="14669" y="10800"/>
                    <a:pt x="14184" y="11215"/>
                    <a:pt x="13699" y="11215"/>
                  </a:cubicBezTo>
                  <a:cubicBezTo>
                    <a:pt x="13213" y="11215"/>
                    <a:pt x="12971" y="9969"/>
                    <a:pt x="12728" y="9554"/>
                  </a:cubicBezTo>
                  <a:cubicBezTo>
                    <a:pt x="12243" y="8723"/>
                    <a:pt x="12971" y="7892"/>
                    <a:pt x="12485" y="7062"/>
                  </a:cubicBezTo>
                  <a:cubicBezTo>
                    <a:pt x="12243" y="6646"/>
                    <a:pt x="12000" y="5815"/>
                    <a:pt x="11757" y="5400"/>
                  </a:cubicBezTo>
                  <a:cubicBezTo>
                    <a:pt x="11514" y="4985"/>
                    <a:pt x="11029" y="4569"/>
                    <a:pt x="10786" y="4985"/>
                  </a:cubicBezTo>
                  <a:cubicBezTo>
                    <a:pt x="10301" y="5400"/>
                    <a:pt x="9816" y="4985"/>
                    <a:pt x="9087" y="4985"/>
                  </a:cubicBezTo>
                  <a:cubicBezTo>
                    <a:pt x="8602" y="4985"/>
                    <a:pt x="7874" y="5400"/>
                    <a:pt x="7389" y="4985"/>
                  </a:cubicBezTo>
                  <a:cubicBezTo>
                    <a:pt x="7146" y="4569"/>
                    <a:pt x="6661" y="3738"/>
                    <a:pt x="6418" y="3323"/>
                  </a:cubicBezTo>
                  <a:cubicBezTo>
                    <a:pt x="5932" y="2492"/>
                    <a:pt x="5690" y="2492"/>
                    <a:pt x="5447" y="3323"/>
                  </a:cubicBezTo>
                  <a:cubicBezTo>
                    <a:pt x="5204" y="3738"/>
                    <a:pt x="4962" y="4154"/>
                    <a:pt x="4476" y="4154"/>
                  </a:cubicBezTo>
                  <a:cubicBezTo>
                    <a:pt x="3748" y="4154"/>
                    <a:pt x="3748" y="3323"/>
                    <a:pt x="3991" y="2492"/>
                  </a:cubicBezTo>
                  <a:cubicBezTo>
                    <a:pt x="4234" y="1246"/>
                    <a:pt x="4234" y="1246"/>
                    <a:pt x="3505" y="415"/>
                  </a:cubicBezTo>
                  <a:cubicBezTo>
                    <a:pt x="3505" y="831"/>
                    <a:pt x="3505" y="1662"/>
                    <a:pt x="3505" y="2077"/>
                  </a:cubicBezTo>
                  <a:cubicBezTo>
                    <a:pt x="3505" y="2908"/>
                    <a:pt x="3748" y="3323"/>
                    <a:pt x="3263" y="3323"/>
                  </a:cubicBezTo>
                  <a:cubicBezTo>
                    <a:pt x="2777" y="2908"/>
                    <a:pt x="2777" y="1662"/>
                    <a:pt x="3020" y="1246"/>
                  </a:cubicBezTo>
                  <a:cubicBezTo>
                    <a:pt x="3020" y="1246"/>
                    <a:pt x="3505" y="0"/>
                    <a:pt x="3263" y="0"/>
                  </a:cubicBezTo>
                  <a:cubicBezTo>
                    <a:pt x="2049" y="415"/>
                    <a:pt x="1078" y="831"/>
                    <a:pt x="108" y="1662"/>
                  </a:cubicBezTo>
                  <a:cubicBezTo>
                    <a:pt x="-135" y="1662"/>
                    <a:pt x="108" y="5815"/>
                    <a:pt x="108" y="6231"/>
                  </a:cubicBezTo>
                  <a:cubicBezTo>
                    <a:pt x="108" y="7477"/>
                    <a:pt x="108" y="8723"/>
                    <a:pt x="108" y="9554"/>
                  </a:cubicBezTo>
                  <a:cubicBezTo>
                    <a:pt x="108" y="10385"/>
                    <a:pt x="-135" y="10800"/>
                    <a:pt x="350" y="10800"/>
                  </a:cubicBezTo>
                  <a:cubicBezTo>
                    <a:pt x="593" y="10800"/>
                    <a:pt x="836" y="10800"/>
                    <a:pt x="1321" y="10800"/>
                  </a:cubicBezTo>
                  <a:cubicBezTo>
                    <a:pt x="1807" y="10800"/>
                    <a:pt x="1078" y="9969"/>
                    <a:pt x="1321" y="9554"/>
                  </a:cubicBezTo>
                  <a:cubicBezTo>
                    <a:pt x="1564" y="8723"/>
                    <a:pt x="2049" y="9138"/>
                    <a:pt x="2292" y="8308"/>
                  </a:cubicBezTo>
                  <a:cubicBezTo>
                    <a:pt x="2777" y="7892"/>
                    <a:pt x="2777" y="7892"/>
                    <a:pt x="3020" y="7477"/>
                  </a:cubicBezTo>
                  <a:cubicBezTo>
                    <a:pt x="3505" y="7062"/>
                    <a:pt x="3748" y="7477"/>
                    <a:pt x="3991" y="7892"/>
                  </a:cubicBezTo>
                  <a:cubicBezTo>
                    <a:pt x="4234" y="8308"/>
                    <a:pt x="4962" y="8308"/>
                    <a:pt x="4962" y="8308"/>
                  </a:cubicBezTo>
                  <a:cubicBezTo>
                    <a:pt x="5204" y="9138"/>
                    <a:pt x="4962" y="9554"/>
                    <a:pt x="4962" y="9969"/>
                  </a:cubicBezTo>
                  <a:cubicBezTo>
                    <a:pt x="5204" y="11215"/>
                    <a:pt x="5932" y="11215"/>
                    <a:pt x="6175" y="11215"/>
                  </a:cubicBezTo>
                  <a:cubicBezTo>
                    <a:pt x="7389" y="11215"/>
                    <a:pt x="7389" y="12462"/>
                    <a:pt x="7874" y="14123"/>
                  </a:cubicBezTo>
                  <a:cubicBezTo>
                    <a:pt x="8117" y="14538"/>
                    <a:pt x="8602" y="14954"/>
                    <a:pt x="9087" y="15369"/>
                  </a:cubicBezTo>
                  <a:cubicBezTo>
                    <a:pt x="9330" y="15369"/>
                    <a:pt x="9573" y="15785"/>
                    <a:pt x="9816" y="16200"/>
                  </a:cubicBezTo>
                  <a:cubicBezTo>
                    <a:pt x="10544" y="17031"/>
                    <a:pt x="11272" y="18277"/>
                    <a:pt x="12000" y="18692"/>
                  </a:cubicBezTo>
                  <a:cubicBezTo>
                    <a:pt x="12971" y="19108"/>
                    <a:pt x="12971" y="19108"/>
                    <a:pt x="12971" y="20354"/>
                  </a:cubicBezTo>
                  <a:cubicBezTo>
                    <a:pt x="13456" y="20354"/>
                    <a:pt x="14184" y="21185"/>
                    <a:pt x="14669" y="21600"/>
                  </a:cubicBezTo>
                  <a:cubicBezTo>
                    <a:pt x="14669" y="20354"/>
                    <a:pt x="14427" y="20354"/>
                    <a:pt x="15155" y="19523"/>
                  </a:cubicBezTo>
                  <a:cubicBezTo>
                    <a:pt x="15398" y="18692"/>
                    <a:pt x="14912" y="18277"/>
                    <a:pt x="14912" y="17446"/>
                  </a:cubicBezTo>
                  <a:cubicBezTo>
                    <a:pt x="15155" y="16200"/>
                    <a:pt x="14427" y="16615"/>
                    <a:pt x="14184" y="15785"/>
                  </a:cubicBezTo>
                  <a:cubicBezTo>
                    <a:pt x="13941" y="14954"/>
                    <a:pt x="15155" y="15369"/>
                    <a:pt x="15398" y="14954"/>
                  </a:cubicBezTo>
                  <a:cubicBezTo>
                    <a:pt x="16126" y="14538"/>
                    <a:pt x="15398" y="13292"/>
                    <a:pt x="15883" y="13708"/>
                  </a:cubicBezTo>
                  <a:cubicBezTo>
                    <a:pt x="16854" y="13708"/>
                    <a:pt x="15883" y="12462"/>
                    <a:pt x="16368" y="12462"/>
                  </a:cubicBezTo>
                  <a:cubicBezTo>
                    <a:pt x="16611" y="12046"/>
                    <a:pt x="16854" y="12877"/>
                    <a:pt x="17096" y="12462"/>
                  </a:cubicBezTo>
                  <a:cubicBezTo>
                    <a:pt x="17339" y="12462"/>
                    <a:pt x="17582" y="12046"/>
                    <a:pt x="17825" y="12046"/>
                  </a:cubicBezTo>
                  <a:cubicBezTo>
                    <a:pt x="18310" y="12046"/>
                    <a:pt x="17825" y="13708"/>
                    <a:pt x="17825" y="14123"/>
                  </a:cubicBezTo>
                  <a:cubicBezTo>
                    <a:pt x="18067" y="14123"/>
                    <a:pt x="18553" y="12877"/>
                    <a:pt x="18553" y="14123"/>
                  </a:cubicBezTo>
                  <a:cubicBezTo>
                    <a:pt x="18553" y="14123"/>
                    <a:pt x="18553" y="13292"/>
                    <a:pt x="18795" y="13292"/>
                  </a:cubicBezTo>
                  <a:cubicBezTo>
                    <a:pt x="19038" y="13292"/>
                    <a:pt x="18553" y="13292"/>
                    <a:pt x="18795" y="13292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94" name="Oval">
              <a:extLst>
                <a:ext uri="{FF2B5EF4-FFF2-40B4-BE49-F238E27FC236}">
                  <a16:creationId xmlns:a16="http://schemas.microsoft.com/office/drawing/2014/main" id="{4ED772DF-D116-4B60-B0C4-6370489F58A6}"/>
                </a:ext>
              </a:extLst>
            </p:cNvPr>
            <p:cNvSpPr/>
            <p:nvPr/>
          </p:nvSpPr>
          <p:spPr>
            <a:xfrm>
              <a:off x="10381986" y="3012543"/>
              <a:ext cx="969" cy="573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95" name="Shape">
              <a:extLst>
                <a:ext uri="{FF2B5EF4-FFF2-40B4-BE49-F238E27FC236}">
                  <a16:creationId xmlns:a16="http://schemas.microsoft.com/office/drawing/2014/main" id="{1177B909-1CC2-423C-B0E3-D62C028AF3B5}"/>
                </a:ext>
              </a:extLst>
            </p:cNvPr>
            <p:cNvSpPr/>
            <p:nvPr/>
          </p:nvSpPr>
          <p:spPr>
            <a:xfrm>
              <a:off x="10136437" y="2788915"/>
              <a:ext cx="397717" cy="240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8" h="21600" extrusionOk="0">
                  <a:moveTo>
                    <a:pt x="21008" y="14065"/>
                  </a:moveTo>
                  <a:cubicBezTo>
                    <a:pt x="20712" y="13563"/>
                    <a:pt x="20416" y="13563"/>
                    <a:pt x="19824" y="13563"/>
                  </a:cubicBezTo>
                  <a:cubicBezTo>
                    <a:pt x="19529" y="13060"/>
                    <a:pt x="18937" y="12558"/>
                    <a:pt x="18641" y="12056"/>
                  </a:cubicBezTo>
                  <a:cubicBezTo>
                    <a:pt x="18049" y="11553"/>
                    <a:pt x="17161" y="11051"/>
                    <a:pt x="16570" y="10047"/>
                  </a:cubicBezTo>
                  <a:cubicBezTo>
                    <a:pt x="16274" y="9042"/>
                    <a:pt x="15386" y="9042"/>
                    <a:pt x="14794" y="8037"/>
                  </a:cubicBezTo>
                  <a:cubicBezTo>
                    <a:pt x="14498" y="6530"/>
                    <a:pt x="14203" y="4521"/>
                    <a:pt x="13315" y="4521"/>
                  </a:cubicBezTo>
                  <a:cubicBezTo>
                    <a:pt x="12427" y="4521"/>
                    <a:pt x="11244" y="4521"/>
                    <a:pt x="11244" y="2512"/>
                  </a:cubicBezTo>
                  <a:cubicBezTo>
                    <a:pt x="11244" y="2009"/>
                    <a:pt x="11540" y="1005"/>
                    <a:pt x="11244" y="1005"/>
                  </a:cubicBezTo>
                  <a:cubicBezTo>
                    <a:pt x="10948" y="502"/>
                    <a:pt x="10652" y="1005"/>
                    <a:pt x="10060" y="502"/>
                  </a:cubicBezTo>
                  <a:cubicBezTo>
                    <a:pt x="10060" y="502"/>
                    <a:pt x="9764" y="0"/>
                    <a:pt x="9468" y="0"/>
                  </a:cubicBezTo>
                  <a:cubicBezTo>
                    <a:pt x="9172" y="0"/>
                    <a:pt x="8876" y="502"/>
                    <a:pt x="8581" y="502"/>
                  </a:cubicBezTo>
                  <a:cubicBezTo>
                    <a:pt x="8285" y="0"/>
                    <a:pt x="7989" y="1507"/>
                    <a:pt x="7693" y="1507"/>
                  </a:cubicBezTo>
                  <a:cubicBezTo>
                    <a:pt x="7397" y="1507"/>
                    <a:pt x="6509" y="2009"/>
                    <a:pt x="6805" y="3014"/>
                  </a:cubicBezTo>
                  <a:cubicBezTo>
                    <a:pt x="7101" y="4521"/>
                    <a:pt x="6805" y="4019"/>
                    <a:pt x="5918" y="4019"/>
                  </a:cubicBezTo>
                  <a:cubicBezTo>
                    <a:pt x="5622" y="4019"/>
                    <a:pt x="4734" y="4019"/>
                    <a:pt x="4438" y="4019"/>
                  </a:cubicBezTo>
                  <a:cubicBezTo>
                    <a:pt x="3846" y="3014"/>
                    <a:pt x="3550" y="2009"/>
                    <a:pt x="2959" y="1005"/>
                  </a:cubicBezTo>
                  <a:cubicBezTo>
                    <a:pt x="2071" y="0"/>
                    <a:pt x="887" y="1507"/>
                    <a:pt x="0" y="2512"/>
                  </a:cubicBezTo>
                  <a:cubicBezTo>
                    <a:pt x="296" y="3014"/>
                    <a:pt x="1183" y="5023"/>
                    <a:pt x="887" y="6028"/>
                  </a:cubicBezTo>
                  <a:cubicBezTo>
                    <a:pt x="-592" y="7535"/>
                    <a:pt x="1183" y="7535"/>
                    <a:pt x="1775" y="8540"/>
                  </a:cubicBezTo>
                  <a:cubicBezTo>
                    <a:pt x="1775" y="8540"/>
                    <a:pt x="1775" y="9544"/>
                    <a:pt x="1775" y="9544"/>
                  </a:cubicBezTo>
                  <a:cubicBezTo>
                    <a:pt x="1479" y="10047"/>
                    <a:pt x="2071" y="11051"/>
                    <a:pt x="2367" y="11051"/>
                  </a:cubicBezTo>
                  <a:cubicBezTo>
                    <a:pt x="2367" y="11553"/>
                    <a:pt x="2071" y="12056"/>
                    <a:pt x="2071" y="13060"/>
                  </a:cubicBezTo>
                  <a:cubicBezTo>
                    <a:pt x="2071" y="13563"/>
                    <a:pt x="2071" y="14567"/>
                    <a:pt x="2071" y="15572"/>
                  </a:cubicBezTo>
                  <a:cubicBezTo>
                    <a:pt x="2663" y="15572"/>
                    <a:pt x="2959" y="15572"/>
                    <a:pt x="3550" y="14567"/>
                  </a:cubicBezTo>
                  <a:cubicBezTo>
                    <a:pt x="3846" y="14065"/>
                    <a:pt x="4142" y="13563"/>
                    <a:pt x="4438" y="13060"/>
                  </a:cubicBezTo>
                  <a:cubicBezTo>
                    <a:pt x="5622" y="13060"/>
                    <a:pt x="6509" y="12558"/>
                    <a:pt x="7397" y="13563"/>
                  </a:cubicBezTo>
                  <a:cubicBezTo>
                    <a:pt x="7989" y="15070"/>
                    <a:pt x="9764" y="14065"/>
                    <a:pt x="10356" y="15572"/>
                  </a:cubicBezTo>
                  <a:cubicBezTo>
                    <a:pt x="10948" y="17079"/>
                    <a:pt x="11540" y="17581"/>
                    <a:pt x="12723" y="17581"/>
                  </a:cubicBezTo>
                  <a:cubicBezTo>
                    <a:pt x="13019" y="17581"/>
                    <a:pt x="13019" y="17581"/>
                    <a:pt x="13019" y="18586"/>
                  </a:cubicBezTo>
                  <a:cubicBezTo>
                    <a:pt x="13019" y="20093"/>
                    <a:pt x="13019" y="20093"/>
                    <a:pt x="13611" y="21098"/>
                  </a:cubicBezTo>
                  <a:cubicBezTo>
                    <a:pt x="14203" y="21098"/>
                    <a:pt x="14498" y="21600"/>
                    <a:pt x="15090" y="21600"/>
                  </a:cubicBezTo>
                  <a:cubicBezTo>
                    <a:pt x="15978" y="21600"/>
                    <a:pt x="15978" y="21098"/>
                    <a:pt x="16274" y="20093"/>
                  </a:cubicBezTo>
                  <a:cubicBezTo>
                    <a:pt x="16570" y="19088"/>
                    <a:pt x="17161" y="19591"/>
                    <a:pt x="17753" y="19088"/>
                  </a:cubicBezTo>
                  <a:cubicBezTo>
                    <a:pt x="18345" y="18586"/>
                    <a:pt x="18345" y="17581"/>
                    <a:pt x="18641" y="16577"/>
                  </a:cubicBezTo>
                  <a:cubicBezTo>
                    <a:pt x="18641" y="15572"/>
                    <a:pt x="19529" y="16577"/>
                    <a:pt x="19824" y="15572"/>
                  </a:cubicBezTo>
                  <a:cubicBezTo>
                    <a:pt x="19824" y="14567"/>
                    <a:pt x="20712" y="15572"/>
                    <a:pt x="21008" y="15572"/>
                  </a:cubicBezTo>
                  <a:cubicBezTo>
                    <a:pt x="21008" y="15070"/>
                    <a:pt x="21008" y="14567"/>
                    <a:pt x="21008" y="14065"/>
                  </a:cubicBezTo>
                  <a:close/>
                </a:path>
              </a:pathLst>
            </a:custGeom>
            <a:solidFill>
              <a:srgbClr val="9AB5DB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96" name="Shape">
              <a:extLst>
                <a:ext uri="{FF2B5EF4-FFF2-40B4-BE49-F238E27FC236}">
                  <a16:creationId xmlns:a16="http://schemas.microsoft.com/office/drawing/2014/main" id="{BEBC1084-ABCC-4087-87F7-367073E9B24A}"/>
                </a:ext>
              </a:extLst>
            </p:cNvPr>
            <p:cNvSpPr/>
            <p:nvPr/>
          </p:nvSpPr>
          <p:spPr>
            <a:xfrm>
              <a:off x="10561937" y="2848370"/>
              <a:ext cx="214690" cy="137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2" h="19663" extrusionOk="0">
                  <a:moveTo>
                    <a:pt x="15731" y="7424"/>
                  </a:moveTo>
                  <a:cubicBezTo>
                    <a:pt x="14651" y="8224"/>
                    <a:pt x="14111" y="7424"/>
                    <a:pt x="13031" y="7424"/>
                  </a:cubicBezTo>
                  <a:cubicBezTo>
                    <a:pt x="11951" y="7424"/>
                    <a:pt x="11411" y="5824"/>
                    <a:pt x="10871" y="5824"/>
                  </a:cubicBezTo>
                  <a:cubicBezTo>
                    <a:pt x="10331" y="5824"/>
                    <a:pt x="10331" y="6624"/>
                    <a:pt x="9791" y="6624"/>
                  </a:cubicBezTo>
                  <a:cubicBezTo>
                    <a:pt x="9791" y="7424"/>
                    <a:pt x="9251" y="6624"/>
                    <a:pt x="8711" y="6624"/>
                  </a:cubicBezTo>
                  <a:cubicBezTo>
                    <a:pt x="7631" y="6624"/>
                    <a:pt x="6011" y="6624"/>
                    <a:pt x="4931" y="5824"/>
                  </a:cubicBezTo>
                  <a:cubicBezTo>
                    <a:pt x="4391" y="5024"/>
                    <a:pt x="6011" y="3424"/>
                    <a:pt x="6011" y="3424"/>
                  </a:cubicBezTo>
                  <a:cubicBezTo>
                    <a:pt x="7091" y="2624"/>
                    <a:pt x="7631" y="5024"/>
                    <a:pt x="8171" y="5024"/>
                  </a:cubicBezTo>
                  <a:cubicBezTo>
                    <a:pt x="9251" y="5024"/>
                    <a:pt x="9791" y="4224"/>
                    <a:pt x="9791" y="3424"/>
                  </a:cubicBezTo>
                  <a:cubicBezTo>
                    <a:pt x="9251" y="2624"/>
                    <a:pt x="8711" y="4224"/>
                    <a:pt x="8171" y="4224"/>
                  </a:cubicBezTo>
                  <a:cubicBezTo>
                    <a:pt x="7631" y="3424"/>
                    <a:pt x="8711" y="1024"/>
                    <a:pt x="8171" y="224"/>
                  </a:cubicBezTo>
                  <a:cubicBezTo>
                    <a:pt x="8171" y="-576"/>
                    <a:pt x="7091" y="1024"/>
                    <a:pt x="7091" y="1024"/>
                  </a:cubicBezTo>
                  <a:cubicBezTo>
                    <a:pt x="6011" y="1824"/>
                    <a:pt x="5471" y="224"/>
                    <a:pt x="4931" y="1024"/>
                  </a:cubicBezTo>
                  <a:cubicBezTo>
                    <a:pt x="3851" y="1024"/>
                    <a:pt x="6011" y="3424"/>
                    <a:pt x="3851" y="3424"/>
                  </a:cubicBezTo>
                  <a:cubicBezTo>
                    <a:pt x="2771" y="2624"/>
                    <a:pt x="4391" y="5824"/>
                    <a:pt x="2771" y="5824"/>
                  </a:cubicBezTo>
                  <a:cubicBezTo>
                    <a:pt x="2231" y="6624"/>
                    <a:pt x="-469" y="5824"/>
                    <a:pt x="71" y="7424"/>
                  </a:cubicBezTo>
                  <a:cubicBezTo>
                    <a:pt x="611" y="9824"/>
                    <a:pt x="2231" y="8224"/>
                    <a:pt x="1691" y="10624"/>
                  </a:cubicBezTo>
                  <a:cubicBezTo>
                    <a:pt x="1691" y="13024"/>
                    <a:pt x="3311" y="13024"/>
                    <a:pt x="1691" y="14624"/>
                  </a:cubicBezTo>
                  <a:cubicBezTo>
                    <a:pt x="1151" y="15424"/>
                    <a:pt x="71" y="18624"/>
                    <a:pt x="1691" y="18624"/>
                  </a:cubicBezTo>
                  <a:cubicBezTo>
                    <a:pt x="2771" y="18624"/>
                    <a:pt x="3851" y="16224"/>
                    <a:pt x="4391" y="17024"/>
                  </a:cubicBezTo>
                  <a:cubicBezTo>
                    <a:pt x="6011" y="19424"/>
                    <a:pt x="4391" y="15424"/>
                    <a:pt x="6011" y="15424"/>
                  </a:cubicBezTo>
                  <a:cubicBezTo>
                    <a:pt x="7091" y="15424"/>
                    <a:pt x="7631" y="14624"/>
                    <a:pt x="8711" y="13024"/>
                  </a:cubicBezTo>
                  <a:cubicBezTo>
                    <a:pt x="9251" y="10624"/>
                    <a:pt x="9791" y="11424"/>
                    <a:pt x="10331" y="13024"/>
                  </a:cubicBezTo>
                  <a:cubicBezTo>
                    <a:pt x="10871" y="13824"/>
                    <a:pt x="11411" y="14624"/>
                    <a:pt x="11411" y="16224"/>
                  </a:cubicBezTo>
                  <a:cubicBezTo>
                    <a:pt x="11411" y="17024"/>
                    <a:pt x="10871" y="17824"/>
                    <a:pt x="10871" y="18624"/>
                  </a:cubicBezTo>
                  <a:cubicBezTo>
                    <a:pt x="11411" y="21024"/>
                    <a:pt x="13571" y="18624"/>
                    <a:pt x="14111" y="17824"/>
                  </a:cubicBezTo>
                  <a:cubicBezTo>
                    <a:pt x="14651" y="17024"/>
                    <a:pt x="16271" y="15424"/>
                    <a:pt x="16811" y="16224"/>
                  </a:cubicBezTo>
                  <a:cubicBezTo>
                    <a:pt x="17891" y="17824"/>
                    <a:pt x="18971" y="15424"/>
                    <a:pt x="20591" y="16224"/>
                  </a:cubicBezTo>
                  <a:cubicBezTo>
                    <a:pt x="21131" y="15424"/>
                    <a:pt x="20051" y="13824"/>
                    <a:pt x="20051" y="13824"/>
                  </a:cubicBezTo>
                  <a:cubicBezTo>
                    <a:pt x="19511" y="12224"/>
                    <a:pt x="20051" y="10624"/>
                    <a:pt x="18971" y="10624"/>
                  </a:cubicBezTo>
                  <a:cubicBezTo>
                    <a:pt x="17351" y="11424"/>
                    <a:pt x="16271" y="9024"/>
                    <a:pt x="16811" y="6624"/>
                  </a:cubicBezTo>
                  <a:cubicBezTo>
                    <a:pt x="16811" y="6624"/>
                    <a:pt x="16271" y="6624"/>
                    <a:pt x="15731" y="7424"/>
                  </a:cubicBezTo>
                  <a:cubicBezTo>
                    <a:pt x="15191" y="7424"/>
                    <a:pt x="16271" y="6624"/>
                    <a:pt x="15731" y="7424"/>
                  </a:cubicBezTo>
                  <a:close/>
                </a:path>
              </a:pathLst>
            </a:custGeom>
            <a:solidFill>
              <a:schemeClr val="bg1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97" name="Shape">
              <a:extLst>
                <a:ext uri="{FF2B5EF4-FFF2-40B4-BE49-F238E27FC236}">
                  <a16:creationId xmlns:a16="http://schemas.microsoft.com/office/drawing/2014/main" id="{CACE1F0C-3EE8-40A4-BA44-5D29C96BF2FD}"/>
                </a:ext>
              </a:extLst>
            </p:cNvPr>
            <p:cNvSpPr/>
            <p:nvPr/>
          </p:nvSpPr>
          <p:spPr>
            <a:xfrm>
              <a:off x="10377466" y="2974316"/>
              <a:ext cx="464338" cy="410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extrusionOk="0">
                  <a:moveTo>
                    <a:pt x="2082" y="14886"/>
                  </a:moveTo>
                  <a:cubicBezTo>
                    <a:pt x="2082" y="15178"/>
                    <a:pt x="2082" y="15470"/>
                    <a:pt x="2342" y="15762"/>
                  </a:cubicBezTo>
                  <a:cubicBezTo>
                    <a:pt x="2602" y="16054"/>
                    <a:pt x="2863" y="16346"/>
                    <a:pt x="2863" y="16638"/>
                  </a:cubicBezTo>
                  <a:cubicBezTo>
                    <a:pt x="2863" y="16930"/>
                    <a:pt x="1561" y="17514"/>
                    <a:pt x="1301" y="17805"/>
                  </a:cubicBezTo>
                  <a:cubicBezTo>
                    <a:pt x="1041" y="17805"/>
                    <a:pt x="781" y="18097"/>
                    <a:pt x="781" y="18681"/>
                  </a:cubicBezTo>
                  <a:cubicBezTo>
                    <a:pt x="781" y="19265"/>
                    <a:pt x="781" y="19265"/>
                    <a:pt x="1561" y="19265"/>
                  </a:cubicBezTo>
                  <a:cubicBezTo>
                    <a:pt x="2082" y="18973"/>
                    <a:pt x="2863" y="18973"/>
                    <a:pt x="3383" y="18681"/>
                  </a:cubicBezTo>
                  <a:cubicBezTo>
                    <a:pt x="3904" y="18681"/>
                    <a:pt x="4424" y="18681"/>
                    <a:pt x="4945" y="18973"/>
                  </a:cubicBezTo>
                  <a:cubicBezTo>
                    <a:pt x="5205" y="18973"/>
                    <a:pt x="5725" y="18973"/>
                    <a:pt x="5986" y="18973"/>
                  </a:cubicBezTo>
                  <a:cubicBezTo>
                    <a:pt x="6506" y="18973"/>
                    <a:pt x="6766" y="18681"/>
                    <a:pt x="7287" y="18681"/>
                  </a:cubicBezTo>
                  <a:cubicBezTo>
                    <a:pt x="7547" y="18681"/>
                    <a:pt x="7547" y="19265"/>
                    <a:pt x="7547" y="19557"/>
                  </a:cubicBezTo>
                  <a:cubicBezTo>
                    <a:pt x="7807" y="19849"/>
                    <a:pt x="8067" y="19849"/>
                    <a:pt x="8328" y="20141"/>
                  </a:cubicBezTo>
                  <a:cubicBezTo>
                    <a:pt x="8328" y="20432"/>
                    <a:pt x="8588" y="21016"/>
                    <a:pt x="8588" y="21308"/>
                  </a:cubicBezTo>
                  <a:cubicBezTo>
                    <a:pt x="9108" y="21600"/>
                    <a:pt x="8848" y="21016"/>
                    <a:pt x="8848" y="20724"/>
                  </a:cubicBezTo>
                  <a:cubicBezTo>
                    <a:pt x="9108" y="20724"/>
                    <a:pt x="9369" y="21308"/>
                    <a:pt x="9369" y="21308"/>
                  </a:cubicBezTo>
                  <a:cubicBezTo>
                    <a:pt x="9889" y="21016"/>
                    <a:pt x="10410" y="20432"/>
                    <a:pt x="11190" y="20724"/>
                  </a:cubicBezTo>
                  <a:cubicBezTo>
                    <a:pt x="11451" y="20724"/>
                    <a:pt x="11711" y="20724"/>
                    <a:pt x="11971" y="20432"/>
                  </a:cubicBezTo>
                  <a:cubicBezTo>
                    <a:pt x="12231" y="20432"/>
                    <a:pt x="12752" y="20432"/>
                    <a:pt x="13012" y="20432"/>
                  </a:cubicBezTo>
                  <a:cubicBezTo>
                    <a:pt x="13272" y="20141"/>
                    <a:pt x="12752" y="18681"/>
                    <a:pt x="12492" y="18681"/>
                  </a:cubicBezTo>
                  <a:cubicBezTo>
                    <a:pt x="12231" y="18389"/>
                    <a:pt x="11971" y="18389"/>
                    <a:pt x="11971" y="17805"/>
                  </a:cubicBezTo>
                  <a:cubicBezTo>
                    <a:pt x="11971" y="17222"/>
                    <a:pt x="11711" y="16930"/>
                    <a:pt x="11451" y="16638"/>
                  </a:cubicBezTo>
                  <a:cubicBezTo>
                    <a:pt x="10670" y="16346"/>
                    <a:pt x="11711" y="15762"/>
                    <a:pt x="11971" y="15178"/>
                  </a:cubicBezTo>
                  <a:cubicBezTo>
                    <a:pt x="12231" y="15178"/>
                    <a:pt x="12231" y="14886"/>
                    <a:pt x="12752" y="15178"/>
                  </a:cubicBezTo>
                  <a:cubicBezTo>
                    <a:pt x="13272" y="15762"/>
                    <a:pt x="13012" y="15178"/>
                    <a:pt x="13533" y="15178"/>
                  </a:cubicBezTo>
                  <a:cubicBezTo>
                    <a:pt x="14573" y="14886"/>
                    <a:pt x="14313" y="14011"/>
                    <a:pt x="14834" y="13427"/>
                  </a:cubicBezTo>
                  <a:cubicBezTo>
                    <a:pt x="15094" y="13135"/>
                    <a:pt x="15614" y="13135"/>
                    <a:pt x="15614" y="12843"/>
                  </a:cubicBezTo>
                  <a:cubicBezTo>
                    <a:pt x="15875" y="12551"/>
                    <a:pt x="16135" y="12259"/>
                    <a:pt x="16135" y="11968"/>
                  </a:cubicBezTo>
                  <a:cubicBezTo>
                    <a:pt x="16135" y="11676"/>
                    <a:pt x="16655" y="11384"/>
                    <a:pt x="16916" y="11384"/>
                  </a:cubicBezTo>
                  <a:cubicBezTo>
                    <a:pt x="17176" y="11384"/>
                    <a:pt x="17176" y="10800"/>
                    <a:pt x="17176" y="10800"/>
                  </a:cubicBezTo>
                  <a:cubicBezTo>
                    <a:pt x="17176" y="9924"/>
                    <a:pt x="18217" y="10508"/>
                    <a:pt x="17957" y="9632"/>
                  </a:cubicBezTo>
                  <a:cubicBezTo>
                    <a:pt x="17957" y="8757"/>
                    <a:pt x="17696" y="8465"/>
                    <a:pt x="18477" y="7881"/>
                  </a:cubicBezTo>
                  <a:cubicBezTo>
                    <a:pt x="18737" y="7881"/>
                    <a:pt x="17436" y="7005"/>
                    <a:pt x="17176" y="6714"/>
                  </a:cubicBezTo>
                  <a:cubicBezTo>
                    <a:pt x="16916" y="6130"/>
                    <a:pt x="17176" y="5254"/>
                    <a:pt x="16916" y="4670"/>
                  </a:cubicBezTo>
                  <a:cubicBezTo>
                    <a:pt x="16916" y="3795"/>
                    <a:pt x="17696" y="3795"/>
                    <a:pt x="18217" y="4086"/>
                  </a:cubicBezTo>
                  <a:cubicBezTo>
                    <a:pt x="18477" y="4086"/>
                    <a:pt x="18998" y="4378"/>
                    <a:pt x="19258" y="4378"/>
                  </a:cubicBezTo>
                  <a:cubicBezTo>
                    <a:pt x="19778" y="4378"/>
                    <a:pt x="19778" y="4086"/>
                    <a:pt x="20039" y="3795"/>
                  </a:cubicBezTo>
                  <a:cubicBezTo>
                    <a:pt x="20819" y="3795"/>
                    <a:pt x="21080" y="3795"/>
                    <a:pt x="21600" y="2919"/>
                  </a:cubicBezTo>
                  <a:cubicBezTo>
                    <a:pt x="20819" y="2627"/>
                    <a:pt x="20039" y="2335"/>
                    <a:pt x="19778" y="1751"/>
                  </a:cubicBezTo>
                  <a:cubicBezTo>
                    <a:pt x="19518" y="1459"/>
                    <a:pt x="19518" y="876"/>
                    <a:pt x="19258" y="584"/>
                  </a:cubicBezTo>
                  <a:cubicBezTo>
                    <a:pt x="18998" y="292"/>
                    <a:pt x="18737" y="292"/>
                    <a:pt x="18477" y="0"/>
                  </a:cubicBezTo>
                  <a:cubicBezTo>
                    <a:pt x="17957" y="0"/>
                    <a:pt x="17176" y="292"/>
                    <a:pt x="16916" y="292"/>
                  </a:cubicBezTo>
                  <a:cubicBezTo>
                    <a:pt x="15875" y="0"/>
                    <a:pt x="15354" y="584"/>
                    <a:pt x="14573" y="1168"/>
                  </a:cubicBezTo>
                  <a:cubicBezTo>
                    <a:pt x="13793" y="1459"/>
                    <a:pt x="13272" y="1459"/>
                    <a:pt x="13793" y="2335"/>
                  </a:cubicBezTo>
                  <a:cubicBezTo>
                    <a:pt x="14313" y="2919"/>
                    <a:pt x="13793" y="3503"/>
                    <a:pt x="13272" y="3795"/>
                  </a:cubicBezTo>
                  <a:cubicBezTo>
                    <a:pt x="12752" y="4378"/>
                    <a:pt x="13533" y="5546"/>
                    <a:pt x="12492" y="5254"/>
                  </a:cubicBezTo>
                  <a:cubicBezTo>
                    <a:pt x="11190" y="5254"/>
                    <a:pt x="12231" y="5546"/>
                    <a:pt x="12231" y="6130"/>
                  </a:cubicBezTo>
                  <a:cubicBezTo>
                    <a:pt x="12492" y="6422"/>
                    <a:pt x="11451" y="6714"/>
                    <a:pt x="11190" y="7005"/>
                  </a:cubicBezTo>
                  <a:cubicBezTo>
                    <a:pt x="10930" y="7589"/>
                    <a:pt x="10930" y="8757"/>
                    <a:pt x="10670" y="8757"/>
                  </a:cubicBezTo>
                  <a:cubicBezTo>
                    <a:pt x="10410" y="9049"/>
                    <a:pt x="10149" y="8757"/>
                    <a:pt x="9889" y="8757"/>
                  </a:cubicBezTo>
                  <a:cubicBezTo>
                    <a:pt x="9369" y="8757"/>
                    <a:pt x="9108" y="9049"/>
                    <a:pt x="8848" y="9341"/>
                  </a:cubicBezTo>
                  <a:cubicBezTo>
                    <a:pt x="8328" y="9632"/>
                    <a:pt x="8067" y="9341"/>
                    <a:pt x="7807" y="9632"/>
                  </a:cubicBezTo>
                  <a:cubicBezTo>
                    <a:pt x="7287" y="9924"/>
                    <a:pt x="7287" y="10216"/>
                    <a:pt x="7027" y="10800"/>
                  </a:cubicBezTo>
                  <a:cubicBezTo>
                    <a:pt x="7027" y="11676"/>
                    <a:pt x="6506" y="11968"/>
                    <a:pt x="5725" y="12259"/>
                  </a:cubicBezTo>
                  <a:cubicBezTo>
                    <a:pt x="4945" y="12551"/>
                    <a:pt x="4164" y="12551"/>
                    <a:pt x="3383" y="12551"/>
                  </a:cubicBezTo>
                  <a:cubicBezTo>
                    <a:pt x="2082" y="12551"/>
                    <a:pt x="1041" y="12259"/>
                    <a:pt x="0" y="11676"/>
                  </a:cubicBezTo>
                  <a:cubicBezTo>
                    <a:pt x="260" y="12259"/>
                    <a:pt x="520" y="12843"/>
                    <a:pt x="781" y="13427"/>
                  </a:cubicBezTo>
                  <a:cubicBezTo>
                    <a:pt x="1041" y="13719"/>
                    <a:pt x="2082" y="14011"/>
                    <a:pt x="2082" y="14886"/>
                  </a:cubicBezTo>
                  <a:close/>
                </a:path>
              </a:pathLst>
            </a:custGeom>
            <a:solidFill>
              <a:srgbClr val="4D81BE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98" name="Shape">
              <a:extLst>
                <a:ext uri="{FF2B5EF4-FFF2-40B4-BE49-F238E27FC236}">
                  <a16:creationId xmlns:a16="http://schemas.microsoft.com/office/drawing/2014/main" id="{FD0F9D5D-030F-4ABB-83C6-05D68D5CD24D}"/>
                </a:ext>
              </a:extLst>
            </p:cNvPr>
            <p:cNvSpPr/>
            <p:nvPr/>
          </p:nvSpPr>
          <p:spPr>
            <a:xfrm>
              <a:off x="10362775" y="2927433"/>
              <a:ext cx="412146" cy="286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0748" extrusionOk="0">
                  <a:moveTo>
                    <a:pt x="20313" y="2511"/>
                  </a:moveTo>
                  <a:cubicBezTo>
                    <a:pt x="20025" y="2511"/>
                    <a:pt x="19737" y="3326"/>
                    <a:pt x="19449" y="2918"/>
                  </a:cubicBezTo>
                  <a:cubicBezTo>
                    <a:pt x="19161" y="2918"/>
                    <a:pt x="19161" y="2103"/>
                    <a:pt x="18873" y="2511"/>
                  </a:cubicBezTo>
                  <a:cubicBezTo>
                    <a:pt x="18297" y="2511"/>
                    <a:pt x="17721" y="3326"/>
                    <a:pt x="17433" y="3733"/>
                  </a:cubicBezTo>
                  <a:cubicBezTo>
                    <a:pt x="17145" y="3733"/>
                    <a:pt x="16569" y="4549"/>
                    <a:pt x="15993" y="4141"/>
                  </a:cubicBezTo>
                  <a:cubicBezTo>
                    <a:pt x="15705" y="3733"/>
                    <a:pt x="16569" y="2103"/>
                    <a:pt x="15993" y="1288"/>
                  </a:cubicBezTo>
                  <a:cubicBezTo>
                    <a:pt x="15993" y="1288"/>
                    <a:pt x="15417" y="-342"/>
                    <a:pt x="15129" y="66"/>
                  </a:cubicBezTo>
                  <a:cubicBezTo>
                    <a:pt x="14841" y="881"/>
                    <a:pt x="14553" y="1696"/>
                    <a:pt x="13977" y="2103"/>
                  </a:cubicBezTo>
                  <a:cubicBezTo>
                    <a:pt x="13401" y="2511"/>
                    <a:pt x="13113" y="2103"/>
                    <a:pt x="13113" y="2918"/>
                  </a:cubicBezTo>
                  <a:cubicBezTo>
                    <a:pt x="12825" y="4141"/>
                    <a:pt x="12537" y="2511"/>
                    <a:pt x="12249" y="2918"/>
                  </a:cubicBezTo>
                  <a:cubicBezTo>
                    <a:pt x="11673" y="3326"/>
                    <a:pt x="11385" y="3733"/>
                    <a:pt x="10809" y="3733"/>
                  </a:cubicBezTo>
                  <a:cubicBezTo>
                    <a:pt x="10233" y="3326"/>
                    <a:pt x="9657" y="2918"/>
                    <a:pt x="9369" y="2511"/>
                  </a:cubicBezTo>
                  <a:cubicBezTo>
                    <a:pt x="9081" y="2511"/>
                    <a:pt x="7641" y="2103"/>
                    <a:pt x="7641" y="2103"/>
                  </a:cubicBezTo>
                  <a:cubicBezTo>
                    <a:pt x="7353" y="2511"/>
                    <a:pt x="7641" y="2918"/>
                    <a:pt x="7353" y="2918"/>
                  </a:cubicBezTo>
                  <a:cubicBezTo>
                    <a:pt x="7065" y="2918"/>
                    <a:pt x="6489" y="2918"/>
                    <a:pt x="6489" y="3326"/>
                  </a:cubicBezTo>
                  <a:cubicBezTo>
                    <a:pt x="6201" y="4141"/>
                    <a:pt x="6201" y="4956"/>
                    <a:pt x="5625" y="5364"/>
                  </a:cubicBezTo>
                  <a:cubicBezTo>
                    <a:pt x="4761" y="6179"/>
                    <a:pt x="4473" y="5771"/>
                    <a:pt x="3897" y="6586"/>
                  </a:cubicBezTo>
                  <a:cubicBezTo>
                    <a:pt x="3609" y="7401"/>
                    <a:pt x="3033" y="7401"/>
                    <a:pt x="2745" y="7401"/>
                  </a:cubicBezTo>
                  <a:cubicBezTo>
                    <a:pt x="2457" y="6994"/>
                    <a:pt x="1017" y="6586"/>
                    <a:pt x="1017" y="6179"/>
                  </a:cubicBezTo>
                  <a:cubicBezTo>
                    <a:pt x="1017" y="7401"/>
                    <a:pt x="1017" y="8216"/>
                    <a:pt x="729" y="9032"/>
                  </a:cubicBezTo>
                  <a:cubicBezTo>
                    <a:pt x="153" y="9847"/>
                    <a:pt x="-423" y="10662"/>
                    <a:pt x="441" y="11477"/>
                  </a:cubicBezTo>
                  <a:cubicBezTo>
                    <a:pt x="729" y="11884"/>
                    <a:pt x="153" y="12292"/>
                    <a:pt x="153" y="13107"/>
                  </a:cubicBezTo>
                  <a:cubicBezTo>
                    <a:pt x="153" y="13515"/>
                    <a:pt x="153" y="14330"/>
                    <a:pt x="441" y="14737"/>
                  </a:cubicBezTo>
                  <a:cubicBezTo>
                    <a:pt x="441" y="15552"/>
                    <a:pt x="153" y="15960"/>
                    <a:pt x="729" y="15960"/>
                  </a:cubicBezTo>
                  <a:cubicBezTo>
                    <a:pt x="1593" y="16367"/>
                    <a:pt x="1881" y="15960"/>
                    <a:pt x="1881" y="17183"/>
                  </a:cubicBezTo>
                  <a:cubicBezTo>
                    <a:pt x="1881" y="17998"/>
                    <a:pt x="1017" y="19220"/>
                    <a:pt x="729" y="19628"/>
                  </a:cubicBezTo>
                  <a:cubicBezTo>
                    <a:pt x="3033" y="21258"/>
                    <a:pt x="5625" y="20850"/>
                    <a:pt x="7929" y="20035"/>
                  </a:cubicBezTo>
                  <a:cubicBezTo>
                    <a:pt x="8793" y="19628"/>
                    <a:pt x="8505" y="17998"/>
                    <a:pt x="8793" y="17183"/>
                  </a:cubicBezTo>
                  <a:cubicBezTo>
                    <a:pt x="9081" y="16367"/>
                    <a:pt x="10233" y="16775"/>
                    <a:pt x="10809" y="15960"/>
                  </a:cubicBezTo>
                  <a:cubicBezTo>
                    <a:pt x="11097" y="15960"/>
                    <a:pt x="11385" y="15552"/>
                    <a:pt x="11961" y="15552"/>
                  </a:cubicBezTo>
                  <a:cubicBezTo>
                    <a:pt x="11961" y="15552"/>
                    <a:pt x="12537" y="15960"/>
                    <a:pt x="12537" y="15552"/>
                  </a:cubicBezTo>
                  <a:cubicBezTo>
                    <a:pt x="12825" y="14737"/>
                    <a:pt x="12825" y="13922"/>
                    <a:pt x="13113" y="13107"/>
                  </a:cubicBezTo>
                  <a:cubicBezTo>
                    <a:pt x="13401" y="12700"/>
                    <a:pt x="14553" y="12292"/>
                    <a:pt x="14265" y="11884"/>
                  </a:cubicBezTo>
                  <a:cubicBezTo>
                    <a:pt x="14265" y="11477"/>
                    <a:pt x="13113" y="10662"/>
                    <a:pt x="14265" y="10662"/>
                  </a:cubicBezTo>
                  <a:cubicBezTo>
                    <a:pt x="14553" y="10662"/>
                    <a:pt x="15129" y="11069"/>
                    <a:pt x="15417" y="10254"/>
                  </a:cubicBezTo>
                  <a:cubicBezTo>
                    <a:pt x="15417" y="9847"/>
                    <a:pt x="15129" y="9439"/>
                    <a:pt x="15417" y="9032"/>
                  </a:cubicBezTo>
                  <a:cubicBezTo>
                    <a:pt x="15417" y="8216"/>
                    <a:pt x="16281" y="8216"/>
                    <a:pt x="16281" y="7401"/>
                  </a:cubicBezTo>
                  <a:cubicBezTo>
                    <a:pt x="16281" y="6586"/>
                    <a:pt x="15417" y="6179"/>
                    <a:pt x="15705" y="5364"/>
                  </a:cubicBezTo>
                  <a:cubicBezTo>
                    <a:pt x="16281" y="4956"/>
                    <a:pt x="17145" y="4549"/>
                    <a:pt x="17721" y="4141"/>
                  </a:cubicBezTo>
                  <a:cubicBezTo>
                    <a:pt x="18297" y="3326"/>
                    <a:pt x="19161" y="3733"/>
                    <a:pt x="19737" y="3733"/>
                  </a:cubicBezTo>
                  <a:cubicBezTo>
                    <a:pt x="20025" y="3733"/>
                    <a:pt x="20601" y="3733"/>
                    <a:pt x="20889" y="3326"/>
                  </a:cubicBezTo>
                  <a:cubicBezTo>
                    <a:pt x="20889" y="3326"/>
                    <a:pt x="21177" y="2918"/>
                    <a:pt x="21177" y="2511"/>
                  </a:cubicBezTo>
                  <a:cubicBezTo>
                    <a:pt x="20889" y="2511"/>
                    <a:pt x="20601" y="2511"/>
                    <a:pt x="20313" y="2511"/>
                  </a:cubicBezTo>
                  <a:cubicBezTo>
                    <a:pt x="20025" y="2918"/>
                    <a:pt x="20601" y="2511"/>
                    <a:pt x="20313" y="2511"/>
                  </a:cubicBezTo>
                  <a:close/>
                </a:path>
              </a:pathLst>
            </a:custGeom>
            <a:solidFill>
              <a:srgbClr val="4D81BE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99" name="Shape">
              <a:extLst>
                <a:ext uri="{FF2B5EF4-FFF2-40B4-BE49-F238E27FC236}">
                  <a16:creationId xmlns:a16="http://schemas.microsoft.com/office/drawing/2014/main" id="{17797813-6B49-4564-A025-8B3FB02D3781}"/>
                </a:ext>
              </a:extLst>
            </p:cNvPr>
            <p:cNvSpPr/>
            <p:nvPr/>
          </p:nvSpPr>
          <p:spPr>
            <a:xfrm>
              <a:off x="10320024" y="2686009"/>
              <a:ext cx="11580" cy="18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62" h="17712" extrusionOk="0">
                  <a:moveTo>
                    <a:pt x="16362" y="6912"/>
                  </a:moveTo>
                  <a:cubicBezTo>
                    <a:pt x="9162" y="6912"/>
                    <a:pt x="1962" y="-3888"/>
                    <a:pt x="1962" y="1512"/>
                  </a:cubicBezTo>
                  <a:cubicBezTo>
                    <a:pt x="-5238" y="6912"/>
                    <a:pt x="9162" y="12312"/>
                    <a:pt x="16362" y="17712"/>
                  </a:cubicBezTo>
                  <a:cubicBezTo>
                    <a:pt x="16362" y="12312"/>
                    <a:pt x="16362" y="6912"/>
                    <a:pt x="16362" y="6912"/>
                  </a:cubicBezTo>
                  <a:cubicBezTo>
                    <a:pt x="9162" y="1512"/>
                    <a:pt x="16362" y="6912"/>
                    <a:pt x="16362" y="691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00" name="Shape">
              <a:extLst>
                <a:ext uri="{FF2B5EF4-FFF2-40B4-BE49-F238E27FC236}">
                  <a16:creationId xmlns:a16="http://schemas.microsoft.com/office/drawing/2014/main" id="{F234E940-7C1C-409E-BC68-906EFCB42FA9}"/>
                </a:ext>
              </a:extLst>
            </p:cNvPr>
            <p:cNvSpPr/>
            <p:nvPr/>
          </p:nvSpPr>
          <p:spPr>
            <a:xfrm>
              <a:off x="9970245" y="2328284"/>
              <a:ext cx="1129520" cy="5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045" extrusionOk="0">
                  <a:moveTo>
                    <a:pt x="21246" y="8685"/>
                  </a:moveTo>
                  <a:cubicBezTo>
                    <a:pt x="21246" y="8462"/>
                    <a:pt x="20821" y="8685"/>
                    <a:pt x="20821" y="8685"/>
                  </a:cubicBezTo>
                  <a:cubicBezTo>
                    <a:pt x="20608" y="8685"/>
                    <a:pt x="20501" y="8462"/>
                    <a:pt x="20501" y="8239"/>
                  </a:cubicBezTo>
                  <a:cubicBezTo>
                    <a:pt x="20395" y="7794"/>
                    <a:pt x="20182" y="7794"/>
                    <a:pt x="20182" y="7571"/>
                  </a:cubicBezTo>
                  <a:cubicBezTo>
                    <a:pt x="20076" y="7348"/>
                    <a:pt x="19969" y="6680"/>
                    <a:pt x="19650" y="6680"/>
                  </a:cubicBezTo>
                  <a:cubicBezTo>
                    <a:pt x="19331" y="6680"/>
                    <a:pt x="19012" y="7348"/>
                    <a:pt x="18692" y="6903"/>
                  </a:cubicBezTo>
                  <a:cubicBezTo>
                    <a:pt x="18586" y="6680"/>
                    <a:pt x="18480" y="6458"/>
                    <a:pt x="18373" y="6235"/>
                  </a:cubicBezTo>
                  <a:cubicBezTo>
                    <a:pt x="18267" y="6235"/>
                    <a:pt x="18054" y="6903"/>
                    <a:pt x="17948" y="6903"/>
                  </a:cubicBezTo>
                  <a:cubicBezTo>
                    <a:pt x="17841" y="7126"/>
                    <a:pt x="17203" y="4676"/>
                    <a:pt x="17203" y="4231"/>
                  </a:cubicBezTo>
                  <a:cubicBezTo>
                    <a:pt x="16990" y="3786"/>
                    <a:pt x="16884" y="3118"/>
                    <a:pt x="16564" y="2895"/>
                  </a:cubicBezTo>
                  <a:cubicBezTo>
                    <a:pt x="16458" y="2672"/>
                    <a:pt x="16352" y="2449"/>
                    <a:pt x="16245" y="2449"/>
                  </a:cubicBezTo>
                  <a:cubicBezTo>
                    <a:pt x="16032" y="2227"/>
                    <a:pt x="16245" y="1781"/>
                    <a:pt x="16245" y="1559"/>
                  </a:cubicBezTo>
                  <a:cubicBezTo>
                    <a:pt x="16245" y="1336"/>
                    <a:pt x="15500" y="2227"/>
                    <a:pt x="15394" y="2449"/>
                  </a:cubicBezTo>
                  <a:cubicBezTo>
                    <a:pt x="15288" y="2449"/>
                    <a:pt x="14436" y="3118"/>
                    <a:pt x="14436" y="2895"/>
                  </a:cubicBezTo>
                  <a:cubicBezTo>
                    <a:pt x="14436" y="2449"/>
                    <a:pt x="14649" y="2227"/>
                    <a:pt x="14436" y="2227"/>
                  </a:cubicBezTo>
                  <a:cubicBezTo>
                    <a:pt x="14330" y="2004"/>
                    <a:pt x="14224" y="1781"/>
                    <a:pt x="14117" y="2004"/>
                  </a:cubicBezTo>
                  <a:cubicBezTo>
                    <a:pt x="14117" y="2004"/>
                    <a:pt x="14117" y="2227"/>
                    <a:pt x="14011" y="2004"/>
                  </a:cubicBezTo>
                  <a:cubicBezTo>
                    <a:pt x="13798" y="1781"/>
                    <a:pt x="13904" y="1559"/>
                    <a:pt x="13585" y="1781"/>
                  </a:cubicBezTo>
                  <a:cubicBezTo>
                    <a:pt x="13266" y="2227"/>
                    <a:pt x="13266" y="1559"/>
                    <a:pt x="13266" y="1113"/>
                  </a:cubicBezTo>
                  <a:cubicBezTo>
                    <a:pt x="13372" y="223"/>
                    <a:pt x="12734" y="0"/>
                    <a:pt x="12415" y="0"/>
                  </a:cubicBezTo>
                  <a:cubicBezTo>
                    <a:pt x="12202" y="0"/>
                    <a:pt x="11989" y="223"/>
                    <a:pt x="11776" y="445"/>
                  </a:cubicBezTo>
                  <a:cubicBezTo>
                    <a:pt x="11563" y="668"/>
                    <a:pt x="11351" y="891"/>
                    <a:pt x="11031" y="891"/>
                  </a:cubicBezTo>
                  <a:cubicBezTo>
                    <a:pt x="10180" y="1336"/>
                    <a:pt x="9329" y="2004"/>
                    <a:pt x="8478" y="2004"/>
                  </a:cubicBezTo>
                  <a:cubicBezTo>
                    <a:pt x="8265" y="2004"/>
                    <a:pt x="8052" y="2004"/>
                    <a:pt x="7946" y="2227"/>
                  </a:cubicBezTo>
                  <a:cubicBezTo>
                    <a:pt x="7839" y="2449"/>
                    <a:pt x="8052" y="3118"/>
                    <a:pt x="8265" y="3118"/>
                  </a:cubicBezTo>
                  <a:cubicBezTo>
                    <a:pt x="8691" y="3786"/>
                    <a:pt x="7946" y="3563"/>
                    <a:pt x="7733" y="3786"/>
                  </a:cubicBezTo>
                  <a:cubicBezTo>
                    <a:pt x="7520" y="4008"/>
                    <a:pt x="7839" y="4231"/>
                    <a:pt x="7839" y="4454"/>
                  </a:cubicBezTo>
                  <a:cubicBezTo>
                    <a:pt x="7839" y="4899"/>
                    <a:pt x="7414" y="4899"/>
                    <a:pt x="7414" y="5122"/>
                  </a:cubicBezTo>
                  <a:cubicBezTo>
                    <a:pt x="7414" y="5790"/>
                    <a:pt x="8265" y="5567"/>
                    <a:pt x="8159" y="6458"/>
                  </a:cubicBezTo>
                  <a:cubicBezTo>
                    <a:pt x="8052" y="6680"/>
                    <a:pt x="7946" y="6903"/>
                    <a:pt x="7733" y="6903"/>
                  </a:cubicBezTo>
                  <a:cubicBezTo>
                    <a:pt x="7626" y="6903"/>
                    <a:pt x="7307" y="6903"/>
                    <a:pt x="7201" y="6903"/>
                  </a:cubicBezTo>
                  <a:cubicBezTo>
                    <a:pt x="6988" y="7126"/>
                    <a:pt x="7094" y="7348"/>
                    <a:pt x="6882" y="7126"/>
                  </a:cubicBezTo>
                  <a:cubicBezTo>
                    <a:pt x="6669" y="6903"/>
                    <a:pt x="6456" y="6458"/>
                    <a:pt x="6243" y="6458"/>
                  </a:cubicBezTo>
                  <a:cubicBezTo>
                    <a:pt x="6137" y="6235"/>
                    <a:pt x="5924" y="6680"/>
                    <a:pt x="5818" y="6680"/>
                  </a:cubicBezTo>
                  <a:cubicBezTo>
                    <a:pt x="5605" y="6458"/>
                    <a:pt x="5498" y="6458"/>
                    <a:pt x="5286" y="6680"/>
                  </a:cubicBezTo>
                  <a:cubicBezTo>
                    <a:pt x="5179" y="6903"/>
                    <a:pt x="5073" y="7348"/>
                    <a:pt x="4966" y="7126"/>
                  </a:cubicBezTo>
                  <a:cubicBezTo>
                    <a:pt x="4860" y="7126"/>
                    <a:pt x="4541" y="6458"/>
                    <a:pt x="4434" y="6680"/>
                  </a:cubicBezTo>
                  <a:cubicBezTo>
                    <a:pt x="4328" y="6680"/>
                    <a:pt x="4328" y="7348"/>
                    <a:pt x="4222" y="6903"/>
                  </a:cubicBezTo>
                  <a:cubicBezTo>
                    <a:pt x="4115" y="6458"/>
                    <a:pt x="4009" y="6235"/>
                    <a:pt x="3796" y="6012"/>
                  </a:cubicBezTo>
                  <a:cubicBezTo>
                    <a:pt x="3583" y="5790"/>
                    <a:pt x="3370" y="5790"/>
                    <a:pt x="3264" y="5567"/>
                  </a:cubicBezTo>
                  <a:cubicBezTo>
                    <a:pt x="2945" y="5344"/>
                    <a:pt x="2945" y="5790"/>
                    <a:pt x="2732" y="5790"/>
                  </a:cubicBezTo>
                  <a:cubicBezTo>
                    <a:pt x="2519" y="6012"/>
                    <a:pt x="2413" y="5344"/>
                    <a:pt x="2200" y="5567"/>
                  </a:cubicBezTo>
                  <a:cubicBezTo>
                    <a:pt x="2093" y="5790"/>
                    <a:pt x="2093" y="6012"/>
                    <a:pt x="1987" y="6012"/>
                  </a:cubicBezTo>
                  <a:cubicBezTo>
                    <a:pt x="1881" y="6235"/>
                    <a:pt x="1668" y="6235"/>
                    <a:pt x="1561" y="6235"/>
                  </a:cubicBezTo>
                  <a:cubicBezTo>
                    <a:pt x="1455" y="6458"/>
                    <a:pt x="1242" y="6903"/>
                    <a:pt x="1242" y="7126"/>
                  </a:cubicBezTo>
                  <a:cubicBezTo>
                    <a:pt x="1136" y="7348"/>
                    <a:pt x="1349" y="8016"/>
                    <a:pt x="1136" y="8016"/>
                  </a:cubicBezTo>
                  <a:cubicBezTo>
                    <a:pt x="923" y="8239"/>
                    <a:pt x="604" y="6903"/>
                    <a:pt x="497" y="7571"/>
                  </a:cubicBezTo>
                  <a:cubicBezTo>
                    <a:pt x="391" y="8016"/>
                    <a:pt x="285" y="8016"/>
                    <a:pt x="178" y="8462"/>
                  </a:cubicBezTo>
                  <a:cubicBezTo>
                    <a:pt x="72" y="8907"/>
                    <a:pt x="497" y="8907"/>
                    <a:pt x="285" y="9353"/>
                  </a:cubicBezTo>
                  <a:cubicBezTo>
                    <a:pt x="178" y="9575"/>
                    <a:pt x="-141" y="10021"/>
                    <a:pt x="72" y="10243"/>
                  </a:cubicBezTo>
                  <a:cubicBezTo>
                    <a:pt x="178" y="10243"/>
                    <a:pt x="285" y="10466"/>
                    <a:pt x="285" y="10466"/>
                  </a:cubicBezTo>
                  <a:cubicBezTo>
                    <a:pt x="391" y="10689"/>
                    <a:pt x="285" y="10911"/>
                    <a:pt x="391" y="11134"/>
                  </a:cubicBezTo>
                  <a:cubicBezTo>
                    <a:pt x="604" y="11357"/>
                    <a:pt x="817" y="10911"/>
                    <a:pt x="1029" y="11357"/>
                  </a:cubicBezTo>
                  <a:cubicBezTo>
                    <a:pt x="1136" y="11579"/>
                    <a:pt x="1349" y="12247"/>
                    <a:pt x="1349" y="12693"/>
                  </a:cubicBezTo>
                  <a:cubicBezTo>
                    <a:pt x="1242" y="12693"/>
                    <a:pt x="923" y="12470"/>
                    <a:pt x="1242" y="12915"/>
                  </a:cubicBezTo>
                  <a:cubicBezTo>
                    <a:pt x="1349" y="13138"/>
                    <a:pt x="1349" y="13361"/>
                    <a:pt x="1561" y="12915"/>
                  </a:cubicBezTo>
                  <a:cubicBezTo>
                    <a:pt x="1561" y="12693"/>
                    <a:pt x="1561" y="12693"/>
                    <a:pt x="1668" y="12693"/>
                  </a:cubicBezTo>
                  <a:cubicBezTo>
                    <a:pt x="2200" y="12693"/>
                    <a:pt x="2413" y="12025"/>
                    <a:pt x="2945" y="12470"/>
                  </a:cubicBezTo>
                  <a:cubicBezTo>
                    <a:pt x="3158" y="12693"/>
                    <a:pt x="3370" y="12025"/>
                    <a:pt x="3477" y="12470"/>
                  </a:cubicBezTo>
                  <a:cubicBezTo>
                    <a:pt x="3583" y="12693"/>
                    <a:pt x="3796" y="13584"/>
                    <a:pt x="3690" y="14029"/>
                  </a:cubicBezTo>
                  <a:cubicBezTo>
                    <a:pt x="3583" y="14029"/>
                    <a:pt x="3370" y="14252"/>
                    <a:pt x="3583" y="14252"/>
                  </a:cubicBezTo>
                  <a:cubicBezTo>
                    <a:pt x="3583" y="14474"/>
                    <a:pt x="3583" y="14474"/>
                    <a:pt x="3583" y="14474"/>
                  </a:cubicBezTo>
                  <a:cubicBezTo>
                    <a:pt x="3477" y="14697"/>
                    <a:pt x="3370" y="14697"/>
                    <a:pt x="3370" y="14697"/>
                  </a:cubicBezTo>
                  <a:cubicBezTo>
                    <a:pt x="3051" y="14697"/>
                    <a:pt x="2200" y="14252"/>
                    <a:pt x="2413" y="15365"/>
                  </a:cubicBezTo>
                  <a:cubicBezTo>
                    <a:pt x="2519" y="15810"/>
                    <a:pt x="2413" y="15810"/>
                    <a:pt x="2200" y="15588"/>
                  </a:cubicBezTo>
                  <a:cubicBezTo>
                    <a:pt x="1987" y="15365"/>
                    <a:pt x="2093" y="15810"/>
                    <a:pt x="2200" y="16033"/>
                  </a:cubicBezTo>
                  <a:cubicBezTo>
                    <a:pt x="2413" y="16033"/>
                    <a:pt x="2413" y="16701"/>
                    <a:pt x="2519" y="16924"/>
                  </a:cubicBezTo>
                  <a:cubicBezTo>
                    <a:pt x="2732" y="17146"/>
                    <a:pt x="2413" y="17592"/>
                    <a:pt x="2732" y="17592"/>
                  </a:cubicBezTo>
                  <a:cubicBezTo>
                    <a:pt x="2838" y="17592"/>
                    <a:pt x="3051" y="18037"/>
                    <a:pt x="3158" y="18260"/>
                  </a:cubicBezTo>
                  <a:cubicBezTo>
                    <a:pt x="3477" y="18260"/>
                    <a:pt x="3158" y="18928"/>
                    <a:pt x="3158" y="19373"/>
                  </a:cubicBezTo>
                  <a:cubicBezTo>
                    <a:pt x="3477" y="18928"/>
                    <a:pt x="3902" y="18260"/>
                    <a:pt x="4328" y="18928"/>
                  </a:cubicBezTo>
                  <a:cubicBezTo>
                    <a:pt x="4541" y="19373"/>
                    <a:pt x="4647" y="20041"/>
                    <a:pt x="4966" y="20041"/>
                  </a:cubicBezTo>
                  <a:cubicBezTo>
                    <a:pt x="5179" y="20041"/>
                    <a:pt x="5073" y="19596"/>
                    <a:pt x="5073" y="19373"/>
                  </a:cubicBezTo>
                  <a:cubicBezTo>
                    <a:pt x="5073" y="18705"/>
                    <a:pt x="5073" y="18037"/>
                    <a:pt x="5073" y="17369"/>
                  </a:cubicBezTo>
                  <a:cubicBezTo>
                    <a:pt x="5073" y="16924"/>
                    <a:pt x="4966" y="15142"/>
                    <a:pt x="5179" y="15142"/>
                  </a:cubicBezTo>
                  <a:cubicBezTo>
                    <a:pt x="5392" y="14920"/>
                    <a:pt x="5711" y="14697"/>
                    <a:pt x="5924" y="14474"/>
                  </a:cubicBezTo>
                  <a:cubicBezTo>
                    <a:pt x="6137" y="14474"/>
                    <a:pt x="6350" y="14252"/>
                    <a:pt x="6456" y="14252"/>
                  </a:cubicBezTo>
                  <a:cubicBezTo>
                    <a:pt x="6562" y="14029"/>
                    <a:pt x="6456" y="13584"/>
                    <a:pt x="6669" y="13806"/>
                  </a:cubicBezTo>
                  <a:cubicBezTo>
                    <a:pt x="6775" y="13806"/>
                    <a:pt x="7094" y="14252"/>
                    <a:pt x="7094" y="13806"/>
                  </a:cubicBezTo>
                  <a:cubicBezTo>
                    <a:pt x="7094" y="13584"/>
                    <a:pt x="7307" y="13361"/>
                    <a:pt x="7414" y="13806"/>
                  </a:cubicBezTo>
                  <a:cubicBezTo>
                    <a:pt x="7520" y="14029"/>
                    <a:pt x="7414" y="14252"/>
                    <a:pt x="7520" y="14697"/>
                  </a:cubicBezTo>
                  <a:cubicBezTo>
                    <a:pt x="7520" y="14920"/>
                    <a:pt x="7626" y="15365"/>
                    <a:pt x="7520" y="15588"/>
                  </a:cubicBezTo>
                  <a:cubicBezTo>
                    <a:pt x="7626" y="15810"/>
                    <a:pt x="7733" y="15810"/>
                    <a:pt x="7839" y="16033"/>
                  </a:cubicBezTo>
                  <a:cubicBezTo>
                    <a:pt x="8159" y="16701"/>
                    <a:pt x="8371" y="17146"/>
                    <a:pt x="8797" y="16924"/>
                  </a:cubicBezTo>
                  <a:cubicBezTo>
                    <a:pt x="9010" y="16924"/>
                    <a:pt x="9223" y="17146"/>
                    <a:pt x="9435" y="17146"/>
                  </a:cubicBezTo>
                  <a:cubicBezTo>
                    <a:pt x="9648" y="17146"/>
                    <a:pt x="9755" y="16701"/>
                    <a:pt x="9967" y="16701"/>
                  </a:cubicBezTo>
                  <a:cubicBezTo>
                    <a:pt x="10180" y="16924"/>
                    <a:pt x="10393" y="17592"/>
                    <a:pt x="10499" y="18037"/>
                  </a:cubicBezTo>
                  <a:cubicBezTo>
                    <a:pt x="10606" y="18260"/>
                    <a:pt x="10499" y="18482"/>
                    <a:pt x="10499" y="18928"/>
                  </a:cubicBezTo>
                  <a:cubicBezTo>
                    <a:pt x="10499" y="19373"/>
                    <a:pt x="10819" y="19596"/>
                    <a:pt x="10819" y="20041"/>
                  </a:cubicBezTo>
                  <a:cubicBezTo>
                    <a:pt x="10819" y="20264"/>
                    <a:pt x="11138" y="20264"/>
                    <a:pt x="11244" y="20264"/>
                  </a:cubicBezTo>
                  <a:cubicBezTo>
                    <a:pt x="11457" y="20264"/>
                    <a:pt x="11457" y="20264"/>
                    <a:pt x="11563" y="20709"/>
                  </a:cubicBezTo>
                  <a:cubicBezTo>
                    <a:pt x="11776" y="21600"/>
                    <a:pt x="11989" y="20487"/>
                    <a:pt x="12202" y="20041"/>
                  </a:cubicBezTo>
                  <a:cubicBezTo>
                    <a:pt x="12308" y="19373"/>
                    <a:pt x="12734" y="19373"/>
                    <a:pt x="12947" y="18928"/>
                  </a:cubicBezTo>
                  <a:cubicBezTo>
                    <a:pt x="13159" y="18928"/>
                    <a:pt x="13159" y="18928"/>
                    <a:pt x="13266" y="18705"/>
                  </a:cubicBezTo>
                  <a:cubicBezTo>
                    <a:pt x="13372" y="18037"/>
                    <a:pt x="13479" y="18260"/>
                    <a:pt x="13692" y="18260"/>
                  </a:cubicBezTo>
                  <a:cubicBezTo>
                    <a:pt x="13904" y="18260"/>
                    <a:pt x="14330" y="18928"/>
                    <a:pt x="14436" y="18482"/>
                  </a:cubicBezTo>
                  <a:cubicBezTo>
                    <a:pt x="14436" y="18037"/>
                    <a:pt x="14436" y="17814"/>
                    <a:pt x="14649" y="17592"/>
                  </a:cubicBezTo>
                  <a:cubicBezTo>
                    <a:pt x="14862" y="17369"/>
                    <a:pt x="15075" y="17814"/>
                    <a:pt x="15288" y="17814"/>
                  </a:cubicBezTo>
                  <a:cubicBezTo>
                    <a:pt x="15500" y="18037"/>
                    <a:pt x="15926" y="18037"/>
                    <a:pt x="16139" y="18037"/>
                  </a:cubicBezTo>
                  <a:cubicBezTo>
                    <a:pt x="16777" y="18037"/>
                    <a:pt x="17309" y="18482"/>
                    <a:pt x="17948" y="18705"/>
                  </a:cubicBezTo>
                  <a:cubicBezTo>
                    <a:pt x="17841" y="18260"/>
                    <a:pt x="18054" y="18037"/>
                    <a:pt x="18267" y="17592"/>
                  </a:cubicBezTo>
                  <a:cubicBezTo>
                    <a:pt x="18373" y="17369"/>
                    <a:pt x="18267" y="17369"/>
                    <a:pt x="18160" y="16924"/>
                  </a:cubicBezTo>
                  <a:cubicBezTo>
                    <a:pt x="18054" y="16701"/>
                    <a:pt x="18054" y="16256"/>
                    <a:pt x="18054" y="15810"/>
                  </a:cubicBezTo>
                  <a:cubicBezTo>
                    <a:pt x="17948" y="15810"/>
                    <a:pt x="17948" y="14920"/>
                    <a:pt x="17841" y="15142"/>
                  </a:cubicBezTo>
                  <a:cubicBezTo>
                    <a:pt x="17948" y="14920"/>
                    <a:pt x="18267" y="14920"/>
                    <a:pt x="18480" y="14697"/>
                  </a:cubicBezTo>
                  <a:cubicBezTo>
                    <a:pt x="18799" y="14697"/>
                    <a:pt x="19012" y="15142"/>
                    <a:pt x="19225" y="14697"/>
                  </a:cubicBezTo>
                  <a:cubicBezTo>
                    <a:pt x="19331" y="14697"/>
                    <a:pt x="19118" y="14474"/>
                    <a:pt x="19118" y="14252"/>
                  </a:cubicBezTo>
                  <a:cubicBezTo>
                    <a:pt x="19012" y="14029"/>
                    <a:pt x="19118" y="13584"/>
                    <a:pt x="19225" y="13361"/>
                  </a:cubicBezTo>
                  <a:cubicBezTo>
                    <a:pt x="19331" y="13138"/>
                    <a:pt x="19437" y="11802"/>
                    <a:pt x="19544" y="12025"/>
                  </a:cubicBezTo>
                  <a:cubicBezTo>
                    <a:pt x="19757" y="12247"/>
                    <a:pt x="19863" y="12470"/>
                    <a:pt x="20076" y="12470"/>
                  </a:cubicBezTo>
                  <a:cubicBezTo>
                    <a:pt x="20182" y="12247"/>
                    <a:pt x="20289" y="12693"/>
                    <a:pt x="20395" y="12470"/>
                  </a:cubicBezTo>
                  <a:cubicBezTo>
                    <a:pt x="20501" y="12470"/>
                    <a:pt x="20714" y="12247"/>
                    <a:pt x="20821" y="12025"/>
                  </a:cubicBezTo>
                  <a:cubicBezTo>
                    <a:pt x="20927" y="11802"/>
                    <a:pt x="20714" y="11357"/>
                    <a:pt x="20714" y="10911"/>
                  </a:cubicBezTo>
                  <a:cubicBezTo>
                    <a:pt x="20821" y="10243"/>
                    <a:pt x="21140" y="10466"/>
                    <a:pt x="21353" y="9798"/>
                  </a:cubicBezTo>
                  <a:cubicBezTo>
                    <a:pt x="21353" y="9575"/>
                    <a:pt x="21353" y="9575"/>
                    <a:pt x="21459" y="9353"/>
                  </a:cubicBezTo>
                  <a:cubicBezTo>
                    <a:pt x="21459" y="9130"/>
                    <a:pt x="21353" y="8907"/>
                    <a:pt x="21246" y="8685"/>
                  </a:cubicBezTo>
                  <a:cubicBezTo>
                    <a:pt x="21246" y="8462"/>
                    <a:pt x="21353" y="8685"/>
                    <a:pt x="21246" y="8685"/>
                  </a:cubicBezTo>
                  <a:close/>
                  <a:moveTo>
                    <a:pt x="15607" y="12915"/>
                  </a:moveTo>
                  <a:cubicBezTo>
                    <a:pt x="15394" y="12915"/>
                    <a:pt x="15075" y="13584"/>
                    <a:pt x="14968" y="13806"/>
                  </a:cubicBezTo>
                  <a:cubicBezTo>
                    <a:pt x="14862" y="13806"/>
                    <a:pt x="14756" y="14252"/>
                    <a:pt x="14756" y="14474"/>
                  </a:cubicBezTo>
                  <a:cubicBezTo>
                    <a:pt x="14756" y="14697"/>
                    <a:pt x="14862" y="14920"/>
                    <a:pt x="14862" y="14920"/>
                  </a:cubicBezTo>
                  <a:cubicBezTo>
                    <a:pt x="14756" y="15142"/>
                    <a:pt x="14543" y="14252"/>
                    <a:pt x="14543" y="14029"/>
                  </a:cubicBezTo>
                  <a:cubicBezTo>
                    <a:pt x="14543" y="13584"/>
                    <a:pt x="14649" y="13361"/>
                    <a:pt x="14862" y="13138"/>
                  </a:cubicBezTo>
                  <a:cubicBezTo>
                    <a:pt x="15075" y="12915"/>
                    <a:pt x="15288" y="12693"/>
                    <a:pt x="15500" y="12693"/>
                  </a:cubicBezTo>
                  <a:cubicBezTo>
                    <a:pt x="15500" y="12693"/>
                    <a:pt x="16032" y="12915"/>
                    <a:pt x="16032" y="12915"/>
                  </a:cubicBezTo>
                  <a:cubicBezTo>
                    <a:pt x="15926" y="13138"/>
                    <a:pt x="15607" y="12915"/>
                    <a:pt x="15607" y="12915"/>
                  </a:cubicBezTo>
                  <a:cubicBezTo>
                    <a:pt x="15394" y="12915"/>
                    <a:pt x="15713" y="12915"/>
                    <a:pt x="15607" y="12915"/>
                  </a:cubicBezTo>
                  <a:close/>
                  <a:moveTo>
                    <a:pt x="17416" y="13138"/>
                  </a:moveTo>
                  <a:cubicBezTo>
                    <a:pt x="17309" y="13584"/>
                    <a:pt x="16564" y="13361"/>
                    <a:pt x="16458" y="12915"/>
                  </a:cubicBezTo>
                  <a:cubicBezTo>
                    <a:pt x="16458" y="12915"/>
                    <a:pt x="16884" y="12915"/>
                    <a:pt x="16884" y="12915"/>
                  </a:cubicBezTo>
                  <a:cubicBezTo>
                    <a:pt x="17096" y="12915"/>
                    <a:pt x="17203" y="12915"/>
                    <a:pt x="17416" y="12693"/>
                  </a:cubicBezTo>
                  <a:cubicBezTo>
                    <a:pt x="17416" y="12693"/>
                    <a:pt x="17416" y="13138"/>
                    <a:pt x="17416" y="13138"/>
                  </a:cubicBezTo>
                  <a:cubicBezTo>
                    <a:pt x="17309" y="13361"/>
                    <a:pt x="17416" y="12915"/>
                    <a:pt x="17416" y="131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01" name="Shape">
              <a:extLst>
                <a:ext uri="{FF2B5EF4-FFF2-40B4-BE49-F238E27FC236}">
                  <a16:creationId xmlns:a16="http://schemas.microsoft.com/office/drawing/2014/main" id="{3D7A9A40-E465-43CB-8B43-DE138A6AA8E0}"/>
                </a:ext>
              </a:extLst>
            </p:cNvPr>
            <p:cNvSpPr/>
            <p:nvPr/>
          </p:nvSpPr>
          <p:spPr>
            <a:xfrm>
              <a:off x="10578103" y="3012199"/>
              <a:ext cx="777995" cy="821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206" extrusionOk="0">
                  <a:moveTo>
                    <a:pt x="18051" y="10878"/>
                  </a:moveTo>
                  <a:cubicBezTo>
                    <a:pt x="18669" y="11023"/>
                    <a:pt x="18360" y="10444"/>
                    <a:pt x="18514" y="10154"/>
                  </a:cubicBezTo>
                  <a:cubicBezTo>
                    <a:pt x="18514" y="9864"/>
                    <a:pt x="18669" y="9574"/>
                    <a:pt x="18669" y="9429"/>
                  </a:cubicBezTo>
                  <a:cubicBezTo>
                    <a:pt x="18823" y="9284"/>
                    <a:pt x="19131" y="9574"/>
                    <a:pt x="19286" y="9284"/>
                  </a:cubicBezTo>
                  <a:cubicBezTo>
                    <a:pt x="19440" y="8994"/>
                    <a:pt x="19440" y="8704"/>
                    <a:pt x="19440" y="8414"/>
                  </a:cubicBezTo>
                  <a:cubicBezTo>
                    <a:pt x="19594" y="8124"/>
                    <a:pt x="19903" y="7979"/>
                    <a:pt x="19903" y="7689"/>
                  </a:cubicBezTo>
                  <a:cubicBezTo>
                    <a:pt x="19903" y="7399"/>
                    <a:pt x="20366" y="7109"/>
                    <a:pt x="20520" y="6964"/>
                  </a:cubicBezTo>
                  <a:cubicBezTo>
                    <a:pt x="20983" y="6529"/>
                    <a:pt x="20829" y="6964"/>
                    <a:pt x="21137" y="7109"/>
                  </a:cubicBezTo>
                  <a:cubicBezTo>
                    <a:pt x="21137" y="7109"/>
                    <a:pt x="21137" y="6529"/>
                    <a:pt x="21137" y="6529"/>
                  </a:cubicBezTo>
                  <a:cubicBezTo>
                    <a:pt x="21137" y="6384"/>
                    <a:pt x="21600" y="6384"/>
                    <a:pt x="21291" y="6095"/>
                  </a:cubicBezTo>
                  <a:cubicBezTo>
                    <a:pt x="21137" y="6095"/>
                    <a:pt x="20829" y="6095"/>
                    <a:pt x="20674" y="6095"/>
                  </a:cubicBezTo>
                  <a:cubicBezTo>
                    <a:pt x="20674" y="5950"/>
                    <a:pt x="20829" y="5805"/>
                    <a:pt x="20829" y="5805"/>
                  </a:cubicBezTo>
                  <a:cubicBezTo>
                    <a:pt x="20983" y="5660"/>
                    <a:pt x="20829" y="5515"/>
                    <a:pt x="20674" y="5370"/>
                  </a:cubicBezTo>
                  <a:cubicBezTo>
                    <a:pt x="20520" y="5225"/>
                    <a:pt x="20520" y="5225"/>
                    <a:pt x="20366" y="5370"/>
                  </a:cubicBezTo>
                  <a:cubicBezTo>
                    <a:pt x="20057" y="5515"/>
                    <a:pt x="19903" y="5370"/>
                    <a:pt x="19594" y="5225"/>
                  </a:cubicBezTo>
                  <a:cubicBezTo>
                    <a:pt x="19440" y="5225"/>
                    <a:pt x="19131" y="5515"/>
                    <a:pt x="19131" y="5660"/>
                  </a:cubicBezTo>
                  <a:cubicBezTo>
                    <a:pt x="18977" y="5805"/>
                    <a:pt x="18823" y="5660"/>
                    <a:pt x="18669" y="5805"/>
                  </a:cubicBezTo>
                  <a:cubicBezTo>
                    <a:pt x="18514" y="5805"/>
                    <a:pt x="18360" y="5950"/>
                    <a:pt x="18360" y="6095"/>
                  </a:cubicBezTo>
                  <a:cubicBezTo>
                    <a:pt x="18051" y="6384"/>
                    <a:pt x="17897" y="6529"/>
                    <a:pt x="17589" y="6384"/>
                  </a:cubicBezTo>
                  <a:cubicBezTo>
                    <a:pt x="17434" y="6529"/>
                    <a:pt x="17589" y="6819"/>
                    <a:pt x="17743" y="6964"/>
                  </a:cubicBezTo>
                  <a:cubicBezTo>
                    <a:pt x="18051" y="7544"/>
                    <a:pt x="16663" y="7109"/>
                    <a:pt x="16354" y="7254"/>
                  </a:cubicBezTo>
                  <a:cubicBezTo>
                    <a:pt x="16200" y="7399"/>
                    <a:pt x="15737" y="7254"/>
                    <a:pt x="15583" y="7109"/>
                  </a:cubicBezTo>
                  <a:cubicBezTo>
                    <a:pt x="15429" y="6964"/>
                    <a:pt x="15583" y="6674"/>
                    <a:pt x="15583" y="6674"/>
                  </a:cubicBezTo>
                  <a:cubicBezTo>
                    <a:pt x="15583" y="6674"/>
                    <a:pt x="15583" y="6240"/>
                    <a:pt x="15429" y="6384"/>
                  </a:cubicBezTo>
                  <a:cubicBezTo>
                    <a:pt x="15120" y="6384"/>
                    <a:pt x="14811" y="6384"/>
                    <a:pt x="14811" y="6819"/>
                  </a:cubicBezTo>
                  <a:cubicBezTo>
                    <a:pt x="14966" y="6964"/>
                    <a:pt x="15120" y="7399"/>
                    <a:pt x="14966" y="7399"/>
                  </a:cubicBezTo>
                  <a:cubicBezTo>
                    <a:pt x="14657" y="7399"/>
                    <a:pt x="14503" y="7689"/>
                    <a:pt x="14194" y="7399"/>
                  </a:cubicBezTo>
                  <a:cubicBezTo>
                    <a:pt x="14040" y="7109"/>
                    <a:pt x="13886" y="7544"/>
                    <a:pt x="13731" y="7399"/>
                  </a:cubicBezTo>
                  <a:cubicBezTo>
                    <a:pt x="13269" y="7254"/>
                    <a:pt x="13114" y="7254"/>
                    <a:pt x="12651" y="7109"/>
                  </a:cubicBezTo>
                  <a:cubicBezTo>
                    <a:pt x="12343" y="6964"/>
                    <a:pt x="12189" y="6674"/>
                    <a:pt x="11880" y="6674"/>
                  </a:cubicBezTo>
                  <a:cubicBezTo>
                    <a:pt x="11417" y="6819"/>
                    <a:pt x="11417" y="6674"/>
                    <a:pt x="11109" y="6529"/>
                  </a:cubicBezTo>
                  <a:cubicBezTo>
                    <a:pt x="10800" y="6384"/>
                    <a:pt x="10491" y="6529"/>
                    <a:pt x="10337" y="6384"/>
                  </a:cubicBezTo>
                  <a:cubicBezTo>
                    <a:pt x="10029" y="6095"/>
                    <a:pt x="9720" y="5950"/>
                    <a:pt x="9566" y="5805"/>
                  </a:cubicBezTo>
                  <a:cubicBezTo>
                    <a:pt x="9257" y="5660"/>
                    <a:pt x="9103" y="5660"/>
                    <a:pt x="9257" y="5370"/>
                  </a:cubicBezTo>
                  <a:cubicBezTo>
                    <a:pt x="9411" y="5225"/>
                    <a:pt x="9257" y="4935"/>
                    <a:pt x="9566" y="4790"/>
                  </a:cubicBezTo>
                  <a:cubicBezTo>
                    <a:pt x="9874" y="4645"/>
                    <a:pt x="10029" y="4790"/>
                    <a:pt x="9720" y="4500"/>
                  </a:cubicBezTo>
                  <a:cubicBezTo>
                    <a:pt x="9411" y="4355"/>
                    <a:pt x="9103" y="4065"/>
                    <a:pt x="8794" y="3920"/>
                  </a:cubicBezTo>
                  <a:cubicBezTo>
                    <a:pt x="8640" y="3920"/>
                    <a:pt x="8486" y="3630"/>
                    <a:pt x="8177" y="3630"/>
                  </a:cubicBezTo>
                  <a:cubicBezTo>
                    <a:pt x="8177" y="3630"/>
                    <a:pt x="8177" y="3195"/>
                    <a:pt x="8023" y="3050"/>
                  </a:cubicBezTo>
                  <a:cubicBezTo>
                    <a:pt x="7251" y="2325"/>
                    <a:pt x="8794" y="3195"/>
                    <a:pt x="8794" y="2615"/>
                  </a:cubicBezTo>
                  <a:cubicBezTo>
                    <a:pt x="8794" y="2325"/>
                    <a:pt x="8640" y="2325"/>
                    <a:pt x="8331" y="2035"/>
                  </a:cubicBezTo>
                  <a:cubicBezTo>
                    <a:pt x="8177" y="1891"/>
                    <a:pt x="8177" y="1746"/>
                    <a:pt x="8486" y="1601"/>
                  </a:cubicBezTo>
                  <a:cubicBezTo>
                    <a:pt x="8794" y="1601"/>
                    <a:pt x="8640" y="1166"/>
                    <a:pt x="8949" y="1021"/>
                  </a:cubicBezTo>
                  <a:cubicBezTo>
                    <a:pt x="9103" y="876"/>
                    <a:pt x="9411" y="731"/>
                    <a:pt x="9257" y="441"/>
                  </a:cubicBezTo>
                  <a:cubicBezTo>
                    <a:pt x="8949" y="6"/>
                    <a:pt x="8177" y="-139"/>
                    <a:pt x="7714" y="151"/>
                  </a:cubicBezTo>
                  <a:cubicBezTo>
                    <a:pt x="7560" y="296"/>
                    <a:pt x="7560" y="296"/>
                    <a:pt x="7251" y="441"/>
                  </a:cubicBezTo>
                  <a:cubicBezTo>
                    <a:pt x="7097" y="441"/>
                    <a:pt x="7097" y="731"/>
                    <a:pt x="6943" y="876"/>
                  </a:cubicBezTo>
                  <a:cubicBezTo>
                    <a:pt x="6634" y="1021"/>
                    <a:pt x="6326" y="876"/>
                    <a:pt x="6171" y="1021"/>
                  </a:cubicBezTo>
                  <a:cubicBezTo>
                    <a:pt x="6017" y="1166"/>
                    <a:pt x="5709" y="1166"/>
                    <a:pt x="5400" y="1021"/>
                  </a:cubicBezTo>
                  <a:cubicBezTo>
                    <a:pt x="5091" y="1021"/>
                    <a:pt x="4937" y="876"/>
                    <a:pt x="4629" y="1021"/>
                  </a:cubicBezTo>
                  <a:cubicBezTo>
                    <a:pt x="4320" y="1021"/>
                    <a:pt x="4474" y="1456"/>
                    <a:pt x="4629" y="1601"/>
                  </a:cubicBezTo>
                  <a:cubicBezTo>
                    <a:pt x="4629" y="1891"/>
                    <a:pt x="4629" y="2180"/>
                    <a:pt x="4629" y="2325"/>
                  </a:cubicBezTo>
                  <a:cubicBezTo>
                    <a:pt x="4783" y="2615"/>
                    <a:pt x="5091" y="2615"/>
                    <a:pt x="5400" y="2760"/>
                  </a:cubicBezTo>
                  <a:cubicBezTo>
                    <a:pt x="5554" y="3050"/>
                    <a:pt x="5246" y="3050"/>
                    <a:pt x="5091" y="3050"/>
                  </a:cubicBezTo>
                  <a:cubicBezTo>
                    <a:pt x="4937" y="3340"/>
                    <a:pt x="5091" y="3630"/>
                    <a:pt x="5091" y="3920"/>
                  </a:cubicBezTo>
                  <a:cubicBezTo>
                    <a:pt x="5091" y="4065"/>
                    <a:pt x="4783" y="4065"/>
                    <a:pt x="4783" y="4065"/>
                  </a:cubicBezTo>
                  <a:cubicBezTo>
                    <a:pt x="4474" y="4210"/>
                    <a:pt x="4783" y="4645"/>
                    <a:pt x="4474" y="4645"/>
                  </a:cubicBezTo>
                  <a:cubicBezTo>
                    <a:pt x="4166" y="4790"/>
                    <a:pt x="4011" y="4935"/>
                    <a:pt x="4011" y="5080"/>
                  </a:cubicBezTo>
                  <a:cubicBezTo>
                    <a:pt x="3857" y="5370"/>
                    <a:pt x="3703" y="5370"/>
                    <a:pt x="3394" y="5515"/>
                  </a:cubicBezTo>
                  <a:cubicBezTo>
                    <a:pt x="3086" y="5660"/>
                    <a:pt x="3086" y="6095"/>
                    <a:pt x="2931" y="6240"/>
                  </a:cubicBezTo>
                  <a:cubicBezTo>
                    <a:pt x="2777" y="6529"/>
                    <a:pt x="2469" y="6384"/>
                    <a:pt x="2314" y="6674"/>
                  </a:cubicBezTo>
                  <a:cubicBezTo>
                    <a:pt x="2006" y="6819"/>
                    <a:pt x="1851" y="6240"/>
                    <a:pt x="1697" y="6529"/>
                  </a:cubicBezTo>
                  <a:cubicBezTo>
                    <a:pt x="1543" y="6674"/>
                    <a:pt x="926" y="6964"/>
                    <a:pt x="1080" y="7109"/>
                  </a:cubicBezTo>
                  <a:cubicBezTo>
                    <a:pt x="1080" y="7399"/>
                    <a:pt x="1543" y="7399"/>
                    <a:pt x="1543" y="7689"/>
                  </a:cubicBezTo>
                  <a:cubicBezTo>
                    <a:pt x="1389" y="8124"/>
                    <a:pt x="1697" y="8124"/>
                    <a:pt x="2006" y="8269"/>
                  </a:cubicBezTo>
                  <a:cubicBezTo>
                    <a:pt x="2006" y="8559"/>
                    <a:pt x="2160" y="8849"/>
                    <a:pt x="2160" y="9139"/>
                  </a:cubicBezTo>
                  <a:cubicBezTo>
                    <a:pt x="2160" y="9139"/>
                    <a:pt x="1697" y="9139"/>
                    <a:pt x="1543" y="9139"/>
                  </a:cubicBezTo>
                  <a:cubicBezTo>
                    <a:pt x="1389" y="9139"/>
                    <a:pt x="1234" y="9284"/>
                    <a:pt x="1080" y="9284"/>
                  </a:cubicBezTo>
                  <a:cubicBezTo>
                    <a:pt x="1080" y="9284"/>
                    <a:pt x="926" y="9139"/>
                    <a:pt x="771" y="9139"/>
                  </a:cubicBezTo>
                  <a:cubicBezTo>
                    <a:pt x="617" y="9139"/>
                    <a:pt x="0" y="9429"/>
                    <a:pt x="0" y="9574"/>
                  </a:cubicBezTo>
                  <a:cubicBezTo>
                    <a:pt x="309" y="9864"/>
                    <a:pt x="463" y="10009"/>
                    <a:pt x="771" y="10299"/>
                  </a:cubicBezTo>
                  <a:cubicBezTo>
                    <a:pt x="771" y="10299"/>
                    <a:pt x="1697" y="10299"/>
                    <a:pt x="1697" y="10299"/>
                  </a:cubicBezTo>
                  <a:cubicBezTo>
                    <a:pt x="1697" y="10444"/>
                    <a:pt x="1389" y="10589"/>
                    <a:pt x="1234" y="10589"/>
                  </a:cubicBezTo>
                  <a:cubicBezTo>
                    <a:pt x="1080" y="10733"/>
                    <a:pt x="617" y="10444"/>
                    <a:pt x="617" y="10733"/>
                  </a:cubicBezTo>
                  <a:cubicBezTo>
                    <a:pt x="617" y="11023"/>
                    <a:pt x="1389" y="11458"/>
                    <a:pt x="1697" y="11748"/>
                  </a:cubicBezTo>
                  <a:cubicBezTo>
                    <a:pt x="1851" y="11893"/>
                    <a:pt x="2006" y="11893"/>
                    <a:pt x="2314" y="11893"/>
                  </a:cubicBezTo>
                  <a:cubicBezTo>
                    <a:pt x="2623" y="11748"/>
                    <a:pt x="3086" y="11603"/>
                    <a:pt x="3240" y="11313"/>
                  </a:cubicBezTo>
                  <a:cubicBezTo>
                    <a:pt x="3240" y="11313"/>
                    <a:pt x="3086" y="11168"/>
                    <a:pt x="2931" y="11168"/>
                  </a:cubicBezTo>
                  <a:cubicBezTo>
                    <a:pt x="2931" y="11023"/>
                    <a:pt x="3086" y="11023"/>
                    <a:pt x="3086" y="11023"/>
                  </a:cubicBezTo>
                  <a:cubicBezTo>
                    <a:pt x="3240" y="10878"/>
                    <a:pt x="3086" y="10733"/>
                    <a:pt x="3240" y="10733"/>
                  </a:cubicBezTo>
                  <a:cubicBezTo>
                    <a:pt x="3240" y="10733"/>
                    <a:pt x="3549" y="10733"/>
                    <a:pt x="3549" y="10733"/>
                  </a:cubicBezTo>
                  <a:cubicBezTo>
                    <a:pt x="3549" y="10878"/>
                    <a:pt x="3240" y="10878"/>
                    <a:pt x="3394" y="11023"/>
                  </a:cubicBezTo>
                  <a:cubicBezTo>
                    <a:pt x="3394" y="11023"/>
                    <a:pt x="3549" y="11023"/>
                    <a:pt x="3549" y="11023"/>
                  </a:cubicBezTo>
                  <a:cubicBezTo>
                    <a:pt x="3549" y="11168"/>
                    <a:pt x="3394" y="11168"/>
                    <a:pt x="3394" y="11168"/>
                  </a:cubicBezTo>
                  <a:cubicBezTo>
                    <a:pt x="3240" y="11168"/>
                    <a:pt x="3549" y="11168"/>
                    <a:pt x="3549" y="11168"/>
                  </a:cubicBezTo>
                  <a:cubicBezTo>
                    <a:pt x="3549" y="11313"/>
                    <a:pt x="3394" y="11313"/>
                    <a:pt x="3394" y="11458"/>
                  </a:cubicBezTo>
                  <a:cubicBezTo>
                    <a:pt x="3240" y="11458"/>
                    <a:pt x="3549" y="11603"/>
                    <a:pt x="3703" y="11748"/>
                  </a:cubicBezTo>
                  <a:cubicBezTo>
                    <a:pt x="3857" y="11893"/>
                    <a:pt x="3549" y="12183"/>
                    <a:pt x="3394" y="12473"/>
                  </a:cubicBezTo>
                  <a:cubicBezTo>
                    <a:pt x="3394" y="12618"/>
                    <a:pt x="3549" y="12763"/>
                    <a:pt x="3703" y="12908"/>
                  </a:cubicBezTo>
                  <a:cubicBezTo>
                    <a:pt x="3703" y="13198"/>
                    <a:pt x="3703" y="13343"/>
                    <a:pt x="3703" y="13633"/>
                  </a:cubicBezTo>
                  <a:cubicBezTo>
                    <a:pt x="3703" y="13923"/>
                    <a:pt x="3549" y="14358"/>
                    <a:pt x="3549" y="14503"/>
                  </a:cubicBezTo>
                  <a:cubicBezTo>
                    <a:pt x="3549" y="14503"/>
                    <a:pt x="3703" y="14213"/>
                    <a:pt x="3703" y="14213"/>
                  </a:cubicBezTo>
                  <a:cubicBezTo>
                    <a:pt x="3857" y="14358"/>
                    <a:pt x="4011" y="15227"/>
                    <a:pt x="4011" y="15372"/>
                  </a:cubicBezTo>
                  <a:cubicBezTo>
                    <a:pt x="4166" y="15662"/>
                    <a:pt x="4474" y="16097"/>
                    <a:pt x="4629" y="16532"/>
                  </a:cubicBezTo>
                  <a:cubicBezTo>
                    <a:pt x="4783" y="16967"/>
                    <a:pt x="4783" y="17402"/>
                    <a:pt x="4937" y="17837"/>
                  </a:cubicBezTo>
                  <a:cubicBezTo>
                    <a:pt x="5246" y="18417"/>
                    <a:pt x="5709" y="18852"/>
                    <a:pt x="6017" y="19287"/>
                  </a:cubicBezTo>
                  <a:cubicBezTo>
                    <a:pt x="6171" y="19721"/>
                    <a:pt x="6171" y="20156"/>
                    <a:pt x="6326" y="20591"/>
                  </a:cubicBezTo>
                  <a:cubicBezTo>
                    <a:pt x="6634" y="21026"/>
                    <a:pt x="6943" y="21461"/>
                    <a:pt x="7406" y="21026"/>
                  </a:cubicBezTo>
                  <a:cubicBezTo>
                    <a:pt x="7714" y="20881"/>
                    <a:pt x="7714" y="20736"/>
                    <a:pt x="7714" y="20591"/>
                  </a:cubicBezTo>
                  <a:cubicBezTo>
                    <a:pt x="7714" y="20301"/>
                    <a:pt x="8023" y="20156"/>
                    <a:pt x="8177" y="20011"/>
                  </a:cubicBezTo>
                  <a:cubicBezTo>
                    <a:pt x="8331" y="19866"/>
                    <a:pt x="8640" y="19866"/>
                    <a:pt x="8794" y="19721"/>
                  </a:cubicBezTo>
                  <a:cubicBezTo>
                    <a:pt x="8949" y="19576"/>
                    <a:pt x="8794" y="19142"/>
                    <a:pt x="8794" y="18997"/>
                  </a:cubicBezTo>
                  <a:cubicBezTo>
                    <a:pt x="8640" y="18417"/>
                    <a:pt x="9411" y="17982"/>
                    <a:pt x="9257" y="17547"/>
                  </a:cubicBezTo>
                  <a:cubicBezTo>
                    <a:pt x="9103" y="17112"/>
                    <a:pt x="8949" y="16677"/>
                    <a:pt x="8949" y="16242"/>
                  </a:cubicBezTo>
                  <a:cubicBezTo>
                    <a:pt x="8949" y="15662"/>
                    <a:pt x="9566" y="15517"/>
                    <a:pt x="10029" y="15372"/>
                  </a:cubicBezTo>
                  <a:cubicBezTo>
                    <a:pt x="10183" y="15227"/>
                    <a:pt x="10646" y="15227"/>
                    <a:pt x="10646" y="15082"/>
                  </a:cubicBezTo>
                  <a:cubicBezTo>
                    <a:pt x="10800" y="14793"/>
                    <a:pt x="10954" y="14648"/>
                    <a:pt x="11109" y="14503"/>
                  </a:cubicBezTo>
                  <a:cubicBezTo>
                    <a:pt x="11571" y="14068"/>
                    <a:pt x="12034" y="13633"/>
                    <a:pt x="12497" y="13343"/>
                  </a:cubicBezTo>
                  <a:cubicBezTo>
                    <a:pt x="12651" y="13198"/>
                    <a:pt x="12806" y="12908"/>
                    <a:pt x="12960" y="12763"/>
                  </a:cubicBezTo>
                  <a:cubicBezTo>
                    <a:pt x="13114" y="12618"/>
                    <a:pt x="13423" y="12618"/>
                    <a:pt x="13577" y="12473"/>
                  </a:cubicBezTo>
                  <a:cubicBezTo>
                    <a:pt x="13731" y="12328"/>
                    <a:pt x="13886" y="12183"/>
                    <a:pt x="14040" y="12038"/>
                  </a:cubicBezTo>
                  <a:cubicBezTo>
                    <a:pt x="14194" y="11893"/>
                    <a:pt x="13886" y="11748"/>
                    <a:pt x="13886" y="11603"/>
                  </a:cubicBezTo>
                  <a:cubicBezTo>
                    <a:pt x="14040" y="11313"/>
                    <a:pt x="14503" y="11313"/>
                    <a:pt x="14657" y="11168"/>
                  </a:cubicBezTo>
                  <a:cubicBezTo>
                    <a:pt x="14811" y="11168"/>
                    <a:pt x="15120" y="10733"/>
                    <a:pt x="15120" y="10589"/>
                  </a:cubicBezTo>
                  <a:cubicBezTo>
                    <a:pt x="15120" y="10878"/>
                    <a:pt x="14811" y="10878"/>
                    <a:pt x="14966" y="11168"/>
                  </a:cubicBezTo>
                  <a:cubicBezTo>
                    <a:pt x="15274" y="11313"/>
                    <a:pt x="15429" y="10878"/>
                    <a:pt x="15429" y="10878"/>
                  </a:cubicBezTo>
                  <a:cubicBezTo>
                    <a:pt x="15583" y="11023"/>
                    <a:pt x="15429" y="11168"/>
                    <a:pt x="15583" y="11168"/>
                  </a:cubicBezTo>
                  <a:cubicBezTo>
                    <a:pt x="15737" y="10733"/>
                    <a:pt x="15583" y="10299"/>
                    <a:pt x="15274" y="9864"/>
                  </a:cubicBezTo>
                  <a:cubicBezTo>
                    <a:pt x="15120" y="9574"/>
                    <a:pt x="14811" y="9284"/>
                    <a:pt x="14966" y="8849"/>
                  </a:cubicBezTo>
                  <a:cubicBezTo>
                    <a:pt x="15120" y="8414"/>
                    <a:pt x="15891" y="8704"/>
                    <a:pt x="15429" y="8269"/>
                  </a:cubicBezTo>
                  <a:cubicBezTo>
                    <a:pt x="15274" y="8124"/>
                    <a:pt x="14966" y="7979"/>
                    <a:pt x="15120" y="7689"/>
                  </a:cubicBezTo>
                  <a:cubicBezTo>
                    <a:pt x="15274" y="7544"/>
                    <a:pt x="15429" y="7689"/>
                    <a:pt x="15737" y="7834"/>
                  </a:cubicBezTo>
                  <a:cubicBezTo>
                    <a:pt x="15891" y="7979"/>
                    <a:pt x="16046" y="7834"/>
                    <a:pt x="16046" y="8124"/>
                  </a:cubicBezTo>
                  <a:cubicBezTo>
                    <a:pt x="16046" y="8269"/>
                    <a:pt x="16046" y="8414"/>
                    <a:pt x="16354" y="8559"/>
                  </a:cubicBezTo>
                  <a:cubicBezTo>
                    <a:pt x="16509" y="8559"/>
                    <a:pt x="16817" y="8559"/>
                    <a:pt x="16971" y="8559"/>
                  </a:cubicBezTo>
                  <a:cubicBezTo>
                    <a:pt x="17126" y="8559"/>
                    <a:pt x="17434" y="8704"/>
                    <a:pt x="17589" y="8559"/>
                  </a:cubicBezTo>
                  <a:cubicBezTo>
                    <a:pt x="18360" y="8414"/>
                    <a:pt x="17743" y="9284"/>
                    <a:pt x="17434" y="9429"/>
                  </a:cubicBezTo>
                  <a:cubicBezTo>
                    <a:pt x="16971" y="9429"/>
                    <a:pt x="17280" y="10009"/>
                    <a:pt x="17280" y="10154"/>
                  </a:cubicBezTo>
                  <a:cubicBezTo>
                    <a:pt x="17434" y="10154"/>
                    <a:pt x="17743" y="9574"/>
                    <a:pt x="17743" y="9719"/>
                  </a:cubicBezTo>
                  <a:cubicBezTo>
                    <a:pt x="17743" y="10154"/>
                    <a:pt x="18051" y="10589"/>
                    <a:pt x="18051" y="10878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02" name="Shape">
              <a:extLst>
                <a:ext uri="{FF2B5EF4-FFF2-40B4-BE49-F238E27FC236}">
                  <a16:creationId xmlns:a16="http://schemas.microsoft.com/office/drawing/2014/main" id="{14D54472-4EA1-41DE-9E55-A6D48EB99B8F}"/>
                </a:ext>
              </a:extLst>
            </p:cNvPr>
            <p:cNvSpPr/>
            <p:nvPr/>
          </p:nvSpPr>
          <p:spPr>
            <a:xfrm>
              <a:off x="11223969" y="3245360"/>
              <a:ext cx="229301" cy="543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4" extrusionOk="0">
                  <a:moveTo>
                    <a:pt x="20546" y="8090"/>
                  </a:moveTo>
                  <a:cubicBezTo>
                    <a:pt x="20020" y="8090"/>
                    <a:pt x="19493" y="8310"/>
                    <a:pt x="19493" y="7869"/>
                  </a:cubicBezTo>
                  <a:cubicBezTo>
                    <a:pt x="19493" y="7869"/>
                    <a:pt x="19493" y="7649"/>
                    <a:pt x="19493" y="7649"/>
                  </a:cubicBezTo>
                  <a:cubicBezTo>
                    <a:pt x="19493" y="7428"/>
                    <a:pt x="17912" y="7428"/>
                    <a:pt x="17912" y="7428"/>
                  </a:cubicBezTo>
                  <a:cubicBezTo>
                    <a:pt x="17385" y="7208"/>
                    <a:pt x="17912" y="6767"/>
                    <a:pt x="17912" y="6547"/>
                  </a:cubicBezTo>
                  <a:cubicBezTo>
                    <a:pt x="18439" y="6106"/>
                    <a:pt x="16859" y="6326"/>
                    <a:pt x="16332" y="6106"/>
                  </a:cubicBezTo>
                  <a:cubicBezTo>
                    <a:pt x="16332" y="5885"/>
                    <a:pt x="15805" y="5885"/>
                    <a:pt x="15805" y="5665"/>
                  </a:cubicBezTo>
                  <a:cubicBezTo>
                    <a:pt x="15805" y="5445"/>
                    <a:pt x="16859" y="5224"/>
                    <a:pt x="16859" y="5224"/>
                  </a:cubicBezTo>
                  <a:cubicBezTo>
                    <a:pt x="16332" y="4783"/>
                    <a:pt x="13171" y="5445"/>
                    <a:pt x="12644" y="5224"/>
                  </a:cubicBezTo>
                  <a:cubicBezTo>
                    <a:pt x="12644" y="5224"/>
                    <a:pt x="13171" y="4783"/>
                    <a:pt x="13171" y="4563"/>
                  </a:cubicBezTo>
                  <a:cubicBezTo>
                    <a:pt x="12644" y="4343"/>
                    <a:pt x="14224" y="3902"/>
                    <a:pt x="14224" y="3681"/>
                  </a:cubicBezTo>
                  <a:cubicBezTo>
                    <a:pt x="15278" y="3020"/>
                    <a:pt x="16332" y="2579"/>
                    <a:pt x="15805" y="1918"/>
                  </a:cubicBezTo>
                  <a:cubicBezTo>
                    <a:pt x="15805" y="1698"/>
                    <a:pt x="16332" y="1477"/>
                    <a:pt x="16332" y="1257"/>
                  </a:cubicBezTo>
                  <a:cubicBezTo>
                    <a:pt x="16332" y="816"/>
                    <a:pt x="15278" y="1257"/>
                    <a:pt x="14751" y="1036"/>
                  </a:cubicBezTo>
                  <a:cubicBezTo>
                    <a:pt x="14751" y="596"/>
                    <a:pt x="14224" y="375"/>
                    <a:pt x="14224" y="155"/>
                  </a:cubicBezTo>
                  <a:cubicBezTo>
                    <a:pt x="13171" y="-286"/>
                    <a:pt x="13171" y="375"/>
                    <a:pt x="12117" y="155"/>
                  </a:cubicBezTo>
                  <a:cubicBezTo>
                    <a:pt x="12644" y="596"/>
                    <a:pt x="11590" y="596"/>
                    <a:pt x="11590" y="816"/>
                  </a:cubicBezTo>
                  <a:cubicBezTo>
                    <a:pt x="11590" y="816"/>
                    <a:pt x="11590" y="1698"/>
                    <a:pt x="11590" y="1698"/>
                  </a:cubicBezTo>
                  <a:cubicBezTo>
                    <a:pt x="11063" y="1698"/>
                    <a:pt x="11063" y="1257"/>
                    <a:pt x="11063" y="1257"/>
                  </a:cubicBezTo>
                  <a:cubicBezTo>
                    <a:pt x="10010" y="1257"/>
                    <a:pt x="9483" y="1477"/>
                    <a:pt x="9483" y="1698"/>
                  </a:cubicBezTo>
                  <a:cubicBezTo>
                    <a:pt x="8956" y="1918"/>
                    <a:pt x="7902" y="1918"/>
                    <a:pt x="7376" y="2138"/>
                  </a:cubicBezTo>
                  <a:cubicBezTo>
                    <a:pt x="6849" y="2359"/>
                    <a:pt x="7376" y="2800"/>
                    <a:pt x="6849" y="3020"/>
                  </a:cubicBezTo>
                  <a:cubicBezTo>
                    <a:pt x="6849" y="3241"/>
                    <a:pt x="6322" y="3461"/>
                    <a:pt x="5795" y="3681"/>
                  </a:cubicBezTo>
                  <a:cubicBezTo>
                    <a:pt x="5795" y="3902"/>
                    <a:pt x="5795" y="4122"/>
                    <a:pt x="5795" y="4343"/>
                  </a:cubicBezTo>
                  <a:cubicBezTo>
                    <a:pt x="5795" y="4783"/>
                    <a:pt x="5268" y="5224"/>
                    <a:pt x="4741" y="5224"/>
                  </a:cubicBezTo>
                  <a:cubicBezTo>
                    <a:pt x="4215" y="5224"/>
                    <a:pt x="3688" y="5224"/>
                    <a:pt x="3161" y="5224"/>
                  </a:cubicBezTo>
                  <a:cubicBezTo>
                    <a:pt x="2634" y="5665"/>
                    <a:pt x="3161" y="7428"/>
                    <a:pt x="2107" y="7428"/>
                  </a:cubicBezTo>
                  <a:cubicBezTo>
                    <a:pt x="2107" y="7428"/>
                    <a:pt x="1054" y="7428"/>
                    <a:pt x="1054" y="7428"/>
                  </a:cubicBezTo>
                  <a:cubicBezTo>
                    <a:pt x="1054" y="7649"/>
                    <a:pt x="1054" y="7869"/>
                    <a:pt x="1054" y="7869"/>
                  </a:cubicBezTo>
                  <a:cubicBezTo>
                    <a:pt x="1054" y="8090"/>
                    <a:pt x="527" y="8310"/>
                    <a:pt x="0" y="8530"/>
                  </a:cubicBezTo>
                  <a:cubicBezTo>
                    <a:pt x="0" y="8751"/>
                    <a:pt x="2107" y="9853"/>
                    <a:pt x="2634" y="10073"/>
                  </a:cubicBezTo>
                  <a:cubicBezTo>
                    <a:pt x="2634" y="10073"/>
                    <a:pt x="2107" y="9412"/>
                    <a:pt x="2107" y="9412"/>
                  </a:cubicBezTo>
                  <a:cubicBezTo>
                    <a:pt x="2107" y="9412"/>
                    <a:pt x="3688" y="10294"/>
                    <a:pt x="3688" y="10294"/>
                  </a:cubicBezTo>
                  <a:cubicBezTo>
                    <a:pt x="4215" y="10734"/>
                    <a:pt x="3161" y="10734"/>
                    <a:pt x="3688" y="11175"/>
                  </a:cubicBezTo>
                  <a:cubicBezTo>
                    <a:pt x="3161" y="10955"/>
                    <a:pt x="4215" y="10955"/>
                    <a:pt x="4741" y="11175"/>
                  </a:cubicBezTo>
                  <a:cubicBezTo>
                    <a:pt x="5268" y="11616"/>
                    <a:pt x="5795" y="12057"/>
                    <a:pt x="5795" y="12498"/>
                  </a:cubicBezTo>
                  <a:cubicBezTo>
                    <a:pt x="5795" y="12498"/>
                    <a:pt x="5268" y="14481"/>
                    <a:pt x="5268" y="14481"/>
                  </a:cubicBezTo>
                  <a:cubicBezTo>
                    <a:pt x="5795" y="14481"/>
                    <a:pt x="5795" y="13820"/>
                    <a:pt x="5795" y="13820"/>
                  </a:cubicBezTo>
                  <a:cubicBezTo>
                    <a:pt x="5795" y="13820"/>
                    <a:pt x="5795" y="14481"/>
                    <a:pt x="5795" y="14481"/>
                  </a:cubicBezTo>
                  <a:cubicBezTo>
                    <a:pt x="5795" y="14481"/>
                    <a:pt x="6322" y="14261"/>
                    <a:pt x="6322" y="14261"/>
                  </a:cubicBezTo>
                  <a:cubicBezTo>
                    <a:pt x="6322" y="14261"/>
                    <a:pt x="6322" y="14702"/>
                    <a:pt x="6322" y="14702"/>
                  </a:cubicBezTo>
                  <a:cubicBezTo>
                    <a:pt x="6849" y="14702"/>
                    <a:pt x="6849" y="14261"/>
                    <a:pt x="7376" y="14261"/>
                  </a:cubicBezTo>
                  <a:cubicBezTo>
                    <a:pt x="7376" y="14261"/>
                    <a:pt x="7376" y="14481"/>
                    <a:pt x="7376" y="14481"/>
                  </a:cubicBezTo>
                  <a:cubicBezTo>
                    <a:pt x="7376" y="14481"/>
                    <a:pt x="8956" y="14261"/>
                    <a:pt x="8956" y="14041"/>
                  </a:cubicBezTo>
                  <a:cubicBezTo>
                    <a:pt x="9483" y="14041"/>
                    <a:pt x="12117" y="13379"/>
                    <a:pt x="11063" y="13159"/>
                  </a:cubicBezTo>
                  <a:cubicBezTo>
                    <a:pt x="11590" y="13159"/>
                    <a:pt x="11063" y="13600"/>
                    <a:pt x="11590" y="13820"/>
                  </a:cubicBezTo>
                  <a:cubicBezTo>
                    <a:pt x="12117" y="13820"/>
                    <a:pt x="12644" y="13820"/>
                    <a:pt x="12644" y="14041"/>
                  </a:cubicBezTo>
                  <a:cubicBezTo>
                    <a:pt x="13171" y="14481"/>
                    <a:pt x="13171" y="15143"/>
                    <a:pt x="13171" y="15583"/>
                  </a:cubicBezTo>
                  <a:cubicBezTo>
                    <a:pt x="13698" y="16245"/>
                    <a:pt x="13698" y="16685"/>
                    <a:pt x="14751" y="17126"/>
                  </a:cubicBezTo>
                  <a:cubicBezTo>
                    <a:pt x="14751" y="17126"/>
                    <a:pt x="15278" y="17347"/>
                    <a:pt x="15278" y="17347"/>
                  </a:cubicBezTo>
                  <a:cubicBezTo>
                    <a:pt x="15278" y="17787"/>
                    <a:pt x="15805" y="17787"/>
                    <a:pt x="15805" y="17787"/>
                  </a:cubicBezTo>
                  <a:cubicBezTo>
                    <a:pt x="16332" y="18008"/>
                    <a:pt x="15278" y="18449"/>
                    <a:pt x="15805" y="18449"/>
                  </a:cubicBezTo>
                  <a:cubicBezTo>
                    <a:pt x="15805" y="18449"/>
                    <a:pt x="15805" y="18449"/>
                    <a:pt x="16332" y="18449"/>
                  </a:cubicBezTo>
                  <a:cubicBezTo>
                    <a:pt x="16332" y="18669"/>
                    <a:pt x="15278" y="18890"/>
                    <a:pt x="15278" y="19110"/>
                  </a:cubicBezTo>
                  <a:cubicBezTo>
                    <a:pt x="15278" y="19551"/>
                    <a:pt x="15805" y="19110"/>
                    <a:pt x="16332" y="19330"/>
                  </a:cubicBezTo>
                  <a:cubicBezTo>
                    <a:pt x="16332" y="19330"/>
                    <a:pt x="15278" y="21094"/>
                    <a:pt x="15278" y="21314"/>
                  </a:cubicBezTo>
                  <a:cubicBezTo>
                    <a:pt x="16332" y="20873"/>
                    <a:pt x="16859" y="19992"/>
                    <a:pt x="17385" y="19551"/>
                  </a:cubicBezTo>
                  <a:cubicBezTo>
                    <a:pt x="17912" y="19110"/>
                    <a:pt x="18439" y="18890"/>
                    <a:pt x="17912" y="18449"/>
                  </a:cubicBezTo>
                  <a:cubicBezTo>
                    <a:pt x="17385" y="18008"/>
                    <a:pt x="17385" y="17787"/>
                    <a:pt x="17385" y="17347"/>
                  </a:cubicBezTo>
                  <a:cubicBezTo>
                    <a:pt x="16859" y="16906"/>
                    <a:pt x="14224" y="16024"/>
                    <a:pt x="14751" y="15363"/>
                  </a:cubicBezTo>
                  <a:cubicBezTo>
                    <a:pt x="14751" y="15363"/>
                    <a:pt x="15805" y="15143"/>
                    <a:pt x="15805" y="14922"/>
                  </a:cubicBezTo>
                  <a:cubicBezTo>
                    <a:pt x="15278" y="14481"/>
                    <a:pt x="15805" y="14481"/>
                    <a:pt x="15805" y="14041"/>
                  </a:cubicBezTo>
                  <a:cubicBezTo>
                    <a:pt x="16332" y="13379"/>
                    <a:pt x="14224" y="12938"/>
                    <a:pt x="13698" y="12498"/>
                  </a:cubicBezTo>
                  <a:cubicBezTo>
                    <a:pt x="12117" y="12057"/>
                    <a:pt x="13171" y="11175"/>
                    <a:pt x="13698" y="10514"/>
                  </a:cubicBezTo>
                  <a:cubicBezTo>
                    <a:pt x="13698" y="10073"/>
                    <a:pt x="14224" y="10073"/>
                    <a:pt x="15278" y="10073"/>
                  </a:cubicBezTo>
                  <a:cubicBezTo>
                    <a:pt x="16332" y="10073"/>
                    <a:pt x="17385" y="9632"/>
                    <a:pt x="17912" y="9412"/>
                  </a:cubicBezTo>
                  <a:cubicBezTo>
                    <a:pt x="18966" y="9192"/>
                    <a:pt x="19493" y="9412"/>
                    <a:pt x="20546" y="8971"/>
                  </a:cubicBezTo>
                  <a:cubicBezTo>
                    <a:pt x="21073" y="8530"/>
                    <a:pt x="21600" y="8310"/>
                    <a:pt x="21600" y="8090"/>
                  </a:cubicBezTo>
                  <a:cubicBezTo>
                    <a:pt x="21600" y="8090"/>
                    <a:pt x="21073" y="8090"/>
                    <a:pt x="20546" y="8090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03" name="Shape">
              <a:extLst>
                <a:ext uri="{FF2B5EF4-FFF2-40B4-BE49-F238E27FC236}">
                  <a16:creationId xmlns:a16="http://schemas.microsoft.com/office/drawing/2014/main" id="{794BD066-4F59-4752-B8B2-612D601B05EE}"/>
                </a:ext>
              </a:extLst>
            </p:cNvPr>
            <p:cNvSpPr/>
            <p:nvPr/>
          </p:nvSpPr>
          <p:spPr>
            <a:xfrm>
              <a:off x="11121011" y="3308256"/>
              <a:ext cx="114454" cy="153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0" h="21148" extrusionOk="0">
                  <a:moveTo>
                    <a:pt x="19039" y="19605"/>
                  </a:moveTo>
                  <a:cubicBezTo>
                    <a:pt x="19978" y="18062"/>
                    <a:pt x="18100" y="14205"/>
                    <a:pt x="18100" y="12662"/>
                  </a:cubicBezTo>
                  <a:cubicBezTo>
                    <a:pt x="18100" y="12662"/>
                    <a:pt x="17160" y="9577"/>
                    <a:pt x="16221" y="11891"/>
                  </a:cubicBezTo>
                  <a:cubicBezTo>
                    <a:pt x="16221" y="11891"/>
                    <a:pt x="15282" y="12662"/>
                    <a:pt x="14343" y="13434"/>
                  </a:cubicBezTo>
                  <a:cubicBezTo>
                    <a:pt x="14343" y="12662"/>
                    <a:pt x="12465" y="9577"/>
                    <a:pt x="15282" y="9577"/>
                  </a:cubicBezTo>
                  <a:cubicBezTo>
                    <a:pt x="17160" y="8805"/>
                    <a:pt x="20917" y="4177"/>
                    <a:pt x="16221" y="4948"/>
                  </a:cubicBezTo>
                  <a:cubicBezTo>
                    <a:pt x="15282" y="5719"/>
                    <a:pt x="13404" y="4948"/>
                    <a:pt x="12465" y="4948"/>
                  </a:cubicBezTo>
                  <a:cubicBezTo>
                    <a:pt x="11526" y="4948"/>
                    <a:pt x="9647" y="4948"/>
                    <a:pt x="8708" y="4948"/>
                  </a:cubicBezTo>
                  <a:cubicBezTo>
                    <a:pt x="6830" y="4177"/>
                    <a:pt x="6830" y="3405"/>
                    <a:pt x="6830" y="2634"/>
                  </a:cubicBezTo>
                  <a:cubicBezTo>
                    <a:pt x="6830" y="1091"/>
                    <a:pt x="5891" y="1862"/>
                    <a:pt x="4952" y="1091"/>
                  </a:cubicBezTo>
                  <a:cubicBezTo>
                    <a:pt x="3074" y="319"/>
                    <a:pt x="2134" y="-452"/>
                    <a:pt x="1195" y="319"/>
                  </a:cubicBezTo>
                  <a:cubicBezTo>
                    <a:pt x="256" y="1862"/>
                    <a:pt x="2134" y="2634"/>
                    <a:pt x="3074" y="3405"/>
                  </a:cubicBezTo>
                  <a:cubicBezTo>
                    <a:pt x="5891" y="5719"/>
                    <a:pt x="1195" y="4177"/>
                    <a:pt x="256" y="6491"/>
                  </a:cubicBezTo>
                  <a:cubicBezTo>
                    <a:pt x="-683" y="8805"/>
                    <a:pt x="1195" y="10348"/>
                    <a:pt x="2134" y="11891"/>
                  </a:cubicBezTo>
                  <a:cubicBezTo>
                    <a:pt x="4013" y="14205"/>
                    <a:pt x="4952" y="16519"/>
                    <a:pt x="4013" y="18834"/>
                  </a:cubicBezTo>
                  <a:cubicBezTo>
                    <a:pt x="4952" y="19605"/>
                    <a:pt x="4952" y="17291"/>
                    <a:pt x="4952" y="16519"/>
                  </a:cubicBezTo>
                  <a:cubicBezTo>
                    <a:pt x="4952" y="17291"/>
                    <a:pt x="4952" y="18062"/>
                    <a:pt x="5891" y="18062"/>
                  </a:cubicBezTo>
                  <a:cubicBezTo>
                    <a:pt x="5891" y="18062"/>
                    <a:pt x="5891" y="17291"/>
                    <a:pt x="5891" y="17291"/>
                  </a:cubicBezTo>
                  <a:cubicBezTo>
                    <a:pt x="6830" y="19605"/>
                    <a:pt x="6830" y="17291"/>
                    <a:pt x="6830" y="15748"/>
                  </a:cubicBezTo>
                  <a:cubicBezTo>
                    <a:pt x="6830" y="16519"/>
                    <a:pt x="10587" y="18834"/>
                    <a:pt x="11526" y="16519"/>
                  </a:cubicBezTo>
                  <a:cubicBezTo>
                    <a:pt x="11526" y="15748"/>
                    <a:pt x="10587" y="11891"/>
                    <a:pt x="9647" y="11891"/>
                  </a:cubicBezTo>
                  <a:cubicBezTo>
                    <a:pt x="10587" y="11891"/>
                    <a:pt x="11526" y="13434"/>
                    <a:pt x="11526" y="14205"/>
                  </a:cubicBezTo>
                  <a:cubicBezTo>
                    <a:pt x="12465" y="14977"/>
                    <a:pt x="15282" y="13434"/>
                    <a:pt x="15282" y="14977"/>
                  </a:cubicBezTo>
                  <a:cubicBezTo>
                    <a:pt x="15282" y="15748"/>
                    <a:pt x="16221" y="14977"/>
                    <a:pt x="16221" y="16519"/>
                  </a:cubicBezTo>
                  <a:cubicBezTo>
                    <a:pt x="16221" y="18062"/>
                    <a:pt x="16221" y="19605"/>
                    <a:pt x="17160" y="21148"/>
                  </a:cubicBezTo>
                  <a:cubicBezTo>
                    <a:pt x="18100" y="20377"/>
                    <a:pt x="18100" y="20377"/>
                    <a:pt x="19039" y="19605"/>
                  </a:cubicBezTo>
                  <a:cubicBezTo>
                    <a:pt x="19978" y="18834"/>
                    <a:pt x="18100" y="20377"/>
                    <a:pt x="19039" y="19605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04" name="Shape">
              <a:extLst>
                <a:ext uri="{FF2B5EF4-FFF2-40B4-BE49-F238E27FC236}">
                  <a16:creationId xmlns:a16="http://schemas.microsoft.com/office/drawing/2014/main" id="{F1B51D76-D2E4-41C3-B8A3-A13140F49ACC}"/>
                </a:ext>
              </a:extLst>
            </p:cNvPr>
            <p:cNvSpPr/>
            <p:nvPr/>
          </p:nvSpPr>
          <p:spPr>
            <a:xfrm>
              <a:off x="11357726" y="3481403"/>
              <a:ext cx="230965" cy="426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319" extrusionOk="0">
                  <a:moveTo>
                    <a:pt x="20571" y="8291"/>
                  </a:moveTo>
                  <a:cubicBezTo>
                    <a:pt x="21086" y="8291"/>
                    <a:pt x="20571" y="7730"/>
                    <a:pt x="21086" y="7449"/>
                  </a:cubicBezTo>
                  <a:cubicBezTo>
                    <a:pt x="21600" y="7169"/>
                    <a:pt x="20571" y="6607"/>
                    <a:pt x="20057" y="6607"/>
                  </a:cubicBezTo>
                  <a:cubicBezTo>
                    <a:pt x="19543" y="6327"/>
                    <a:pt x="18514" y="6046"/>
                    <a:pt x="18514" y="5485"/>
                  </a:cubicBezTo>
                  <a:cubicBezTo>
                    <a:pt x="18514" y="4924"/>
                    <a:pt x="19029" y="4644"/>
                    <a:pt x="18000" y="4083"/>
                  </a:cubicBezTo>
                  <a:cubicBezTo>
                    <a:pt x="17486" y="3802"/>
                    <a:pt x="16457" y="3241"/>
                    <a:pt x="15429" y="3241"/>
                  </a:cubicBezTo>
                  <a:cubicBezTo>
                    <a:pt x="14400" y="3241"/>
                    <a:pt x="13886" y="3802"/>
                    <a:pt x="12857" y="3802"/>
                  </a:cubicBezTo>
                  <a:cubicBezTo>
                    <a:pt x="11829" y="3522"/>
                    <a:pt x="11829" y="3522"/>
                    <a:pt x="10800" y="3802"/>
                  </a:cubicBezTo>
                  <a:cubicBezTo>
                    <a:pt x="10800" y="3802"/>
                    <a:pt x="9257" y="4644"/>
                    <a:pt x="8743" y="4363"/>
                  </a:cubicBezTo>
                  <a:cubicBezTo>
                    <a:pt x="8743" y="4083"/>
                    <a:pt x="10286" y="3522"/>
                    <a:pt x="9771" y="3241"/>
                  </a:cubicBezTo>
                  <a:cubicBezTo>
                    <a:pt x="8743" y="2961"/>
                    <a:pt x="9771" y="2680"/>
                    <a:pt x="9771" y="2400"/>
                  </a:cubicBezTo>
                  <a:cubicBezTo>
                    <a:pt x="9771" y="2119"/>
                    <a:pt x="9771" y="1278"/>
                    <a:pt x="9257" y="1278"/>
                  </a:cubicBezTo>
                  <a:cubicBezTo>
                    <a:pt x="8229" y="1558"/>
                    <a:pt x="7200" y="1558"/>
                    <a:pt x="7714" y="997"/>
                  </a:cubicBezTo>
                  <a:cubicBezTo>
                    <a:pt x="8229" y="-125"/>
                    <a:pt x="5657" y="-125"/>
                    <a:pt x="4629" y="156"/>
                  </a:cubicBezTo>
                  <a:cubicBezTo>
                    <a:pt x="4114" y="717"/>
                    <a:pt x="3086" y="997"/>
                    <a:pt x="2057" y="997"/>
                  </a:cubicBezTo>
                  <a:cubicBezTo>
                    <a:pt x="1029" y="997"/>
                    <a:pt x="514" y="1839"/>
                    <a:pt x="514" y="2119"/>
                  </a:cubicBezTo>
                  <a:cubicBezTo>
                    <a:pt x="514" y="2680"/>
                    <a:pt x="0" y="2961"/>
                    <a:pt x="0" y="3522"/>
                  </a:cubicBezTo>
                  <a:cubicBezTo>
                    <a:pt x="0" y="4083"/>
                    <a:pt x="514" y="4083"/>
                    <a:pt x="1543" y="4363"/>
                  </a:cubicBezTo>
                  <a:cubicBezTo>
                    <a:pt x="2057" y="4924"/>
                    <a:pt x="2571" y="5205"/>
                    <a:pt x="3086" y="5485"/>
                  </a:cubicBezTo>
                  <a:cubicBezTo>
                    <a:pt x="3600" y="6046"/>
                    <a:pt x="2571" y="6327"/>
                    <a:pt x="2571" y="6607"/>
                  </a:cubicBezTo>
                  <a:cubicBezTo>
                    <a:pt x="2571" y="6888"/>
                    <a:pt x="3086" y="7169"/>
                    <a:pt x="2571" y="7449"/>
                  </a:cubicBezTo>
                  <a:cubicBezTo>
                    <a:pt x="2571" y="7449"/>
                    <a:pt x="2057" y="7449"/>
                    <a:pt x="2057" y="7730"/>
                  </a:cubicBezTo>
                  <a:cubicBezTo>
                    <a:pt x="1543" y="8010"/>
                    <a:pt x="2571" y="8852"/>
                    <a:pt x="3086" y="9132"/>
                  </a:cubicBezTo>
                  <a:cubicBezTo>
                    <a:pt x="3600" y="9413"/>
                    <a:pt x="4114" y="9693"/>
                    <a:pt x="4629" y="10254"/>
                  </a:cubicBezTo>
                  <a:cubicBezTo>
                    <a:pt x="4629" y="10815"/>
                    <a:pt x="4629" y="11096"/>
                    <a:pt x="5143" y="11657"/>
                  </a:cubicBezTo>
                  <a:cubicBezTo>
                    <a:pt x="5657" y="12779"/>
                    <a:pt x="4114" y="13620"/>
                    <a:pt x="3086" y="14462"/>
                  </a:cubicBezTo>
                  <a:cubicBezTo>
                    <a:pt x="3086" y="14743"/>
                    <a:pt x="2571" y="15023"/>
                    <a:pt x="2571" y="15304"/>
                  </a:cubicBezTo>
                  <a:cubicBezTo>
                    <a:pt x="2057" y="15584"/>
                    <a:pt x="2057" y="15865"/>
                    <a:pt x="2057" y="16145"/>
                  </a:cubicBezTo>
                  <a:cubicBezTo>
                    <a:pt x="2057" y="16426"/>
                    <a:pt x="1543" y="17267"/>
                    <a:pt x="2571" y="17267"/>
                  </a:cubicBezTo>
                  <a:cubicBezTo>
                    <a:pt x="4114" y="17828"/>
                    <a:pt x="4629" y="18670"/>
                    <a:pt x="5657" y="19231"/>
                  </a:cubicBezTo>
                  <a:cubicBezTo>
                    <a:pt x="6171" y="19511"/>
                    <a:pt x="6171" y="19792"/>
                    <a:pt x="6686" y="20072"/>
                  </a:cubicBezTo>
                  <a:cubicBezTo>
                    <a:pt x="7200" y="20072"/>
                    <a:pt x="7714" y="20072"/>
                    <a:pt x="8229" y="20072"/>
                  </a:cubicBezTo>
                  <a:cubicBezTo>
                    <a:pt x="8743" y="20353"/>
                    <a:pt x="9257" y="20353"/>
                    <a:pt x="9257" y="20633"/>
                  </a:cubicBezTo>
                  <a:cubicBezTo>
                    <a:pt x="9257" y="20914"/>
                    <a:pt x="9257" y="21194"/>
                    <a:pt x="9771" y="21194"/>
                  </a:cubicBezTo>
                  <a:cubicBezTo>
                    <a:pt x="9771" y="21475"/>
                    <a:pt x="10286" y="21194"/>
                    <a:pt x="10800" y="21194"/>
                  </a:cubicBezTo>
                  <a:cubicBezTo>
                    <a:pt x="11314" y="21194"/>
                    <a:pt x="11829" y="20633"/>
                    <a:pt x="11829" y="20633"/>
                  </a:cubicBezTo>
                  <a:cubicBezTo>
                    <a:pt x="10800" y="19792"/>
                    <a:pt x="10286" y="19511"/>
                    <a:pt x="8229" y="19231"/>
                  </a:cubicBezTo>
                  <a:cubicBezTo>
                    <a:pt x="7714" y="19231"/>
                    <a:pt x="7200" y="18950"/>
                    <a:pt x="6686" y="18670"/>
                  </a:cubicBezTo>
                  <a:cubicBezTo>
                    <a:pt x="6686" y="18109"/>
                    <a:pt x="7200" y="18670"/>
                    <a:pt x="7714" y="18670"/>
                  </a:cubicBezTo>
                  <a:cubicBezTo>
                    <a:pt x="7200" y="18670"/>
                    <a:pt x="6171" y="16987"/>
                    <a:pt x="6171" y="16706"/>
                  </a:cubicBezTo>
                  <a:cubicBezTo>
                    <a:pt x="6171" y="16426"/>
                    <a:pt x="6171" y="16426"/>
                    <a:pt x="5657" y="16145"/>
                  </a:cubicBezTo>
                  <a:cubicBezTo>
                    <a:pt x="5143" y="16145"/>
                    <a:pt x="4629" y="15865"/>
                    <a:pt x="4629" y="15584"/>
                  </a:cubicBezTo>
                  <a:cubicBezTo>
                    <a:pt x="4114" y="14743"/>
                    <a:pt x="5143" y="13901"/>
                    <a:pt x="5657" y="13340"/>
                  </a:cubicBezTo>
                  <a:cubicBezTo>
                    <a:pt x="5657" y="12779"/>
                    <a:pt x="6686" y="12218"/>
                    <a:pt x="6686" y="11937"/>
                  </a:cubicBezTo>
                  <a:cubicBezTo>
                    <a:pt x="6686" y="11376"/>
                    <a:pt x="6171" y="10254"/>
                    <a:pt x="7200" y="9974"/>
                  </a:cubicBezTo>
                  <a:cubicBezTo>
                    <a:pt x="8743" y="9974"/>
                    <a:pt x="8743" y="10254"/>
                    <a:pt x="8743" y="11096"/>
                  </a:cubicBezTo>
                  <a:cubicBezTo>
                    <a:pt x="8229" y="11657"/>
                    <a:pt x="10286" y="11376"/>
                    <a:pt x="11314" y="11376"/>
                  </a:cubicBezTo>
                  <a:cubicBezTo>
                    <a:pt x="11829" y="11376"/>
                    <a:pt x="13371" y="11937"/>
                    <a:pt x="13886" y="12218"/>
                  </a:cubicBezTo>
                  <a:cubicBezTo>
                    <a:pt x="13886" y="11657"/>
                    <a:pt x="12857" y="11376"/>
                    <a:pt x="12343" y="10535"/>
                  </a:cubicBezTo>
                  <a:cubicBezTo>
                    <a:pt x="12343" y="9974"/>
                    <a:pt x="13371" y="9693"/>
                    <a:pt x="14400" y="9132"/>
                  </a:cubicBezTo>
                  <a:cubicBezTo>
                    <a:pt x="14914" y="8852"/>
                    <a:pt x="16457" y="8852"/>
                    <a:pt x="17486" y="8852"/>
                  </a:cubicBezTo>
                  <a:cubicBezTo>
                    <a:pt x="18514" y="8852"/>
                    <a:pt x="19029" y="8852"/>
                    <a:pt x="19543" y="9132"/>
                  </a:cubicBezTo>
                  <a:cubicBezTo>
                    <a:pt x="20571" y="9132"/>
                    <a:pt x="20057" y="8852"/>
                    <a:pt x="20571" y="8291"/>
                  </a:cubicBezTo>
                  <a:cubicBezTo>
                    <a:pt x="21086" y="8291"/>
                    <a:pt x="20571" y="8571"/>
                    <a:pt x="20571" y="829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05" name="Shape">
              <a:extLst>
                <a:ext uri="{FF2B5EF4-FFF2-40B4-BE49-F238E27FC236}">
                  <a16:creationId xmlns:a16="http://schemas.microsoft.com/office/drawing/2014/main" id="{2DC9340B-E82C-471C-B29F-681D546D944B}"/>
                </a:ext>
              </a:extLst>
            </p:cNvPr>
            <p:cNvSpPr/>
            <p:nvPr/>
          </p:nvSpPr>
          <p:spPr>
            <a:xfrm>
              <a:off x="11485754" y="3397020"/>
              <a:ext cx="210009" cy="425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0976" extrusionOk="0">
                  <a:moveTo>
                    <a:pt x="21032" y="14839"/>
                  </a:moveTo>
                  <a:cubicBezTo>
                    <a:pt x="20463" y="14562"/>
                    <a:pt x="20463" y="14008"/>
                    <a:pt x="20463" y="13177"/>
                  </a:cubicBezTo>
                  <a:cubicBezTo>
                    <a:pt x="19895" y="12346"/>
                    <a:pt x="19326" y="11793"/>
                    <a:pt x="18189" y="10962"/>
                  </a:cubicBezTo>
                  <a:cubicBezTo>
                    <a:pt x="17621" y="10408"/>
                    <a:pt x="17053" y="10131"/>
                    <a:pt x="15916" y="9854"/>
                  </a:cubicBezTo>
                  <a:cubicBezTo>
                    <a:pt x="14779" y="9300"/>
                    <a:pt x="13074" y="9023"/>
                    <a:pt x="12505" y="8193"/>
                  </a:cubicBezTo>
                  <a:cubicBezTo>
                    <a:pt x="12505" y="7639"/>
                    <a:pt x="11368" y="7362"/>
                    <a:pt x="10232" y="6808"/>
                  </a:cubicBezTo>
                  <a:cubicBezTo>
                    <a:pt x="9663" y="6531"/>
                    <a:pt x="10232" y="5423"/>
                    <a:pt x="10800" y="5146"/>
                  </a:cubicBezTo>
                  <a:cubicBezTo>
                    <a:pt x="11937" y="4870"/>
                    <a:pt x="13074" y="4316"/>
                    <a:pt x="13074" y="3762"/>
                  </a:cubicBezTo>
                  <a:cubicBezTo>
                    <a:pt x="13642" y="3485"/>
                    <a:pt x="15916" y="2931"/>
                    <a:pt x="16484" y="2654"/>
                  </a:cubicBezTo>
                  <a:cubicBezTo>
                    <a:pt x="15347" y="2377"/>
                    <a:pt x="14211" y="2100"/>
                    <a:pt x="13074" y="1546"/>
                  </a:cubicBezTo>
                  <a:cubicBezTo>
                    <a:pt x="11937" y="1270"/>
                    <a:pt x="13642" y="1270"/>
                    <a:pt x="13642" y="716"/>
                  </a:cubicBezTo>
                  <a:cubicBezTo>
                    <a:pt x="13642" y="716"/>
                    <a:pt x="10800" y="439"/>
                    <a:pt x="10800" y="439"/>
                  </a:cubicBezTo>
                  <a:cubicBezTo>
                    <a:pt x="9663" y="162"/>
                    <a:pt x="8526" y="-392"/>
                    <a:pt x="7958" y="439"/>
                  </a:cubicBezTo>
                  <a:cubicBezTo>
                    <a:pt x="7389" y="716"/>
                    <a:pt x="6821" y="716"/>
                    <a:pt x="6253" y="993"/>
                  </a:cubicBezTo>
                  <a:cubicBezTo>
                    <a:pt x="5116" y="1823"/>
                    <a:pt x="5116" y="716"/>
                    <a:pt x="4547" y="993"/>
                  </a:cubicBezTo>
                  <a:cubicBezTo>
                    <a:pt x="3411" y="1270"/>
                    <a:pt x="3411" y="993"/>
                    <a:pt x="2842" y="993"/>
                  </a:cubicBezTo>
                  <a:cubicBezTo>
                    <a:pt x="2274" y="1270"/>
                    <a:pt x="1705" y="1270"/>
                    <a:pt x="1705" y="993"/>
                  </a:cubicBezTo>
                  <a:cubicBezTo>
                    <a:pt x="1705" y="716"/>
                    <a:pt x="568" y="1270"/>
                    <a:pt x="0" y="1270"/>
                  </a:cubicBezTo>
                  <a:cubicBezTo>
                    <a:pt x="0" y="1546"/>
                    <a:pt x="1705" y="2100"/>
                    <a:pt x="2274" y="2100"/>
                  </a:cubicBezTo>
                  <a:cubicBezTo>
                    <a:pt x="2842" y="2654"/>
                    <a:pt x="2274" y="2931"/>
                    <a:pt x="2842" y="3208"/>
                  </a:cubicBezTo>
                  <a:cubicBezTo>
                    <a:pt x="2842" y="3762"/>
                    <a:pt x="4547" y="3762"/>
                    <a:pt x="5116" y="3485"/>
                  </a:cubicBezTo>
                  <a:cubicBezTo>
                    <a:pt x="6253" y="3208"/>
                    <a:pt x="6821" y="4039"/>
                    <a:pt x="6821" y="4316"/>
                  </a:cubicBezTo>
                  <a:cubicBezTo>
                    <a:pt x="7389" y="4870"/>
                    <a:pt x="8526" y="4870"/>
                    <a:pt x="7389" y="5423"/>
                  </a:cubicBezTo>
                  <a:cubicBezTo>
                    <a:pt x="6253" y="5700"/>
                    <a:pt x="5684" y="4870"/>
                    <a:pt x="5684" y="5700"/>
                  </a:cubicBezTo>
                  <a:cubicBezTo>
                    <a:pt x="5684" y="6254"/>
                    <a:pt x="7389" y="6254"/>
                    <a:pt x="7958" y="6531"/>
                  </a:cubicBezTo>
                  <a:cubicBezTo>
                    <a:pt x="9095" y="7085"/>
                    <a:pt x="9663" y="7639"/>
                    <a:pt x="10800" y="8193"/>
                  </a:cubicBezTo>
                  <a:cubicBezTo>
                    <a:pt x="11368" y="8746"/>
                    <a:pt x="12505" y="8746"/>
                    <a:pt x="13074" y="9300"/>
                  </a:cubicBezTo>
                  <a:cubicBezTo>
                    <a:pt x="13642" y="9854"/>
                    <a:pt x="13642" y="10131"/>
                    <a:pt x="14779" y="10408"/>
                  </a:cubicBezTo>
                  <a:cubicBezTo>
                    <a:pt x="15347" y="10685"/>
                    <a:pt x="14779" y="11239"/>
                    <a:pt x="15916" y="11516"/>
                  </a:cubicBezTo>
                  <a:cubicBezTo>
                    <a:pt x="16484" y="11793"/>
                    <a:pt x="15916" y="12623"/>
                    <a:pt x="15347" y="12900"/>
                  </a:cubicBezTo>
                  <a:cubicBezTo>
                    <a:pt x="14779" y="13177"/>
                    <a:pt x="15347" y="13731"/>
                    <a:pt x="15916" y="14008"/>
                  </a:cubicBezTo>
                  <a:cubicBezTo>
                    <a:pt x="15916" y="14562"/>
                    <a:pt x="15916" y="14839"/>
                    <a:pt x="15916" y="15393"/>
                  </a:cubicBezTo>
                  <a:cubicBezTo>
                    <a:pt x="14779" y="15946"/>
                    <a:pt x="14779" y="15946"/>
                    <a:pt x="13074" y="16223"/>
                  </a:cubicBezTo>
                  <a:cubicBezTo>
                    <a:pt x="11937" y="16223"/>
                    <a:pt x="13642" y="17054"/>
                    <a:pt x="11368" y="16777"/>
                  </a:cubicBezTo>
                  <a:cubicBezTo>
                    <a:pt x="10232" y="16777"/>
                    <a:pt x="11368" y="17331"/>
                    <a:pt x="11368" y="17608"/>
                  </a:cubicBezTo>
                  <a:cubicBezTo>
                    <a:pt x="11937" y="18162"/>
                    <a:pt x="10800" y="17885"/>
                    <a:pt x="10232" y="17885"/>
                  </a:cubicBezTo>
                  <a:cubicBezTo>
                    <a:pt x="9095" y="17885"/>
                    <a:pt x="8526" y="17885"/>
                    <a:pt x="7958" y="18162"/>
                  </a:cubicBezTo>
                  <a:cubicBezTo>
                    <a:pt x="6253" y="18716"/>
                    <a:pt x="7389" y="18716"/>
                    <a:pt x="8526" y="18993"/>
                  </a:cubicBezTo>
                  <a:cubicBezTo>
                    <a:pt x="9095" y="18993"/>
                    <a:pt x="7958" y="19823"/>
                    <a:pt x="7958" y="20100"/>
                  </a:cubicBezTo>
                  <a:cubicBezTo>
                    <a:pt x="7389" y="20100"/>
                    <a:pt x="7389" y="21208"/>
                    <a:pt x="7958" y="20931"/>
                  </a:cubicBezTo>
                  <a:cubicBezTo>
                    <a:pt x="9095" y="20654"/>
                    <a:pt x="9663" y="20377"/>
                    <a:pt x="10232" y="20377"/>
                  </a:cubicBezTo>
                  <a:cubicBezTo>
                    <a:pt x="12505" y="20100"/>
                    <a:pt x="11368" y="19823"/>
                    <a:pt x="10800" y="19270"/>
                  </a:cubicBezTo>
                  <a:cubicBezTo>
                    <a:pt x="11368" y="19270"/>
                    <a:pt x="11937" y="19823"/>
                    <a:pt x="12505" y="19546"/>
                  </a:cubicBezTo>
                  <a:cubicBezTo>
                    <a:pt x="13074" y="19270"/>
                    <a:pt x="11937" y="18993"/>
                    <a:pt x="11937" y="18993"/>
                  </a:cubicBezTo>
                  <a:cubicBezTo>
                    <a:pt x="11937" y="18716"/>
                    <a:pt x="13074" y="19270"/>
                    <a:pt x="13074" y="19270"/>
                  </a:cubicBezTo>
                  <a:cubicBezTo>
                    <a:pt x="12505" y="19270"/>
                    <a:pt x="13074" y="18162"/>
                    <a:pt x="13642" y="18162"/>
                  </a:cubicBezTo>
                  <a:cubicBezTo>
                    <a:pt x="13642" y="17885"/>
                    <a:pt x="14779" y="18439"/>
                    <a:pt x="14779" y="18439"/>
                  </a:cubicBezTo>
                  <a:cubicBezTo>
                    <a:pt x="15916" y="18439"/>
                    <a:pt x="16484" y="18162"/>
                    <a:pt x="17053" y="17885"/>
                  </a:cubicBezTo>
                  <a:cubicBezTo>
                    <a:pt x="17621" y="17608"/>
                    <a:pt x="20463" y="17054"/>
                    <a:pt x="20463" y="16500"/>
                  </a:cubicBezTo>
                  <a:cubicBezTo>
                    <a:pt x="20463" y="16223"/>
                    <a:pt x="19895" y="15946"/>
                    <a:pt x="20463" y="15393"/>
                  </a:cubicBezTo>
                  <a:cubicBezTo>
                    <a:pt x="20463" y="15116"/>
                    <a:pt x="21600" y="15393"/>
                    <a:pt x="21032" y="14839"/>
                  </a:cubicBezTo>
                  <a:cubicBezTo>
                    <a:pt x="20463" y="14562"/>
                    <a:pt x="21600" y="15116"/>
                    <a:pt x="21032" y="1483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06" name="Shape">
              <a:extLst>
                <a:ext uri="{FF2B5EF4-FFF2-40B4-BE49-F238E27FC236}">
                  <a16:creationId xmlns:a16="http://schemas.microsoft.com/office/drawing/2014/main" id="{39CD6C8D-5C7D-47BB-9007-D4F8E11CE90B}"/>
                </a:ext>
              </a:extLst>
            </p:cNvPr>
            <p:cNvSpPr/>
            <p:nvPr/>
          </p:nvSpPr>
          <p:spPr>
            <a:xfrm>
              <a:off x="11436073" y="3423482"/>
              <a:ext cx="206373" cy="246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7" extrusionOk="0">
                  <a:moveTo>
                    <a:pt x="21600" y="18240"/>
                  </a:moveTo>
                  <a:cubicBezTo>
                    <a:pt x="21600" y="17760"/>
                    <a:pt x="21016" y="17760"/>
                    <a:pt x="20432" y="16800"/>
                  </a:cubicBezTo>
                  <a:cubicBezTo>
                    <a:pt x="20432" y="15840"/>
                    <a:pt x="19849" y="16320"/>
                    <a:pt x="19265" y="15360"/>
                  </a:cubicBezTo>
                  <a:cubicBezTo>
                    <a:pt x="18681" y="14400"/>
                    <a:pt x="18681" y="13920"/>
                    <a:pt x="17514" y="13440"/>
                  </a:cubicBezTo>
                  <a:cubicBezTo>
                    <a:pt x="16346" y="12480"/>
                    <a:pt x="15762" y="11520"/>
                    <a:pt x="15178" y="10560"/>
                  </a:cubicBezTo>
                  <a:cubicBezTo>
                    <a:pt x="14595" y="10080"/>
                    <a:pt x="13427" y="9120"/>
                    <a:pt x="12843" y="8640"/>
                  </a:cubicBezTo>
                  <a:cubicBezTo>
                    <a:pt x="11676" y="8160"/>
                    <a:pt x="11092" y="8640"/>
                    <a:pt x="11092" y="7200"/>
                  </a:cubicBezTo>
                  <a:cubicBezTo>
                    <a:pt x="11092" y="6720"/>
                    <a:pt x="12259" y="7680"/>
                    <a:pt x="12843" y="6720"/>
                  </a:cubicBezTo>
                  <a:cubicBezTo>
                    <a:pt x="14011" y="6240"/>
                    <a:pt x="12843" y="5760"/>
                    <a:pt x="12259" y="4800"/>
                  </a:cubicBezTo>
                  <a:cubicBezTo>
                    <a:pt x="11092" y="2400"/>
                    <a:pt x="9341" y="5280"/>
                    <a:pt x="8173" y="3840"/>
                  </a:cubicBezTo>
                  <a:cubicBezTo>
                    <a:pt x="7589" y="3360"/>
                    <a:pt x="8173" y="2400"/>
                    <a:pt x="7589" y="1920"/>
                  </a:cubicBezTo>
                  <a:cubicBezTo>
                    <a:pt x="7005" y="1440"/>
                    <a:pt x="5838" y="960"/>
                    <a:pt x="5254" y="0"/>
                  </a:cubicBezTo>
                  <a:cubicBezTo>
                    <a:pt x="5254" y="0"/>
                    <a:pt x="4086" y="0"/>
                    <a:pt x="4086" y="0"/>
                  </a:cubicBezTo>
                  <a:cubicBezTo>
                    <a:pt x="3503" y="480"/>
                    <a:pt x="4670" y="1440"/>
                    <a:pt x="4670" y="1920"/>
                  </a:cubicBezTo>
                  <a:cubicBezTo>
                    <a:pt x="4670" y="2400"/>
                    <a:pt x="5254" y="3360"/>
                    <a:pt x="4670" y="3360"/>
                  </a:cubicBezTo>
                  <a:cubicBezTo>
                    <a:pt x="3503" y="3360"/>
                    <a:pt x="3503" y="2400"/>
                    <a:pt x="2335" y="2400"/>
                  </a:cubicBezTo>
                  <a:cubicBezTo>
                    <a:pt x="1751" y="1920"/>
                    <a:pt x="0" y="4800"/>
                    <a:pt x="0" y="4800"/>
                  </a:cubicBezTo>
                  <a:cubicBezTo>
                    <a:pt x="584" y="6240"/>
                    <a:pt x="0" y="8160"/>
                    <a:pt x="2335" y="7200"/>
                  </a:cubicBezTo>
                  <a:cubicBezTo>
                    <a:pt x="3503" y="6720"/>
                    <a:pt x="2335" y="10560"/>
                    <a:pt x="2335" y="10560"/>
                  </a:cubicBezTo>
                  <a:cubicBezTo>
                    <a:pt x="3503" y="11040"/>
                    <a:pt x="2335" y="11520"/>
                    <a:pt x="1751" y="12480"/>
                  </a:cubicBezTo>
                  <a:cubicBezTo>
                    <a:pt x="1751" y="12960"/>
                    <a:pt x="3503" y="12000"/>
                    <a:pt x="4086" y="12000"/>
                  </a:cubicBezTo>
                  <a:cubicBezTo>
                    <a:pt x="4086" y="11520"/>
                    <a:pt x="5254" y="11040"/>
                    <a:pt x="5838" y="11040"/>
                  </a:cubicBezTo>
                  <a:cubicBezTo>
                    <a:pt x="7005" y="11520"/>
                    <a:pt x="7589" y="11520"/>
                    <a:pt x="8757" y="10560"/>
                  </a:cubicBezTo>
                  <a:cubicBezTo>
                    <a:pt x="9924" y="10080"/>
                    <a:pt x="14011" y="12000"/>
                    <a:pt x="13427" y="13440"/>
                  </a:cubicBezTo>
                  <a:cubicBezTo>
                    <a:pt x="12259" y="15360"/>
                    <a:pt x="14595" y="15840"/>
                    <a:pt x="15762" y="17280"/>
                  </a:cubicBezTo>
                  <a:cubicBezTo>
                    <a:pt x="15762" y="17760"/>
                    <a:pt x="15762" y="18240"/>
                    <a:pt x="15762" y="18720"/>
                  </a:cubicBezTo>
                  <a:cubicBezTo>
                    <a:pt x="15762" y="19200"/>
                    <a:pt x="15178" y="20160"/>
                    <a:pt x="14595" y="20640"/>
                  </a:cubicBezTo>
                  <a:cubicBezTo>
                    <a:pt x="15178" y="20640"/>
                    <a:pt x="16930" y="21600"/>
                    <a:pt x="16930" y="20640"/>
                  </a:cubicBezTo>
                  <a:cubicBezTo>
                    <a:pt x="16930" y="20160"/>
                    <a:pt x="18097" y="19680"/>
                    <a:pt x="18681" y="20160"/>
                  </a:cubicBezTo>
                  <a:cubicBezTo>
                    <a:pt x="19265" y="20640"/>
                    <a:pt x="19849" y="20640"/>
                    <a:pt x="20432" y="20160"/>
                  </a:cubicBezTo>
                  <a:cubicBezTo>
                    <a:pt x="21600" y="20160"/>
                    <a:pt x="21600" y="19200"/>
                    <a:pt x="21600" y="18240"/>
                  </a:cubicBezTo>
                  <a:close/>
                </a:path>
              </a:pathLst>
            </a:custGeom>
            <a:solidFill>
              <a:srgbClr val="9AB5DB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07" name="Shape">
              <a:extLst>
                <a:ext uri="{FF2B5EF4-FFF2-40B4-BE49-F238E27FC236}">
                  <a16:creationId xmlns:a16="http://schemas.microsoft.com/office/drawing/2014/main" id="{A10B26B3-D5BA-412F-AC9C-0B7AA261FD11}"/>
                </a:ext>
              </a:extLst>
            </p:cNvPr>
            <p:cNvSpPr/>
            <p:nvPr/>
          </p:nvSpPr>
          <p:spPr>
            <a:xfrm>
              <a:off x="12320793" y="4107741"/>
              <a:ext cx="252233" cy="214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484"/>
                  </a:moveTo>
                  <a:cubicBezTo>
                    <a:pt x="21600" y="15916"/>
                    <a:pt x="21120" y="15347"/>
                    <a:pt x="21600" y="14779"/>
                  </a:cubicBezTo>
                  <a:cubicBezTo>
                    <a:pt x="21600" y="14211"/>
                    <a:pt x="21600" y="14211"/>
                    <a:pt x="21600" y="13642"/>
                  </a:cubicBezTo>
                  <a:cubicBezTo>
                    <a:pt x="21600" y="11937"/>
                    <a:pt x="21600" y="10232"/>
                    <a:pt x="21600" y="8526"/>
                  </a:cubicBezTo>
                  <a:cubicBezTo>
                    <a:pt x="21600" y="6821"/>
                    <a:pt x="21600" y="5116"/>
                    <a:pt x="21600" y="3411"/>
                  </a:cubicBezTo>
                  <a:cubicBezTo>
                    <a:pt x="21600" y="3411"/>
                    <a:pt x="17280" y="1705"/>
                    <a:pt x="16800" y="1705"/>
                  </a:cubicBezTo>
                  <a:cubicBezTo>
                    <a:pt x="15840" y="1137"/>
                    <a:pt x="15360" y="568"/>
                    <a:pt x="14400" y="0"/>
                  </a:cubicBezTo>
                  <a:cubicBezTo>
                    <a:pt x="12960" y="0"/>
                    <a:pt x="12960" y="1137"/>
                    <a:pt x="12480" y="1705"/>
                  </a:cubicBezTo>
                  <a:cubicBezTo>
                    <a:pt x="12480" y="2274"/>
                    <a:pt x="11040" y="2274"/>
                    <a:pt x="10560" y="2842"/>
                  </a:cubicBezTo>
                  <a:cubicBezTo>
                    <a:pt x="10080" y="3979"/>
                    <a:pt x="9600" y="5116"/>
                    <a:pt x="8640" y="5684"/>
                  </a:cubicBezTo>
                  <a:cubicBezTo>
                    <a:pt x="7680" y="6253"/>
                    <a:pt x="6720" y="5684"/>
                    <a:pt x="6720" y="4547"/>
                  </a:cubicBezTo>
                  <a:cubicBezTo>
                    <a:pt x="6240" y="3411"/>
                    <a:pt x="5760" y="3411"/>
                    <a:pt x="5280" y="2842"/>
                  </a:cubicBezTo>
                  <a:cubicBezTo>
                    <a:pt x="5280" y="1705"/>
                    <a:pt x="4800" y="2842"/>
                    <a:pt x="4320" y="3411"/>
                  </a:cubicBezTo>
                  <a:cubicBezTo>
                    <a:pt x="3840" y="3411"/>
                    <a:pt x="3360" y="2842"/>
                    <a:pt x="3360" y="2842"/>
                  </a:cubicBezTo>
                  <a:cubicBezTo>
                    <a:pt x="2880" y="2842"/>
                    <a:pt x="2400" y="3411"/>
                    <a:pt x="1920" y="3411"/>
                  </a:cubicBezTo>
                  <a:cubicBezTo>
                    <a:pt x="1920" y="3979"/>
                    <a:pt x="0" y="3411"/>
                    <a:pt x="0" y="3979"/>
                  </a:cubicBezTo>
                  <a:cubicBezTo>
                    <a:pt x="0" y="4547"/>
                    <a:pt x="960" y="4547"/>
                    <a:pt x="1440" y="4547"/>
                  </a:cubicBezTo>
                  <a:cubicBezTo>
                    <a:pt x="1920" y="5116"/>
                    <a:pt x="1920" y="5684"/>
                    <a:pt x="1920" y="6253"/>
                  </a:cubicBezTo>
                  <a:cubicBezTo>
                    <a:pt x="1920" y="7389"/>
                    <a:pt x="3360" y="7389"/>
                    <a:pt x="3360" y="7958"/>
                  </a:cubicBezTo>
                  <a:cubicBezTo>
                    <a:pt x="3360" y="6821"/>
                    <a:pt x="3360" y="5116"/>
                    <a:pt x="4320" y="4547"/>
                  </a:cubicBezTo>
                  <a:cubicBezTo>
                    <a:pt x="3360" y="5116"/>
                    <a:pt x="3840" y="6253"/>
                    <a:pt x="4800" y="6821"/>
                  </a:cubicBezTo>
                  <a:cubicBezTo>
                    <a:pt x="5760" y="7389"/>
                    <a:pt x="6240" y="7389"/>
                    <a:pt x="7200" y="6821"/>
                  </a:cubicBezTo>
                  <a:cubicBezTo>
                    <a:pt x="5760" y="7389"/>
                    <a:pt x="8160" y="8526"/>
                    <a:pt x="8640" y="8526"/>
                  </a:cubicBezTo>
                  <a:cubicBezTo>
                    <a:pt x="10080" y="9095"/>
                    <a:pt x="11520" y="10232"/>
                    <a:pt x="12960" y="10800"/>
                  </a:cubicBezTo>
                  <a:cubicBezTo>
                    <a:pt x="13920" y="11368"/>
                    <a:pt x="14880" y="11937"/>
                    <a:pt x="15360" y="12505"/>
                  </a:cubicBezTo>
                  <a:cubicBezTo>
                    <a:pt x="15360" y="13642"/>
                    <a:pt x="15840" y="14211"/>
                    <a:pt x="16320" y="14779"/>
                  </a:cubicBezTo>
                  <a:cubicBezTo>
                    <a:pt x="16320" y="14779"/>
                    <a:pt x="17280" y="15347"/>
                    <a:pt x="17280" y="15347"/>
                  </a:cubicBezTo>
                  <a:cubicBezTo>
                    <a:pt x="17280" y="15347"/>
                    <a:pt x="16320" y="15916"/>
                    <a:pt x="16320" y="15916"/>
                  </a:cubicBezTo>
                  <a:cubicBezTo>
                    <a:pt x="16320" y="15916"/>
                    <a:pt x="17280" y="15916"/>
                    <a:pt x="17280" y="16484"/>
                  </a:cubicBezTo>
                  <a:cubicBezTo>
                    <a:pt x="17280" y="15916"/>
                    <a:pt x="16800" y="16484"/>
                    <a:pt x="16800" y="17053"/>
                  </a:cubicBezTo>
                  <a:cubicBezTo>
                    <a:pt x="16320" y="17621"/>
                    <a:pt x="15840" y="17053"/>
                    <a:pt x="15360" y="17621"/>
                  </a:cubicBezTo>
                  <a:cubicBezTo>
                    <a:pt x="14880" y="17621"/>
                    <a:pt x="13440" y="19326"/>
                    <a:pt x="13920" y="19326"/>
                  </a:cubicBezTo>
                  <a:cubicBezTo>
                    <a:pt x="14400" y="19895"/>
                    <a:pt x="15360" y="19895"/>
                    <a:pt x="16320" y="19895"/>
                  </a:cubicBezTo>
                  <a:cubicBezTo>
                    <a:pt x="16320" y="19326"/>
                    <a:pt x="16800" y="17053"/>
                    <a:pt x="17280" y="17621"/>
                  </a:cubicBezTo>
                  <a:cubicBezTo>
                    <a:pt x="17280" y="18189"/>
                    <a:pt x="15840" y="18758"/>
                    <a:pt x="17280" y="18758"/>
                  </a:cubicBezTo>
                  <a:cubicBezTo>
                    <a:pt x="18240" y="19326"/>
                    <a:pt x="18720" y="19326"/>
                    <a:pt x="19200" y="18189"/>
                  </a:cubicBezTo>
                  <a:cubicBezTo>
                    <a:pt x="18720" y="19326"/>
                    <a:pt x="21120" y="21032"/>
                    <a:pt x="21600" y="21600"/>
                  </a:cubicBezTo>
                  <a:cubicBezTo>
                    <a:pt x="21600" y="19895"/>
                    <a:pt x="21600" y="18189"/>
                    <a:pt x="21600" y="16484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08" name="Shape">
              <a:extLst>
                <a:ext uri="{FF2B5EF4-FFF2-40B4-BE49-F238E27FC236}">
                  <a16:creationId xmlns:a16="http://schemas.microsoft.com/office/drawing/2014/main" id="{B8F9E06B-34B6-4150-8BAC-24A456397078}"/>
                </a:ext>
              </a:extLst>
            </p:cNvPr>
            <p:cNvSpPr/>
            <p:nvPr/>
          </p:nvSpPr>
          <p:spPr>
            <a:xfrm>
              <a:off x="12570414" y="4142147"/>
              <a:ext cx="279508" cy="226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307" extrusionOk="0">
                  <a:moveTo>
                    <a:pt x="20941" y="20546"/>
                  </a:moveTo>
                  <a:cubicBezTo>
                    <a:pt x="20094" y="20020"/>
                    <a:pt x="19247" y="20020"/>
                    <a:pt x="18824" y="19493"/>
                  </a:cubicBezTo>
                  <a:cubicBezTo>
                    <a:pt x="18400" y="18966"/>
                    <a:pt x="19247" y="18439"/>
                    <a:pt x="19671" y="18966"/>
                  </a:cubicBezTo>
                  <a:cubicBezTo>
                    <a:pt x="18824" y="18439"/>
                    <a:pt x="17553" y="18966"/>
                    <a:pt x="17553" y="17912"/>
                  </a:cubicBezTo>
                  <a:cubicBezTo>
                    <a:pt x="17553" y="16859"/>
                    <a:pt x="16283" y="16859"/>
                    <a:pt x="15859" y="15805"/>
                  </a:cubicBezTo>
                  <a:cubicBezTo>
                    <a:pt x="15436" y="15278"/>
                    <a:pt x="15859" y="15278"/>
                    <a:pt x="15436" y="14751"/>
                  </a:cubicBezTo>
                  <a:cubicBezTo>
                    <a:pt x="15012" y="14224"/>
                    <a:pt x="14589" y="14224"/>
                    <a:pt x="14165" y="13698"/>
                  </a:cubicBezTo>
                  <a:cubicBezTo>
                    <a:pt x="14165" y="13698"/>
                    <a:pt x="12471" y="11063"/>
                    <a:pt x="12047" y="11063"/>
                  </a:cubicBezTo>
                  <a:cubicBezTo>
                    <a:pt x="12471" y="10537"/>
                    <a:pt x="13741" y="11063"/>
                    <a:pt x="14165" y="11063"/>
                  </a:cubicBezTo>
                  <a:cubicBezTo>
                    <a:pt x="15012" y="11063"/>
                    <a:pt x="14589" y="10537"/>
                    <a:pt x="14165" y="9483"/>
                  </a:cubicBezTo>
                  <a:cubicBezTo>
                    <a:pt x="14165" y="8956"/>
                    <a:pt x="13318" y="8956"/>
                    <a:pt x="12894" y="8956"/>
                  </a:cubicBezTo>
                  <a:cubicBezTo>
                    <a:pt x="11624" y="7902"/>
                    <a:pt x="10777" y="7376"/>
                    <a:pt x="10353" y="6322"/>
                  </a:cubicBezTo>
                  <a:cubicBezTo>
                    <a:pt x="9930" y="5268"/>
                    <a:pt x="8659" y="4215"/>
                    <a:pt x="7812" y="3688"/>
                  </a:cubicBezTo>
                  <a:cubicBezTo>
                    <a:pt x="7389" y="3161"/>
                    <a:pt x="6965" y="3161"/>
                    <a:pt x="6541" y="3161"/>
                  </a:cubicBezTo>
                  <a:cubicBezTo>
                    <a:pt x="6118" y="3161"/>
                    <a:pt x="5694" y="2107"/>
                    <a:pt x="5271" y="2107"/>
                  </a:cubicBezTo>
                  <a:cubicBezTo>
                    <a:pt x="4847" y="1580"/>
                    <a:pt x="4000" y="1580"/>
                    <a:pt x="3153" y="1054"/>
                  </a:cubicBezTo>
                  <a:cubicBezTo>
                    <a:pt x="2306" y="1054"/>
                    <a:pt x="1459" y="0"/>
                    <a:pt x="189" y="0"/>
                  </a:cubicBezTo>
                  <a:cubicBezTo>
                    <a:pt x="189" y="1580"/>
                    <a:pt x="189" y="3688"/>
                    <a:pt x="189" y="5268"/>
                  </a:cubicBezTo>
                  <a:cubicBezTo>
                    <a:pt x="189" y="6849"/>
                    <a:pt x="612" y="8956"/>
                    <a:pt x="189" y="10537"/>
                  </a:cubicBezTo>
                  <a:cubicBezTo>
                    <a:pt x="-235" y="11063"/>
                    <a:pt x="189" y="12117"/>
                    <a:pt x="189" y="13171"/>
                  </a:cubicBezTo>
                  <a:cubicBezTo>
                    <a:pt x="189" y="14224"/>
                    <a:pt x="189" y="14751"/>
                    <a:pt x="189" y="15805"/>
                  </a:cubicBezTo>
                  <a:cubicBezTo>
                    <a:pt x="189" y="17385"/>
                    <a:pt x="612" y="17385"/>
                    <a:pt x="1459" y="17385"/>
                  </a:cubicBezTo>
                  <a:cubicBezTo>
                    <a:pt x="2730" y="17385"/>
                    <a:pt x="4000" y="17385"/>
                    <a:pt x="5271" y="16332"/>
                  </a:cubicBezTo>
                  <a:cubicBezTo>
                    <a:pt x="5694" y="16332"/>
                    <a:pt x="3577" y="14751"/>
                    <a:pt x="3577" y="14751"/>
                  </a:cubicBezTo>
                  <a:cubicBezTo>
                    <a:pt x="4000" y="14751"/>
                    <a:pt x="5694" y="16332"/>
                    <a:pt x="5694" y="15805"/>
                  </a:cubicBezTo>
                  <a:cubicBezTo>
                    <a:pt x="5694" y="15278"/>
                    <a:pt x="5271" y="14751"/>
                    <a:pt x="5271" y="13698"/>
                  </a:cubicBezTo>
                  <a:cubicBezTo>
                    <a:pt x="5271" y="13698"/>
                    <a:pt x="6541" y="14751"/>
                    <a:pt x="6118" y="14224"/>
                  </a:cubicBezTo>
                  <a:cubicBezTo>
                    <a:pt x="6118" y="13171"/>
                    <a:pt x="6965" y="13171"/>
                    <a:pt x="7389" y="13171"/>
                  </a:cubicBezTo>
                  <a:cubicBezTo>
                    <a:pt x="7812" y="13171"/>
                    <a:pt x="10777" y="14751"/>
                    <a:pt x="10777" y="14224"/>
                  </a:cubicBezTo>
                  <a:cubicBezTo>
                    <a:pt x="10777" y="15278"/>
                    <a:pt x="12471" y="16332"/>
                    <a:pt x="12894" y="17385"/>
                  </a:cubicBezTo>
                  <a:cubicBezTo>
                    <a:pt x="13318" y="18439"/>
                    <a:pt x="14165" y="20020"/>
                    <a:pt x="15012" y="20020"/>
                  </a:cubicBezTo>
                  <a:cubicBezTo>
                    <a:pt x="16283" y="20020"/>
                    <a:pt x="17553" y="20546"/>
                    <a:pt x="18824" y="21073"/>
                  </a:cubicBezTo>
                  <a:cubicBezTo>
                    <a:pt x="19247" y="21073"/>
                    <a:pt x="20094" y="21600"/>
                    <a:pt x="20094" y="21073"/>
                  </a:cubicBezTo>
                  <a:cubicBezTo>
                    <a:pt x="20094" y="20546"/>
                    <a:pt x="21365" y="20546"/>
                    <a:pt x="20941" y="20546"/>
                  </a:cubicBezTo>
                  <a:cubicBezTo>
                    <a:pt x="20518" y="20020"/>
                    <a:pt x="21365" y="20546"/>
                    <a:pt x="20941" y="20546"/>
                  </a:cubicBezTo>
                  <a:close/>
                </a:path>
              </a:pathLst>
            </a:custGeom>
            <a:solidFill>
              <a:srgbClr val="9AB5DB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09" name="Shape">
              <a:extLst>
                <a:ext uri="{FF2B5EF4-FFF2-40B4-BE49-F238E27FC236}">
                  <a16:creationId xmlns:a16="http://schemas.microsoft.com/office/drawing/2014/main" id="{F6ED0AC8-8AD1-4745-B326-513B9636168D}"/>
                </a:ext>
              </a:extLst>
            </p:cNvPr>
            <p:cNvSpPr/>
            <p:nvPr/>
          </p:nvSpPr>
          <p:spPr>
            <a:xfrm>
              <a:off x="11676837" y="3943622"/>
              <a:ext cx="279168" cy="23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8" h="20186" extrusionOk="0">
                  <a:moveTo>
                    <a:pt x="13976" y="1560"/>
                  </a:moveTo>
                  <a:cubicBezTo>
                    <a:pt x="13553" y="3000"/>
                    <a:pt x="13129" y="3960"/>
                    <a:pt x="12282" y="5400"/>
                  </a:cubicBezTo>
                  <a:cubicBezTo>
                    <a:pt x="11859" y="7320"/>
                    <a:pt x="9741" y="7320"/>
                    <a:pt x="8471" y="6840"/>
                  </a:cubicBezTo>
                  <a:cubicBezTo>
                    <a:pt x="7624" y="6360"/>
                    <a:pt x="6776" y="7320"/>
                    <a:pt x="6353" y="7800"/>
                  </a:cubicBezTo>
                  <a:cubicBezTo>
                    <a:pt x="5929" y="8280"/>
                    <a:pt x="4659" y="7800"/>
                    <a:pt x="4235" y="8280"/>
                  </a:cubicBezTo>
                  <a:cubicBezTo>
                    <a:pt x="3388" y="8760"/>
                    <a:pt x="3388" y="8760"/>
                    <a:pt x="2965" y="7800"/>
                  </a:cubicBezTo>
                  <a:cubicBezTo>
                    <a:pt x="2118" y="7320"/>
                    <a:pt x="1694" y="6840"/>
                    <a:pt x="1271" y="5880"/>
                  </a:cubicBezTo>
                  <a:cubicBezTo>
                    <a:pt x="847" y="5400"/>
                    <a:pt x="0" y="8280"/>
                    <a:pt x="0" y="8760"/>
                  </a:cubicBezTo>
                  <a:cubicBezTo>
                    <a:pt x="0" y="10200"/>
                    <a:pt x="1271" y="11640"/>
                    <a:pt x="1694" y="13080"/>
                  </a:cubicBezTo>
                  <a:cubicBezTo>
                    <a:pt x="2541" y="14520"/>
                    <a:pt x="2118" y="15960"/>
                    <a:pt x="3388" y="16920"/>
                  </a:cubicBezTo>
                  <a:cubicBezTo>
                    <a:pt x="4235" y="17400"/>
                    <a:pt x="5082" y="17880"/>
                    <a:pt x="5506" y="17880"/>
                  </a:cubicBezTo>
                  <a:cubicBezTo>
                    <a:pt x="6776" y="17400"/>
                    <a:pt x="5506" y="18360"/>
                    <a:pt x="5929" y="18840"/>
                  </a:cubicBezTo>
                  <a:cubicBezTo>
                    <a:pt x="6353" y="18840"/>
                    <a:pt x="7624" y="18840"/>
                    <a:pt x="8047" y="18840"/>
                  </a:cubicBezTo>
                  <a:cubicBezTo>
                    <a:pt x="8471" y="18360"/>
                    <a:pt x="8471" y="17400"/>
                    <a:pt x="8894" y="17880"/>
                  </a:cubicBezTo>
                  <a:cubicBezTo>
                    <a:pt x="9318" y="18360"/>
                    <a:pt x="10165" y="18840"/>
                    <a:pt x="10588" y="18360"/>
                  </a:cubicBezTo>
                  <a:cubicBezTo>
                    <a:pt x="11012" y="18360"/>
                    <a:pt x="11859" y="17880"/>
                    <a:pt x="11859" y="18360"/>
                  </a:cubicBezTo>
                  <a:cubicBezTo>
                    <a:pt x="12282" y="19800"/>
                    <a:pt x="11435" y="20760"/>
                    <a:pt x="13129" y="19800"/>
                  </a:cubicBezTo>
                  <a:cubicBezTo>
                    <a:pt x="13553" y="19800"/>
                    <a:pt x="13976" y="19320"/>
                    <a:pt x="14400" y="19320"/>
                  </a:cubicBezTo>
                  <a:cubicBezTo>
                    <a:pt x="14824" y="19320"/>
                    <a:pt x="15247" y="19800"/>
                    <a:pt x="15247" y="19800"/>
                  </a:cubicBezTo>
                  <a:cubicBezTo>
                    <a:pt x="15671" y="18840"/>
                    <a:pt x="14824" y="17880"/>
                    <a:pt x="15671" y="16920"/>
                  </a:cubicBezTo>
                  <a:cubicBezTo>
                    <a:pt x="16094" y="16440"/>
                    <a:pt x="15671" y="15960"/>
                    <a:pt x="15671" y="15000"/>
                  </a:cubicBezTo>
                  <a:cubicBezTo>
                    <a:pt x="15671" y="14520"/>
                    <a:pt x="16094" y="14040"/>
                    <a:pt x="16518" y="13560"/>
                  </a:cubicBezTo>
                  <a:cubicBezTo>
                    <a:pt x="17365" y="12600"/>
                    <a:pt x="18212" y="12120"/>
                    <a:pt x="17788" y="10680"/>
                  </a:cubicBezTo>
                  <a:cubicBezTo>
                    <a:pt x="17788" y="9720"/>
                    <a:pt x="19059" y="7800"/>
                    <a:pt x="19906" y="8280"/>
                  </a:cubicBezTo>
                  <a:cubicBezTo>
                    <a:pt x="20329" y="8760"/>
                    <a:pt x="21600" y="8280"/>
                    <a:pt x="20753" y="7800"/>
                  </a:cubicBezTo>
                  <a:cubicBezTo>
                    <a:pt x="20329" y="6840"/>
                    <a:pt x="19059" y="6360"/>
                    <a:pt x="19059" y="5400"/>
                  </a:cubicBezTo>
                  <a:cubicBezTo>
                    <a:pt x="19059" y="4440"/>
                    <a:pt x="18212" y="3480"/>
                    <a:pt x="17788" y="2520"/>
                  </a:cubicBezTo>
                  <a:cubicBezTo>
                    <a:pt x="17365" y="1080"/>
                    <a:pt x="18635" y="2520"/>
                    <a:pt x="18635" y="2040"/>
                  </a:cubicBezTo>
                  <a:cubicBezTo>
                    <a:pt x="19059" y="1560"/>
                    <a:pt x="17365" y="1080"/>
                    <a:pt x="18635" y="600"/>
                  </a:cubicBezTo>
                  <a:cubicBezTo>
                    <a:pt x="16941" y="120"/>
                    <a:pt x="14400" y="-840"/>
                    <a:pt x="13976" y="1560"/>
                  </a:cubicBezTo>
                  <a:cubicBezTo>
                    <a:pt x="13553" y="2520"/>
                    <a:pt x="14400" y="600"/>
                    <a:pt x="13976" y="1560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10" name="Shape">
              <a:extLst>
                <a:ext uri="{FF2B5EF4-FFF2-40B4-BE49-F238E27FC236}">
                  <a16:creationId xmlns:a16="http://schemas.microsoft.com/office/drawing/2014/main" id="{205F080A-BC8A-4764-B280-13150B72F0EE}"/>
                </a:ext>
              </a:extLst>
            </p:cNvPr>
            <p:cNvSpPr/>
            <p:nvPr/>
          </p:nvSpPr>
          <p:spPr>
            <a:xfrm>
              <a:off x="11694036" y="3871658"/>
              <a:ext cx="269775" cy="174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029" extrusionOk="0">
                  <a:moveTo>
                    <a:pt x="19837" y="6179"/>
                  </a:moveTo>
                  <a:cubicBezTo>
                    <a:pt x="21159" y="6179"/>
                    <a:pt x="21600" y="5504"/>
                    <a:pt x="20718" y="4829"/>
                  </a:cubicBezTo>
                  <a:cubicBezTo>
                    <a:pt x="19837" y="4154"/>
                    <a:pt x="19837" y="3479"/>
                    <a:pt x="18955" y="4154"/>
                  </a:cubicBezTo>
                  <a:cubicBezTo>
                    <a:pt x="18514" y="4829"/>
                    <a:pt x="18955" y="4154"/>
                    <a:pt x="18514" y="3479"/>
                  </a:cubicBezTo>
                  <a:cubicBezTo>
                    <a:pt x="18514" y="3479"/>
                    <a:pt x="18073" y="3479"/>
                    <a:pt x="18073" y="3479"/>
                  </a:cubicBezTo>
                  <a:cubicBezTo>
                    <a:pt x="18073" y="3479"/>
                    <a:pt x="18073" y="2129"/>
                    <a:pt x="18073" y="2129"/>
                  </a:cubicBezTo>
                  <a:cubicBezTo>
                    <a:pt x="17633" y="1454"/>
                    <a:pt x="17192" y="779"/>
                    <a:pt x="17192" y="779"/>
                  </a:cubicBezTo>
                  <a:cubicBezTo>
                    <a:pt x="16310" y="-571"/>
                    <a:pt x="16751" y="104"/>
                    <a:pt x="16310" y="779"/>
                  </a:cubicBezTo>
                  <a:cubicBezTo>
                    <a:pt x="15869" y="1454"/>
                    <a:pt x="15869" y="104"/>
                    <a:pt x="15869" y="104"/>
                  </a:cubicBezTo>
                  <a:cubicBezTo>
                    <a:pt x="15429" y="104"/>
                    <a:pt x="14106" y="2804"/>
                    <a:pt x="14106" y="3479"/>
                  </a:cubicBezTo>
                  <a:cubicBezTo>
                    <a:pt x="13665" y="3479"/>
                    <a:pt x="13224" y="4154"/>
                    <a:pt x="13224" y="4829"/>
                  </a:cubicBezTo>
                  <a:cubicBezTo>
                    <a:pt x="12784" y="4829"/>
                    <a:pt x="12784" y="5504"/>
                    <a:pt x="12784" y="5504"/>
                  </a:cubicBezTo>
                  <a:cubicBezTo>
                    <a:pt x="12784" y="6179"/>
                    <a:pt x="12784" y="6179"/>
                    <a:pt x="12784" y="6179"/>
                  </a:cubicBezTo>
                  <a:cubicBezTo>
                    <a:pt x="12784" y="6854"/>
                    <a:pt x="11461" y="6854"/>
                    <a:pt x="11020" y="7529"/>
                  </a:cubicBezTo>
                  <a:cubicBezTo>
                    <a:pt x="9698" y="7529"/>
                    <a:pt x="10139" y="8879"/>
                    <a:pt x="11020" y="9554"/>
                  </a:cubicBezTo>
                  <a:cubicBezTo>
                    <a:pt x="11902" y="10904"/>
                    <a:pt x="11461" y="9554"/>
                    <a:pt x="11902" y="8879"/>
                  </a:cubicBezTo>
                  <a:cubicBezTo>
                    <a:pt x="11902" y="8204"/>
                    <a:pt x="12784" y="8204"/>
                    <a:pt x="12784" y="8204"/>
                  </a:cubicBezTo>
                  <a:cubicBezTo>
                    <a:pt x="12784" y="8204"/>
                    <a:pt x="12343" y="7529"/>
                    <a:pt x="12343" y="6854"/>
                  </a:cubicBezTo>
                  <a:cubicBezTo>
                    <a:pt x="12343" y="7529"/>
                    <a:pt x="12784" y="8204"/>
                    <a:pt x="12784" y="8204"/>
                  </a:cubicBezTo>
                  <a:cubicBezTo>
                    <a:pt x="12784" y="8204"/>
                    <a:pt x="11902" y="8204"/>
                    <a:pt x="11461" y="8879"/>
                  </a:cubicBezTo>
                  <a:cubicBezTo>
                    <a:pt x="11461" y="10904"/>
                    <a:pt x="10580" y="8879"/>
                    <a:pt x="10139" y="8204"/>
                  </a:cubicBezTo>
                  <a:cubicBezTo>
                    <a:pt x="8816" y="10229"/>
                    <a:pt x="7935" y="12254"/>
                    <a:pt x="6171" y="12929"/>
                  </a:cubicBezTo>
                  <a:cubicBezTo>
                    <a:pt x="5290" y="13604"/>
                    <a:pt x="4408" y="13604"/>
                    <a:pt x="3967" y="14954"/>
                  </a:cubicBezTo>
                  <a:cubicBezTo>
                    <a:pt x="3527" y="15629"/>
                    <a:pt x="3527" y="16304"/>
                    <a:pt x="3086" y="16979"/>
                  </a:cubicBezTo>
                  <a:cubicBezTo>
                    <a:pt x="3086" y="17654"/>
                    <a:pt x="3967" y="18329"/>
                    <a:pt x="3967" y="18329"/>
                  </a:cubicBezTo>
                  <a:cubicBezTo>
                    <a:pt x="3527" y="19004"/>
                    <a:pt x="441" y="16979"/>
                    <a:pt x="0" y="16979"/>
                  </a:cubicBezTo>
                  <a:cubicBezTo>
                    <a:pt x="441" y="18329"/>
                    <a:pt x="1322" y="20354"/>
                    <a:pt x="2204" y="21029"/>
                  </a:cubicBezTo>
                  <a:cubicBezTo>
                    <a:pt x="2645" y="21029"/>
                    <a:pt x="3086" y="20354"/>
                    <a:pt x="3086" y="20354"/>
                  </a:cubicBezTo>
                  <a:cubicBezTo>
                    <a:pt x="3967" y="19679"/>
                    <a:pt x="5290" y="20354"/>
                    <a:pt x="5290" y="19679"/>
                  </a:cubicBezTo>
                  <a:cubicBezTo>
                    <a:pt x="6612" y="17654"/>
                    <a:pt x="7494" y="18329"/>
                    <a:pt x="8816" y="19004"/>
                  </a:cubicBezTo>
                  <a:cubicBezTo>
                    <a:pt x="10139" y="19004"/>
                    <a:pt x="11461" y="17654"/>
                    <a:pt x="11902" y="15629"/>
                  </a:cubicBezTo>
                  <a:cubicBezTo>
                    <a:pt x="12343" y="14279"/>
                    <a:pt x="12784" y="12929"/>
                    <a:pt x="13224" y="11579"/>
                  </a:cubicBezTo>
                  <a:cubicBezTo>
                    <a:pt x="13224" y="9554"/>
                    <a:pt x="13665" y="8879"/>
                    <a:pt x="14988" y="8879"/>
                  </a:cubicBezTo>
                  <a:cubicBezTo>
                    <a:pt x="16310" y="8879"/>
                    <a:pt x="17633" y="9554"/>
                    <a:pt x="18955" y="8879"/>
                  </a:cubicBezTo>
                  <a:cubicBezTo>
                    <a:pt x="20718" y="8204"/>
                    <a:pt x="17633" y="6179"/>
                    <a:pt x="19837" y="617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11" name="Shape">
              <a:extLst>
                <a:ext uri="{FF2B5EF4-FFF2-40B4-BE49-F238E27FC236}">
                  <a16:creationId xmlns:a16="http://schemas.microsoft.com/office/drawing/2014/main" id="{295AEB46-5DDB-4491-9335-5CF7524E1D0D}"/>
                </a:ext>
              </a:extLst>
            </p:cNvPr>
            <p:cNvSpPr/>
            <p:nvPr/>
          </p:nvSpPr>
          <p:spPr>
            <a:xfrm>
              <a:off x="11142335" y="3247847"/>
              <a:ext cx="82640" cy="48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83" h="18763" extrusionOk="0">
                  <a:moveTo>
                    <a:pt x="692" y="15709"/>
                  </a:moveTo>
                  <a:cubicBezTo>
                    <a:pt x="1963" y="17869"/>
                    <a:pt x="5775" y="20029"/>
                    <a:pt x="7045" y="17869"/>
                  </a:cubicBezTo>
                  <a:cubicBezTo>
                    <a:pt x="9586" y="15709"/>
                    <a:pt x="10857" y="20029"/>
                    <a:pt x="13398" y="17869"/>
                  </a:cubicBezTo>
                  <a:cubicBezTo>
                    <a:pt x="14669" y="17869"/>
                    <a:pt x="19751" y="17869"/>
                    <a:pt x="18480" y="15709"/>
                  </a:cubicBezTo>
                  <a:cubicBezTo>
                    <a:pt x="17210" y="11389"/>
                    <a:pt x="15939" y="9229"/>
                    <a:pt x="17210" y="4909"/>
                  </a:cubicBezTo>
                  <a:cubicBezTo>
                    <a:pt x="14669" y="2749"/>
                    <a:pt x="12127" y="7069"/>
                    <a:pt x="10857" y="4909"/>
                  </a:cubicBezTo>
                  <a:cubicBezTo>
                    <a:pt x="9586" y="2749"/>
                    <a:pt x="7045" y="-1571"/>
                    <a:pt x="5775" y="589"/>
                  </a:cubicBezTo>
                  <a:cubicBezTo>
                    <a:pt x="3233" y="4909"/>
                    <a:pt x="-1849" y="11389"/>
                    <a:pt x="692" y="15709"/>
                  </a:cubicBezTo>
                  <a:cubicBezTo>
                    <a:pt x="1963" y="17869"/>
                    <a:pt x="-578" y="13549"/>
                    <a:pt x="692" y="1570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12" name="Shape">
              <a:extLst>
                <a:ext uri="{FF2B5EF4-FFF2-40B4-BE49-F238E27FC236}">
                  <a16:creationId xmlns:a16="http://schemas.microsoft.com/office/drawing/2014/main" id="{BD19CFC5-47BC-49D7-A1A8-D323D926F7F6}"/>
                </a:ext>
              </a:extLst>
            </p:cNvPr>
            <p:cNvSpPr/>
            <p:nvPr/>
          </p:nvSpPr>
          <p:spPr>
            <a:xfrm>
              <a:off x="10914411" y="3180742"/>
              <a:ext cx="208282" cy="125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7" extrusionOk="0">
                  <a:moveTo>
                    <a:pt x="584" y="2817"/>
                  </a:moveTo>
                  <a:cubicBezTo>
                    <a:pt x="0" y="3757"/>
                    <a:pt x="0" y="7513"/>
                    <a:pt x="0" y="8452"/>
                  </a:cubicBezTo>
                  <a:cubicBezTo>
                    <a:pt x="584" y="9391"/>
                    <a:pt x="2335" y="10330"/>
                    <a:pt x="2919" y="12209"/>
                  </a:cubicBezTo>
                  <a:cubicBezTo>
                    <a:pt x="3503" y="12209"/>
                    <a:pt x="4086" y="13148"/>
                    <a:pt x="4086" y="13148"/>
                  </a:cubicBezTo>
                  <a:cubicBezTo>
                    <a:pt x="5254" y="14087"/>
                    <a:pt x="5838" y="13148"/>
                    <a:pt x="7005" y="14087"/>
                  </a:cubicBezTo>
                  <a:cubicBezTo>
                    <a:pt x="7589" y="14087"/>
                    <a:pt x="8173" y="15026"/>
                    <a:pt x="8757" y="15026"/>
                  </a:cubicBezTo>
                  <a:cubicBezTo>
                    <a:pt x="9341" y="15026"/>
                    <a:pt x="10508" y="15026"/>
                    <a:pt x="11092" y="15026"/>
                  </a:cubicBezTo>
                  <a:cubicBezTo>
                    <a:pt x="11676" y="15965"/>
                    <a:pt x="12259" y="16904"/>
                    <a:pt x="12843" y="17843"/>
                  </a:cubicBezTo>
                  <a:cubicBezTo>
                    <a:pt x="13427" y="17843"/>
                    <a:pt x="14595" y="17843"/>
                    <a:pt x="15178" y="18783"/>
                  </a:cubicBezTo>
                  <a:cubicBezTo>
                    <a:pt x="15762" y="18783"/>
                    <a:pt x="16346" y="20661"/>
                    <a:pt x="16930" y="20661"/>
                  </a:cubicBezTo>
                  <a:cubicBezTo>
                    <a:pt x="17514" y="20661"/>
                    <a:pt x="18097" y="18783"/>
                    <a:pt x="18681" y="18783"/>
                  </a:cubicBezTo>
                  <a:cubicBezTo>
                    <a:pt x="19265" y="19722"/>
                    <a:pt x="19265" y="21600"/>
                    <a:pt x="20432" y="20661"/>
                  </a:cubicBezTo>
                  <a:cubicBezTo>
                    <a:pt x="20432" y="20661"/>
                    <a:pt x="21600" y="19722"/>
                    <a:pt x="21600" y="19722"/>
                  </a:cubicBezTo>
                  <a:cubicBezTo>
                    <a:pt x="21600" y="18783"/>
                    <a:pt x="21600" y="17843"/>
                    <a:pt x="21600" y="16904"/>
                  </a:cubicBezTo>
                  <a:cubicBezTo>
                    <a:pt x="21016" y="15965"/>
                    <a:pt x="21600" y="15026"/>
                    <a:pt x="21600" y="13148"/>
                  </a:cubicBezTo>
                  <a:cubicBezTo>
                    <a:pt x="20432" y="13148"/>
                    <a:pt x="19849" y="14087"/>
                    <a:pt x="18681" y="13148"/>
                  </a:cubicBezTo>
                  <a:cubicBezTo>
                    <a:pt x="18681" y="13148"/>
                    <a:pt x="18097" y="12209"/>
                    <a:pt x="18097" y="12209"/>
                  </a:cubicBezTo>
                  <a:cubicBezTo>
                    <a:pt x="17514" y="12209"/>
                    <a:pt x="16930" y="13148"/>
                    <a:pt x="16346" y="12209"/>
                  </a:cubicBezTo>
                  <a:cubicBezTo>
                    <a:pt x="16346" y="12209"/>
                    <a:pt x="15762" y="11270"/>
                    <a:pt x="15178" y="11270"/>
                  </a:cubicBezTo>
                  <a:cubicBezTo>
                    <a:pt x="14595" y="11270"/>
                    <a:pt x="14011" y="13148"/>
                    <a:pt x="14011" y="11270"/>
                  </a:cubicBezTo>
                  <a:cubicBezTo>
                    <a:pt x="12843" y="9391"/>
                    <a:pt x="12259" y="10330"/>
                    <a:pt x="11676" y="9391"/>
                  </a:cubicBezTo>
                  <a:cubicBezTo>
                    <a:pt x="11092" y="8452"/>
                    <a:pt x="11092" y="7513"/>
                    <a:pt x="10508" y="7513"/>
                  </a:cubicBezTo>
                  <a:cubicBezTo>
                    <a:pt x="9924" y="6574"/>
                    <a:pt x="9341" y="6574"/>
                    <a:pt x="9341" y="6574"/>
                  </a:cubicBezTo>
                  <a:cubicBezTo>
                    <a:pt x="8173" y="5635"/>
                    <a:pt x="6422" y="3757"/>
                    <a:pt x="5838" y="1878"/>
                  </a:cubicBezTo>
                  <a:cubicBezTo>
                    <a:pt x="5838" y="939"/>
                    <a:pt x="5254" y="0"/>
                    <a:pt x="4670" y="0"/>
                  </a:cubicBezTo>
                  <a:cubicBezTo>
                    <a:pt x="3503" y="0"/>
                    <a:pt x="3503" y="939"/>
                    <a:pt x="2919" y="1878"/>
                  </a:cubicBezTo>
                  <a:cubicBezTo>
                    <a:pt x="2919" y="2817"/>
                    <a:pt x="2335" y="1878"/>
                    <a:pt x="2335" y="1878"/>
                  </a:cubicBezTo>
                  <a:cubicBezTo>
                    <a:pt x="1751" y="2817"/>
                    <a:pt x="1168" y="2817"/>
                    <a:pt x="584" y="2817"/>
                  </a:cubicBezTo>
                  <a:cubicBezTo>
                    <a:pt x="0" y="3757"/>
                    <a:pt x="1168" y="2817"/>
                    <a:pt x="584" y="2817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13" name="Shape">
              <a:extLst>
                <a:ext uri="{FF2B5EF4-FFF2-40B4-BE49-F238E27FC236}">
                  <a16:creationId xmlns:a16="http://schemas.microsoft.com/office/drawing/2014/main" id="{029B8FF4-B0EA-47F5-809E-A24FF27FAC2C}"/>
                </a:ext>
              </a:extLst>
            </p:cNvPr>
            <p:cNvSpPr/>
            <p:nvPr/>
          </p:nvSpPr>
          <p:spPr>
            <a:xfrm>
              <a:off x="11491486" y="3656912"/>
              <a:ext cx="152252" cy="125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8" h="20924" extrusionOk="0">
                  <a:moveTo>
                    <a:pt x="10800" y="17167"/>
                  </a:moveTo>
                  <a:cubicBezTo>
                    <a:pt x="10800" y="16228"/>
                    <a:pt x="15429" y="18107"/>
                    <a:pt x="14657" y="16228"/>
                  </a:cubicBezTo>
                  <a:cubicBezTo>
                    <a:pt x="14657" y="16228"/>
                    <a:pt x="13886" y="13411"/>
                    <a:pt x="14657" y="13411"/>
                  </a:cubicBezTo>
                  <a:cubicBezTo>
                    <a:pt x="15429" y="13411"/>
                    <a:pt x="16200" y="14350"/>
                    <a:pt x="16200" y="12472"/>
                  </a:cubicBezTo>
                  <a:cubicBezTo>
                    <a:pt x="16200" y="10594"/>
                    <a:pt x="17743" y="11533"/>
                    <a:pt x="18514" y="10594"/>
                  </a:cubicBezTo>
                  <a:cubicBezTo>
                    <a:pt x="20057" y="10594"/>
                    <a:pt x="20057" y="8715"/>
                    <a:pt x="20829" y="7776"/>
                  </a:cubicBezTo>
                  <a:cubicBezTo>
                    <a:pt x="21600" y="5898"/>
                    <a:pt x="19286" y="1202"/>
                    <a:pt x="20057" y="263"/>
                  </a:cubicBezTo>
                  <a:cubicBezTo>
                    <a:pt x="18514" y="1202"/>
                    <a:pt x="18514" y="1202"/>
                    <a:pt x="16971" y="263"/>
                  </a:cubicBezTo>
                  <a:cubicBezTo>
                    <a:pt x="16200" y="-676"/>
                    <a:pt x="14657" y="1202"/>
                    <a:pt x="14657" y="1202"/>
                  </a:cubicBezTo>
                  <a:cubicBezTo>
                    <a:pt x="14657" y="3081"/>
                    <a:pt x="13114" y="1202"/>
                    <a:pt x="13114" y="1202"/>
                  </a:cubicBezTo>
                  <a:cubicBezTo>
                    <a:pt x="10029" y="263"/>
                    <a:pt x="4629" y="-676"/>
                    <a:pt x="2314" y="2141"/>
                  </a:cubicBezTo>
                  <a:cubicBezTo>
                    <a:pt x="1543" y="3081"/>
                    <a:pt x="0" y="4020"/>
                    <a:pt x="0" y="5898"/>
                  </a:cubicBezTo>
                  <a:cubicBezTo>
                    <a:pt x="0" y="6837"/>
                    <a:pt x="771" y="7776"/>
                    <a:pt x="771" y="8715"/>
                  </a:cubicBezTo>
                  <a:cubicBezTo>
                    <a:pt x="2314" y="9654"/>
                    <a:pt x="2314" y="11533"/>
                    <a:pt x="2314" y="12472"/>
                  </a:cubicBezTo>
                  <a:cubicBezTo>
                    <a:pt x="3086" y="14350"/>
                    <a:pt x="3086" y="15289"/>
                    <a:pt x="3857" y="16228"/>
                  </a:cubicBezTo>
                  <a:cubicBezTo>
                    <a:pt x="3857" y="17167"/>
                    <a:pt x="4629" y="16228"/>
                    <a:pt x="4629" y="17167"/>
                  </a:cubicBezTo>
                  <a:cubicBezTo>
                    <a:pt x="5400" y="17167"/>
                    <a:pt x="4629" y="18107"/>
                    <a:pt x="5400" y="19046"/>
                  </a:cubicBezTo>
                  <a:cubicBezTo>
                    <a:pt x="6943" y="19046"/>
                    <a:pt x="6171" y="19985"/>
                    <a:pt x="6171" y="20924"/>
                  </a:cubicBezTo>
                  <a:cubicBezTo>
                    <a:pt x="6171" y="19985"/>
                    <a:pt x="10800" y="18107"/>
                    <a:pt x="10800" y="17167"/>
                  </a:cubicBezTo>
                  <a:cubicBezTo>
                    <a:pt x="10800" y="17167"/>
                    <a:pt x="10800" y="18107"/>
                    <a:pt x="10800" y="1716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14" name="Shape">
              <a:extLst>
                <a:ext uri="{FF2B5EF4-FFF2-40B4-BE49-F238E27FC236}">
                  <a16:creationId xmlns:a16="http://schemas.microsoft.com/office/drawing/2014/main" id="{8CB111B8-3BEE-4E78-ADB2-ACC1F61A2416}"/>
                </a:ext>
              </a:extLst>
            </p:cNvPr>
            <p:cNvSpPr/>
            <p:nvPr/>
          </p:nvSpPr>
          <p:spPr>
            <a:xfrm>
              <a:off x="11430338" y="3882203"/>
              <a:ext cx="118560" cy="147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1600" extrusionOk="0">
                  <a:moveTo>
                    <a:pt x="9818" y="2492"/>
                  </a:moveTo>
                  <a:cubicBezTo>
                    <a:pt x="8836" y="2492"/>
                    <a:pt x="7855" y="3323"/>
                    <a:pt x="6873" y="3323"/>
                  </a:cubicBezTo>
                  <a:cubicBezTo>
                    <a:pt x="6873" y="2492"/>
                    <a:pt x="5891" y="3323"/>
                    <a:pt x="5891" y="3323"/>
                  </a:cubicBezTo>
                  <a:cubicBezTo>
                    <a:pt x="4909" y="3323"/>
                    <a:pt x="4909" y="1662"/>
                    <a:pt x="4909" y="831"/>
                  </a:cubicBezTo>
                  <a:cubicBezTo>
                    <a:pt x="3927" y="0"/>
                    <a:pt x="1964" y="0"/>
                    <a:pt x="0" y="0"/>
                  </a:cubicBezTo>
                  <a:cubicBezTo>
                    <a:pt x="982" y="831"/>
                    <a:pt x="982" y="3323"/>
                    <a:pt x="982" y="4985"/>
                  </a:cubicBezTo>
                  <a:cubicBezTo>
                    <a:pt x="1964" y="6646"/>
                    <a:pt x="2945" y="9138"/>
                    <a:pt x="3927" y="11631"/>
                  </a:cubicBezTo>
                  <a:cubicBezTo>
                    <a:pt x="5891" y="13292"/>
                    <a:pt x="6873" y="15785"/>
                    <a:pt x="8836" y="17446"/>
                  </a:cubicBezTo>
                  <a:cubicBezTo>
                    <a:pt x="11782" y="18277"/>
                    <a:pt x="14727" y="21600"/>
                    <a:pt x="18655" y="21600"/>
                  </a:cubicBezTo>
                  <a:cubicBezTo>
                    <a:pt x="21600" y="21600"/>
                    <a:pt x="20618" y="20769"/>
                    <a:pt x="19636" y="19108"/>
                  </a:cubicBezTo>
                  <a:cubicBezTo>
                    <a:pt x="17673" y="16615"/>
                    <a:pt x="15709" y="14954"/>
                    <a:pt x="15709" y="11631"/>
                  </a:cubicBezTo>
                  <a:cubicBezTo>
                    <a:pt x="15709" y="9138"/>
                    <a:pt x="17673" y="7477"/>
                    <a:pt x="15709" y="4985"/>
                  </a:cubicBezTo>
                  <a:cubicBezTo>
                    <a:pt x="14727" y="4154"/>
                    <a:pt x="10800" y="0"/>
                    <a:pt x="9818" y="2492"/>
                  </a:cubicBezTo>
                  <a:cubicBezTo>
                    <a:pt x="8836" y="3323"/>
                    <a:pt x="9818" y="1662"/>
                    <a:pt x="9818" y="249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15" name="Shape">
              <a:extLst>
                <a:ext uri="{FF2B5EF4-FFF2-40B4-BE49-F238E27FC236}">
                  <a16:creationId xmlns:a16="http://schemas.microsoft.com/office/drawing/2014/main" id="{00B496D0-46C9-4BBF-8B57-87BDE5BF7109}"/>
                </a:ext>
              </a:extLst>
            </p:cNvPr>
            <p:cNvSpPr/>
            <p:nvPr/>
          </p:nvSpPr>
          <p:spPr>
            <a:xfrm>
              <a:off x="10735442" y="2398592"/>
              <a:ext cx="1668941" cy="1091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533" extrusionOk="0">
                  <a:moveTo>
                    <a:pt x="21398" y="4031"/>
                  </a:moveTo>
                  <a:cubicBezTo>
                    <a:pt x="21398" y="3810"/>
                    <a:pt x="21110" y="3921"/>
                    <a:pt x="21038" y="4031"/>
                  </a:cubicBezTo>
                  <a:cubicBezTo>
                    <a:pt x="20894" y="4031"/>
                    <a:pt x="20822" y="4142"/>
                    <a:pt x="20678" y="4253"/>
                  </a:cubicBezTo>
                  <a:cubicBezTo>
                    <a:pt x="20534" y="4364"/>
                    <a:pt x="20030" y="4364"/>
                    <a:pt x="20030" y="4031"/>
                  </a:cubicBezTo>
                  <a:cubicBezTo>
                    <a:pt x="19886" y="3588"/>
                    <a:pt x="19814" y="3367"/>
                    <a:pt x="19526" y="3145"/>
                  </a:cubicBezTo>
                  <a:cubicBezTo>
                    <a:pt x="19310" y="3035"/>
                    <a:pt x="18878" y="3035"/>
                    <a:pt x="18806" y="2591"/>
                  </a:cubicBezTo>
                  <a:cubicBezTo>
                    <a:pt x="18734" y="1927"/>
                    <a:pt x="18590" y="1151"/>
                    <a:pt x="18302" y="598"/>
                  </a:cubicBezTo>
                  <a:cubicBezTo>
                    <a:pt x="18086" y="265"/>
                    <a:pt x="17798" y="265"/>
                    <a:pt x="17510" y="44"/>
                  </a:cubicBezTo>
                  <a:cubicBezTo>
                    <a:pt x="17222" y="-67"/>
                    <a:pt x="16718" y="44"/>
                    <a:pt x="16430" y="265"/>
                  </a:cubicBezTo>
                  <a:cubicBezTo>
                    <a:pt x="16358" y="376"/>
                    <a:pt x="16214" y="487"/>
                    <a:pt x="16142" y="598"/>
                  </a:cubicBezTo>
                  <a:cubicBezTo>
                    <a:pt x="16142" y="708"/>
                    <a:pt x="16358" y="708"/>
                    <a:pt x="16358" y="819"/>
                  </a:cubicBezTo>
                  <a:cubicBezTo>
                    <a:pt x="16430" y="1262"/>
                    <a:pt x="16070" y="1595"/>
                    <a:pt x="15998" y="1927"/>
                  </a:cubicBezTo>
                  <a:cubicBezTo>
                    <a:pt x="15926" y="2038"/>
                    <a:pt x="15926" y="2148"/>
                    <a:pt x="15926" y="2259"/>
                  </a:cubicBezTo>
                  <a:cubicBezTo>
                    <a:pt x="15926" y="2370"/>
                    <a:pt x="15926" y="2370"/>
                    <a:pt x="15926" y="2481"/>
                  </a:cubicBezTo>
                  <a:cubicBezTo>
                    <a:pt x="15926" y="2702"/>
                    <a:pt x="15710" y="2702"/>
                    <a:pt x="15566" y="2813"/>
                  </a:cubicBezTo>
                  <a:cubicBezTo>
                    <a:pt x="15494" y="2813"/>
                    <a:pt x="15422" y="2924"/>
                    <a:pt x="15350" y="2924"/>
                  </a:cubicBezTo>
                  <a:cubicBezTo>
                    <a:pt x="15278" y="2924"/>
                    <a:pt x="14918" y="2702"/>
                    <a:pt x="14918" y="2702"/>
                  </a:cubicBezTo>
                  <a:cubicBezTo>
                    <a:pt x="14846" y="2924"/>
                    <a:pt x="14774" y="3256"/>
                    <a:pt x="14702" y="3478"/>
                  </a:cubicBezTo>
                  <a:cubicBezTo>
                    <a:pt x="14702" y="3588"/>
                    <a:pt x="14630" y="3699"/>
                    <a:pt x="14630" y="3810"/>
                  </a:cubicBezTo>
                  <a:cubicBezTo>
                    <a:pt x="14630" y="3810"/>
                    <a:pt x="14486" y="4475"/>
                    <a:pt x="14702" y="4253"/>
                  </a:cubicBezTo>
                  <a:cubicBezTo>
                    <a:pt x="14774" y="4142"/>
                    <a:pt x="14774" y="4142"/>
                    <a:pt x="14918" y="4142"/>
                  </a:cubicBezTo>
                  <a:cubicBezTo>
                    <a:pt x="14990" y="4142"/>
                    <a:pt x="15134" y="4364"/>
                    <a:pt x="15206" y="4253"/>
                  </a:cubicBezTo>
                  <a:cubicBezTo>
                    <a:pt x="15494" y="3921"/>
                    <a:pt x="15710" y="4142"/>
                    <a:pt x="15926" y="4585"/>
                  </a:cubicBezTo>
                  <a:cubicBezTo>
                    <a:pt x="15998" y="4696"/>
                    <a:pt x="16142" y="4918"/>
                    <a:pt x="16070" y="5028"/>
                  </a:cubicBezTo>
                  <a:cubicBezTo>
                    <a:pt x="16070" y="5028"/>
                    <a:pt x="15782" y="4918"/>
                    <a:pt x="15710" y="4918"/>
                  </a:cubicBezTo>
                  <a:cubicBezTo>
                    <a:pt x="15494" y="5028"/>
                    <a:pt x="15206" y="5028"/>
                    <a:pt x="14990" y="5139"/>
                  </a:cubicBezTo>
                  <a:cubicBezTo>
                    <a:pt x="14774" y="5250"/>
                    <a:pt x="14774" y="5915"/>
                    <a:pt x="14486" y="5915"/>
                  </a:cubicBezTo>
                  <a:cubicBezTo>
                    <a:pt x="14342" y="5915"/>
                    <a:pt x="14198" y="5804"/>
                    <a:pt x="14126" y="6025"/>
                  </a:cubicBezTo>
                  <a:cubicBezTo>
                    <a:pt x="14054" y="6136"/>
                    <a:pt x="13910" y="6358"/>
                    <a:pt x="13766" y="6358"/>
                  </a:cubicBezTo>
                  <a:cubicBezTo>
                    <a:pt x="13550" y="6247"/>
                    <a:pt x="13118" y="5804"/>
                    <a:pt x="13046" y="6468"/>
                  </a:cubicBezTo>
                  <a:cubicBezTo>
                    <a:pt x="13046" y="6690"/>
                    <a:pt x="13190" y="6801"/>
                    <a:pt x="13190" y="6911"/>
                  </a:cubicBezTo>
                  <a:cubicBezTo>
                    <a:pt x="13190" y="7133"/>
                    <a:pt x="12974" y="7133"/>
                    <a:pt x="12902" y="7244"/>
                  </a:cubicBezTo>
                  <a:cubicBezTo>
                    <a:pt x="12686" y="7576"/>
                    <a:pt x="12614" y="7908"/>
                    <a:pt x="12326" y="7908"/>
                  </a:cubicBezTo>
                  <a:cubicBezTo>
                    <a:pt x="11966" y="7908"/>
                    <a:pt x="11606" y="7908"/>
                    <a:pt x="11246" y="8019"/>
                  </a:cubicBezTo>
                  <a:cubicBezTo>
                    <a:pt x="11102" y="8130"/>
                    <a:pt x="10814" y="8573"/>
                    <a:pt x="10742" y="8462"/>
                  </a:cubicBezTo>
                  <a:cubicBezTo>
                    <a:pt x="10598" y="8462"/>
                    <a:pt x="10526" y="8241"/>
                    <a:pt x="10454" y="8241"/>
                  </a:cubicBezTo>
                  <a:cubicBezTo>
                    <a:pt x="10310" y="8241"/>
                    <a:pt x="10238" y="8241"/>
                    <a:pt x="10094" y="8241"/>
                  </a:cubicBezTo>
                  <a:cubicBezTo>
                    <a:pt x="9950" y="8130"/>
                    <a:pt x="9806" y="8130"/>
                    <a:pt x="9662" y="7908"/>
                  </a:cubicBezTo>
                  <a:cubicBezTo>
                    <a:pt x="9518" y="7798"/>
                    <a:pt x="9446" y="7798"/>
                    <a:pt x="9374" y="7687"/>
                  </a:cubicBezTo>
                  <a:cubicBezTo>
                    <a:pt x="9086" y="7687"/>
                    <a:pt x="8942" y="7687"/>
                    <a:pt x="8654" y="7687"/>
                  </a:cubicBezTo>
                  <a:cubicBezTo>
                    <a:pt x="8438" y="7687"/>
                    <a:pt x="8078" y="7798"/>
                    <a:pt x="7790" y="7687"/>
                  </a:cubicBezTo>
                  <a:cubicBezTo>
                    <a:pt x="7718" y="7687"/>
                    <a:pt x="7646" y="7465"/>
                    <a:pt x="7646" y="7355"/>
                  </a:cubicBezTo>
                  <a:cubicBezTo>
                    <a:pt x="7502" y="7133"/>
                    <a:pt x="7430" y="6911"/>
                    <a:pt x="7286" y="6690"/>
                  </a:cubicBezTo>
                  <a:cubicBezTo>
                    <a:pt x="7070" y="6468"/>
                    <a:pt x="6926" y="6136"/>
                    <a:pt x="6710" y="6136"/>
                  </a:cubicBezTo>
                  <a:cubicBezTo>
                    <a:pt x="6566" y="6136"/>
                    <a:pt x="5774" y="6136"/>
                    <a:pt x="5918" y="5693"/>
                  </a:cubicBezTo>
                  <a:cubicBezTo>
                    <a:pt x="6062" y="5250"/>
                    <a:pt x="5990" y="4475"/>
                    <a:pt x="5630" y="4142"/>
                  </a:cubicBezTo>
                  <a:cubicBezTo>
                    <a:pt x="5342" y="3810"/>
                    <a:pt x="4982" y="3810"/>
                    <a:pt x="4910" y="3145"/>
                  </a:cubicBezTo>
                  <a:cubicBezTo>
                    <a:pt x="4838" y="3256"/>
                    <a:pt x="4766" y="3145"/>
                    <a:pt x="4694" y="3256"/>
                  </a:cubicBezTo>
                  <a:cubicBezTo>
                    <a:pt x="4622" y="3367"/>
                    <a:pt x="4622" y="3367"/>
                    <a:pt x="4622" y="3478"/>
                  </a:cubicBezTo>
                  <a:cubicBezTo>
                    <a:pt x="4478" y="3810"/>
                    <a:pt x="4262" y="3699"/>
                    <a:pt x="4190" y="4031"/>
                  </a:cubicBezTo>
                  <a:cubicBezTo>
                    <a:pt x="4190" y="4253"/>
                    <a:pt x="4334" y="4475"/>
                    <a:pt x="4262" y="4585"/>
                  </a:cubicBezTo>
                  <a:cubicBezTo>
                    <a:pt x="4190" y="4696"/>
                    <a:pt x="4046" y="4807"/>
                    <a:pt x="3974" y="4807"/>
                  </a:cubicBezTo>
                  <a:cubicBezTo>
                    <a:pt x="3902" y="4918"/>
                    <a:pt x="3830" y="4696"/>
                    <a:pt x="3758" y="4807"/>
                  </a:cubicBezTo>
                  <a:cubicBezTo>
                    <a:pt x="3614" y="4807"/>
                    <a:pt x="3542" y="4696"/>
                    <a:pt x="3398" y="4585"/>
                  </a:cubicBezTo>
                  <a:cubicBezTo>
                    <a:pt x="3326" y="4475"/>
                    <a:pt x="3254" y="5028"/>
                    <a:pt x="3182" y="5139"/>
                  </a:cubicBezTo>
                  <a:cubicBezTo>
                    <a:pt x="3182" y="5250"/>
                    <a:pt x="3110" y="5471"/>
                    <a:pt x="3110" y="5582"/>
                  </a:cubicBezTo>
                  <a:cubicBezTo>
                    <a:pt x="3110" y="5804"/>
                    <a:pt x="3182" y="5804"/>
                    <a:pt x="3182" y="5915"/>
                  </a:cubicBezTo>
                  <a:cubicBezTo>
                    <a:pt x="3182" y="6136"/>
                    <a:pt x="2750" y="5915"/>
                    <a:pt x="2750" y="5915"/>
                  </a:cubicBezTo>
                  <a:cubicBezTo>
                    <a:pt x="2606" y="6025"/>
                    <a:pt x="2318" y="6025"/>
                    <a:pt x="2246" y="6136"/>
                  </a:cubicBezTo>
                  <a:cubicBezTo>
                    <a:pt x="2318" y="6025"/>
                    <a:pt x="2390" y="6801"/>
                    <a:pt x="2390" y="6911"/>
                  </a:cubicBezTo>
                  <a:cubicBezTo>
                    <a:pt x="2462" y="7022"/>
                    <a:pt x="2534" y="7133"/>
                    <a:pt x="2606" y="7244"/>
                  </a:cubicBezTo>
                  <a:cubicBezTo>
                    <a:pt x="2606" y="7355"/>
                    <a:pt x="2390" y="7576"/>
                    <a:pt x="2318" y="7687"/>
                  </a:cubicBezTo>
                  <a:cubicBezTo>
                    <a:pt x="2246" y="7798"/>
                    <a:pt x="2318" y="8130"/>
                    <a:pt x="2246" y="8130"/>
                  </a:cubicBezTo>
                  <a:cubicBezTo>
                    <a:pt x="2174" y="8241"/>
                    <a:pt x="2030" y="8241"/>
                    <a:pt x="1958" y="8351"/>
                  </a:cubicBezTo>
                  <a:cubicBezTo>
                    <a:pt x="1814" y="8462"/>
                    <a:pt x="1742" y="8573"/>
                    <a:pt x="1670" y="8684"/>
                  </a:cubicBezTo>
                  <a:cubicBezTo>
                    <a:pt x="1526" y="8684"/>
                    <a:pt x="1454" y="8684"/>
                    <a:pt x="1310" y="8795"/>
                  </a:cubicBezTo>
                  <a:cubicBezTo>
                    <a:pt x="1166" y="8795"/>
                    <a:pt x="1094" y="8905"/>
                    <a:pt x="1022" y="9127"/>
                  </a:cubicBezTo>
                  <a:cubicBezTo>
                    <a:pt x="1022" y="9127"/>
                    <a:pt x="734" y="9238"/>
                    <a:pt x="734" y="9238"/>
                  </a:cubicBezTo>
                  <a:cubicBezTo>
                    <a:pt x="734" y="9238"/>
                    <a:pt x="734" y="9127"/>
                    <a:pt x="734" y="9127"/>
                  </a:cubicBezTo>
                  <a:cubicBezTo>
                    <a:pt x="662" y="9127"/>
                    <a:pt x="590" y="9127"/>
                    <a:pt x="446" y="9127"/>
                  </a:cubicBezTo>
                  <a:cubicBezTo>
                    <a:pt x="374" y="9127"/>
                    <a:pt x="158" y="9348"/>
                    <a:pt x="158" y="9459"/>
                  </a:cubicBezTo>
                  <a:cubicBezTo>
                    <a:pt x="86" y="9681"/>
                    <a:pt x="14" y="9902"/>
                    <a:pt x="14" y="10013"/>
                  </a:cubicBezTo>
                  <a:cubicBezTo>
                    <a:pt x="-58" y="10235"/>
                    <a:pt x="158" y="10456"/>
                    <a:pt x="230" y="10456"/>
                  </a:cubicBezTo>
                  <a:cubicBezTo>
                    <a:pt x="446" y="10456"/>
                    <a:pt x="374" y="10456"/>
                    <a:pt x="446" y="10788"/>
                  </a:cubicBezTo>
                  <a:cubicBezTo>
                    <a:pt x="446" y="10899"/>
                    <a:pt x="518" y="10899"/>
                    <a:pt x="518" y="11121"/>
                  </a:cubicBezTo>
                  <a:cubicBezTo>
                    <a:pt x="518" y="11121"/>
                    <a:pt x="446" y="11342"/>
                    <a:pt x="446" y="11342"/>
                  </a:cubicBezTo>
                  <a:cubicBezTo>
                    <a:pt x="590" y="11453"/>
                    <a:pt x="662" y="11453"/>
                    <a:pt x="734" y="11564"/>
                  </a:cubicBezTo>
                  <a:cubicBezTo>
                    <a:pt x="878" y="11785"/>
                    <a:pt x="806" y="12007"/>
                    <a:pt x="950" y="12118"/>
                  </a:cubicBezTo>
                  <a:cubicBezTo>
                    <a:pt x="1094" y="12228"/>
                    <a:pt x="1238" y="12339"/>
                    <a:pt x="1382" y="12450"/>
                  </a:cubicBezTo>
                  <a:cubicBezTo>
                    <a:pt x="1454" y="12450"/>
                    <a:pt x="1526" y="12339"/>
                    <a:pt x="1598" y="12228"/>
                  </a:cubicBezTo>
                  <a:cubicBezTo>
                    <a:pt x="1814" y="12007"/>
                    <a:pt x="2174" y="12118"/>
                    <a:pt x="2318" y="12450"/>
                  </a:cubicBezTo>
                  <a:cubicBezTo>
                    <a:pt x="2390" y="12671"/>
                    <a:pt x="2246" y="12782"/>
                    <a:pt x="2174" y="12893"/>
                  </a:cubicBezTo>
                  <a:cubicBezTo>
                    <a:pt x="2102" y="13004"/>
                    <a:pt x="2102" y="13004"/>
                    <a:pt x="2102" y="13115"/>
                  </a:cubicBezTo>
                  <a:cubicBezTo>
                    <a:pt x="2030" y="13336"/>
                    <a:pt x="1958" y="13336"/>
                    <a:pt x="1886" y="13336"/>
                  </a:cubicBezTo>
                  <a:cubicBezTo>
                    <a:pt x="1670" y="13558"/>
                    <a:pt x="2246" y="13890"/>
                    <a:pt x="2030" y="14111"/>
                  </a:cubicBezTo>
                  <a:cubicBezTo>
                    <a:pt x="1958" y="14333"/>
                    <a:pt x="1886" y="14222"/>
                    <a:pt x="1742" y="14222"/>
                  </a:cubicBezTo>
                  <a:cubicBezTo>
                    <a:pt x="1454" y="14111"/>
                    <a:pt x="1814" y="14555"/>
                    <a:pt x="1814" y="14555"/>
                  </a:cubicBezTo>
                  <a:cubicBezTo>
                    <a:pt x="1814" y="14776"/>
                    <a:pt x="1742" y="14887"/>
                    <a:pt x="1886" y="14887"/>
                  </a:cubicBezTo>
                  <a:cubicBezTo>
                    <a:pt x="2030" y="14998"/>
                    <a:pt x="2030" y="15108"/>
                    <a:pt x="2174" y="15219"/>
                  </a:cubicBezTo>
                  <a:cubicBezTo>
                    <a:pt x="2318" y="15219"/>
                    <a:pt x="2390" y="15441"/>
                    <a:pt x="2534" y="15551"/>
                  </a:cubicBezTo>
                  <a:cubicBezTo>
                    <a:pt x="2534" y="15551"/>
                    <a:pt x="2606" y="15662"/>
                    <a:pt x="2678" y="15662"/>
                  </a:cubicBezTo>
                  <a:cubicBezTo>
                    <a:pt x="2750" y="15662"/>
                    <a:pt x="2678" y="15441"/>
                    <a:pt x="2822" y="15441"/>
                  </a:cubicBezTo>
                  <a:cubicBezTo>
                    <a:pt x="3110" y="15441"/>
                    <a:pt x="3254" y="16216"/>
                    <a:pt x="3542" y="16216"/>
                  </a:cubicBezTo>
                  <a:cubicBezTo>
                    <a:pt x="3686" y="16216"/>
                    <a:pt x="3686" y="16548"/>
                    <a:pt x="3830" y="16548"/>
                  </a:cubicBezTo>
                  <a:cubicBezTo>
                    <a:pt x="3974" y="16659"/>
                    <a:pt x="4046" y="16881"/>
                    <a:pt x="4118" y="16881"/>
                  </a:cubicBezTo>
                  <a:cubicBezTo>
                    <a:pt x="4262" y="16659"/>
                    <a:pt x="4262" y="16991"/>
                    <a:pt x="4406" y="16991"/>
                  </a:cubicBezTo>
                  <a:cubicBezTo>
                    <a:pt x="4478" y="16991"/>
                    <a:pt x="4478" y="16881"/>
                    <a:pt x="4550" y="16881"/>
                  </a:cubicBezTo>
                  <a:cubicBezTo>
                    <a:pt x="4622" y="16881"/>
                    <a:pt x="4622" y="16991"/>
                    <a:pt x="4694" y="17102"/>
                  </a:cubicBezTo>
                  <a:cubicBezTo>
                    <a:pt x="4838" y="17102"/>
                    <a:pt x="4982" y="17102"/>
                    <a:pt x="5126" y="16991"/>
                  </a:cubicBezTo>
                  <a:cubicBezTo>
                    <a:pt x="5342" y="16881"/>
                    <a:pt x="5198" y="17102"/>
                    <a:pt x="5270" y="17213"/>
                  </a:cubicBezTo>
                  <a:cubicBezTo>
                    <a:pt x="5270" y="17213"/>
                    <a:pt x="5414" y="16881"/>
                    <a:pt x="5486" y="16881"/>
                  </a:cubicBezTo>
                  <a:cubicBezTo>
                    <a:pt x="5558" y="16770"/>
                    <a:pt x="5702" y="16770"/>
                    <a:pt x="5774" y="16881"/>
                  </a:cubicBezTo>
                  <a:cubicBezTo>
                    <a:pt x="5918" y="17102"/>
                    <a:pt x="6062" y="16881"/>
                    <a:pt x="6206" y="16991"/>
                  </a:cubicBezTo>
                  <a:cubicBezTo>
                    <a:pt x="6350" y="17102"/>
                    <a:pt x="6494" y="16881"/>
                    <a:pt x="6566" y="16659"/>
                  </a:cubicBezTo>
                  <a:cubicBezTo>
                    <a:pt x="6638" y="16659"/>
                    <a:pt x="6638" y="16548"/>
                    <a:pt x="6710" y="16548"/>
                  </a:cubicBezTo>
                  <a:cubicBezTo>
                    <a:pt x="6782" y="16438"/>
                    <a:pt x="6854" y="16548"/>
                    <a:pt x="6926" y="16438"/>
                  </a:cubicBezTo>
                  <a:cubicBezTo>
                    <a:pt x="6998" y="16327"/>
                    <a:pt x="7070" y="16105"/>
                    <a:pt x="7214" y="16216"/>
                  </a:cubicBezTo>
                  <a:cubicBezTo>
                    <a:pt x="7358" y="16327"/>
                    <a:pt x="7358" y="16327"/>
                    <a:pt x="7574" y="16105"/>
                  </a:cubicBezTo>
                  <a:cubicBezTo>
                    <a:pt x="7646" y="15995"/>
                    <a:pt x="7790" y="16327"/>
                    <a:pt x="7790" y="16438"/>
                  </a:cubicBezTo>
                  <a:cubicBezTo>
                    <a:pt x="7718" y="16659"/>
                    <a:pt x="7574" y="16770"/>
                    <a:pt x="7718" y="16770"/>
                  </a:cubicBezTo>
                  <a:cubicBezTo>
                    <a:pt x="7934" y="16770"/>
                    <a:pt x="7934" y="16770"/>
                    <a:pt x="8150" y="16659"/>
                  </a:cubicBezTo>
                  <a:cubicBezTo>
                    <a:pt x="8222" y="16659"/>
                    <a:pt x="8294" y="16991"/>
                    <a:pt x="8294" y="17102"/>
                  </a:cubicBezTo>
                  <a:cubicBezTo>
                    <a:pt x="8294" y="17102"/>
                    <a:pt x="8294" y="17324"/>
                    <a:pt x="8366" y="17213"/>
                  </a:cubicBezTo>
                  <a:cubicBezTo>
                    <a:pt x="8366" y="17213"/>
                    <a:pt x="8510" y="17213"/>
                    <a:pt x="8510" y="17324"/>
                  </a:cubicBezTo>
                  <a:cubicBezTo>
                    <a:pt x="8510" y="17435"/>
                    <a:pt x="8366" y="17545"/>
                    <a:pt x="8438" y="17656"/>
                  </a:cubicBezTo>
                  <a:cubicBezTo>
                    <a:pt x="8510" y="17878"/>
                    <a:pt x="8438" y="18210"/>
                    <a:pt x="8366" y="18321"/>
                  </a:cubicBezTo>
                  <a:cubicBezTo>
                    <a:pt x="8294" y="18542"/>
                    <a:pt x="8150" y="18653"/>
                    <a:pt x="8078" y="18764"/>
                  </a:cubicBezTo>
                  <a:cubicBezTo>
                    <a:pt x="8078" y="18875"/>
                    <a:pt x="8078" y="19428"/>
                    <a:pt x="8006" y="19318"/>
                  </a:cubicBezTo>
                  <a:cubicBezTo>
                    <a:pt x="8078" y="19428"/>
                    <a:pt x="8510" y="19096"/>
                    <a:pt x="8582" y="19318"/>
                  </a:cubicBezTo>
                  <a:cubicBezTo>
                    <a:pt x="8582" y="19318"/>
                    <a:pt x="8438" y="19428"/>
                    <a:pt x="8510" y="19650"/>
                  </a:cubicBezTo>
                  <a:cubicBezTo>
                    <a:pt x="8582" y="19871"/>
                    <a:pt x="8798" y="19871"/>
                    <a:pt x="8726" y="19982"/>
                  </a:cubicBezTo>
                  <a:cubicBezTo>
                    <a:pt x="8726" y="20093"/>
                    <a:pt x="8654" y="20315"/>
                    <a:pt x="8654" y="20425"/>
                  </a:cubicBezTo>
                  <a:cubicBezTo>
                    <a:pt x="8726" y="20536"/>
                    <a:pt x="8942" y="20425"/>
                    <a:pt x="8942" y="20536"/>
                  </a:cubicBezTo>
                  <a:cubicBezTo>
                    <a:pt x="8942" y="20536"/>
                    <a:pt x="8942" y="20647"/>
                    <a:pt x="8942" y="20647"/>
                  </a:cubicBezTo>
                  <a:cubicBezTo>
                    <a:pt x="8942" y="20868"/>
                    <a:pt x="9014" y="20758"/>
                    <a:pt x="9086" y="20758"/>
                  </a:cubicBezTo>
                  <a:cubicBezTo>
                    <a:pt x="9158" y="20758"/>
                    <a:pt x="9230" y="20647"/>
                    <a:pt x="9302" y="20758"/>
                  </a:cubicBezTo>
                  <a:cubicBezTo>
                    <a:pt x="9374" y="20758"/>
                    <a:pt x="9446" y="20868"/>
                    <a:pt x="9518" y="20979"/>
                  </a:cubicBezTo>
                  <a:cubicBezTo>
                    <a:pt x="9662" y="21090"/>
                    <a:pt x="9590" y="20647"/>
                    <a:pt x="9590" y="20536"/>
                  </a:cubicBezTo>
                  <a:cubicBezTo>
                    <a:pt x="9446" y="20093"/>
                    <a:pt x="9590" y="20315"/>
                    <a:pt x="9734" y="20093"/>
                  </a:cubicBezTo>
                  <a:cubicBezTo>
                    <a:pt x="9878" y="19982"/>
                    <a:pt x="9806" y="20093"/>
                    <a:pt x="9950" y="20204"/>
                  </a:cubicBezTo>
                  <a:cubicBezTo>
                    <a:pt x="9950" y="20204"/>
                    <a:pt x="10094" y="20093"/>
                    <a:pt x="10094" y="20093"/>
                  </a:cubicBezTo>
                  <a:cubicBezTo>
                    <a:pt x="10094" y="20204"/>
                    <a:pt x="10238" y="19982"/>
                    <a:pt x="10238" y="20093"/>
                  </a:cubicBezTo>
                  <a:cubicBezTo>
                    <a:pt x="10310" y="20204"/>
                    <a:pt x="10310" y="20315"/>
                    <a:pt x="10454" y="20093"/>
                  </a:cubicBezTo>
                  <a:cubicBezTo>
                    <a:pt x="10526" y="19982"/>
                    <a:pt x="10526" y="20093"/>
                    <a:pt x="10598" y="19982"/>
                  </a:cubicBezTo>
                  <a:cubicBezTo>
                    <a:pt x="10670" y="19871"/>
                    <a:pt x="10670" y="19650"/>
                    <a:pt x="10814" y="19650"/>
                  </a:cubicBezTo>
                  <a:cubicBezTo>
                    <a:pt x="10886" y="19650"/>
                    <a:pt x="10958" y="19871"/>
                    <a:pt x="11102" y="19871"/>
                  </a:cubicBezTo>
                  <a:cubicBezTo>
                    <a:pt x="11102" y="19871"/>
                    <a:pt x="11390" y="19982"/>
                    <a:pt x="11390" y="19982"/>
                  </a:cubicBezTo>
                  <a:cubicBezTo>
                    <a:pt x="11390" y="20093"/>
                    <a:pt x="11246" y="20204"/>
                    <a:pt x="11246" y="20315"/>
                  </a:cubicBezTo>
                  <a:cubicBezTo>
                    <a:pt x="11318" y="20425"/>
                    <a:pt x="11462" y="20536"/>
                    <a:pt x="11534" y="20647"/>
                  </a:cubicBezTo>
                  <a:cubicBezTo>
                    <a:pt x="11678" y="20758"/>
                    <a:pt x="11966" y="20868"/>
                    <a:pt x="12038" y="20536"/>
                  </a:cubicBezTo>
                  <a:cubicBezTo>
                    <a:pt x="12038" y="20536"/>
                    <a:pt x="12182" y="20758"/>
                    <a:pt x="12182" y="20758"/>
                  </a:cubicBezTo>
                  <a:cubicBezTo>
                    <a:pt x="12254" y="20868"/>
                    <a:pt x="12326" y="20647"/>
                    <a:pt x="12470" y="20758"/>
                  </a:cubicBezTo>
                  <a:cubicBezTo>
                    <a:pt x="12542" y="20868"/>
                    <a:pt x="12398" y="20979"/>
                    <a:pt x="12398" y="21090"/>
                  </a:cubicBezTo>
                  <a:cubicBezTo>
                    <a:pt x="12398" y="21201"/>
                    <a:pt x="12542" y="21422"/>
                    <a:pt x="12542" y="21533"/>
                  </a:cubicBezTo>
                  <a:cubicBezTo>
                    <a:pt x="12614" y="21533"/>
                    <a:pt x="12686" y="21422"/>
                    <a:pt x="12758" y="21422"/>
                  </a:cubicBezTo>
                  <a:cubicBezTo>
                    <a:pt x="12758" y="21311"/>
                    <a:pt x="12542" y="21201"/>
                    <a:pt x="12614" y="21090"/>
                  </a:cubicBezTo>
                  <a:cubicBezTo>
                    <a:pt x="12758" y="20758"/>
                    <a:pt x="12902" y="20758"/>
                    <a:pt x="13118" y="20647"/>
                  </a:cubicBezTo>
                  <a:cubicBezTo>
                    <a:pt x="13262" y="20536"/>
                    <a:pt x="13406" y="20536"/>
                    <a:pt x="13550" y="20536"/>
                  </a:cubicBezTo>
                  <a:cubicBezTo>
                    <a:pt x="13622" y="20536"/>
                    <a:pt x="13622" y="20315"/>
                    <a:pt x="13694" y="20315"/>
                  </a:cubicBezTo>
                  <a:cubicBezTo>
                    <a:pt x="13838" y="20315"/>
                    <a:pt x="13766" y="20204"/>
                    <a:pt x="13766" y="20093"/>
                  </a:cubicBezTo>
                  <a:cubicBezTo>
                    <a:pt x="13766" y="20204"/>
                    <a:pt x="14054" y="20093"/>
                    <a:pt x="14054" y="20093"/>
                  </a:cubicBezTo>
                  <a:cubicBezTo>
                    <a:pt x="14198" y="19982"/>
                    <a:pt x="14342" y="20093"/>
                    <a:pt x="14486" y="20093"/>
                  </a:cubicBezTo>
                  <a:cubicBezTo>
                    <a:pt x="14630" y="20093"/>
                    <a:pt x="14702" y="19982"/>
                    <a:pt x="14846" y="19871"/>
                  </a:cubicBezTo>
                  <a:cubicBezTo>
                    <a:pt x="14918" y="19871"/>
                    <a:pt x="14918" y="19539"/>
                    <a:pt x="14990" y="19539"/>
                  </a:cubicBezTo>
                  <a:cubicBezTo>
                    <a:pt x="15134" y="19539"/>
                    <a:pt x="15206" y="19428"/>
                    <a:pt x="15278" y="19318"/>
                  </a:cubicBezTo>
                  <a:cubicBezTo>
                    <a:pt x="15350" y="19318"/>
                    <a:pt x="15422" y="19207"/>
                    <a:pt x="15422" y="19096"/>
                  </a:cubicBezTo>
                  <a:cubicBezTo>
                    <a:pt x="15350" y="19096"/>
                    <a:pt x="15638" y="18985"/>
                    <a:pt x="15638" y="18985"/>
                  </a:cubicBezTo>
                  <a:cubicBezTo>
                    <a:pt x="15710" y="18875"/>
                    <a:pt x="15782" y="18653"/>
                    <a:pt x="15854" y="18542"/>
                  </a:cubicBezTo>
                  <a:cubicBezTo>
                    <a:pt x="15926" y="18431"/>
                    <a:pt x="15926" y="18431"/>
                    <a:pt x="15926" y="18321"/>
                  </a:cubicBezTo>
                  <a:cubicBezTo>
                    <a:pt x="15998" y="18099"/>
                    <a:pt x="15854" y="18210"/>
                    <a:pt x="15854" y="18099"/>
                  </a:cubicBezTo>
                  <a:cubicBezTo>
                    <a:pt x="15854" y="18099"/>
                    <a:pt x="16214" y="18099"/>
                    <a:pt x="15998" y="17878"/>
                  </a:cubicBezTo>
                  <a:cubicBezTo>
                    <a:pt x="15926" y="17767"/>
                    <a:pt x="15998" y="17767"/>
                    <a:pt x="16070" y="17767"/>
                  </a:cubicBezTo>
                  <a:cubicBezTo>
                    <a:pt x="16142" y="17767"/>
                    <a:pt x="16142" y="17656"/>
                    <a:pt x="16214" y="17545"/>
                  </a:cubicBezTo>
                  <a:cubicBezTo>
                    <a:pt x="16286" y="17435"/>
                    <a:pt x="16286" y="17324"/>
                    <a:pt x="16358" y="17213"/>
                  </a:cubicBezTo>
                  <a:cubicBezTo>
                    <a:pt x="16358" y="17213"/>
                    <a:pt x="16358" y="16991"/>
                    <a:pt x="16358" y="16991"/>
                  </a:cubicBezTo>
                  <a:cubicBezTo>
                    <a:pt x="16430" y="16881"/>
                    <a:pt x="16502" y="16881"/>
                    <a:pt x="16574" y="16770"/>
                  </a:cubicBezTo>
                  <a:cubicBezTo>
                    <a:pt x="16646" y="16659"/>
                    <a:pt x="16574" y="16548"/>
                    <a:pt x="16574" y="16548"/>
                  </a:cubicBezTo>
                  <a:cubicBezTo>
                    <a:pt x="16574" y="16438"/>
                    <a:pt x="16646" y="16438"/>
                    <a:pt x="16646" y="16438"/>
                  </a:cubicBezTo>
                  <a:cubicBezTo>
                    <a:pt x="16718" y="16438"/>
                    <a:pt x="16646" y="16216"/>
                    <a:pt x="16646" y="16216"/>
                  </a:cubicBezTo>
                  <a:cubicBezTo>
                    <a:pt x="16646" y="16216"/>
                    <a:pt x="16790" y="16327"/>
                    <a:pt x="16790" y="16216"/>
                  </a:cubicBezTo>
                  <a:cubicBezTo>
                    <a:pt x="16934" y="16105"/>
                    <a:pt x="16790" y="16105"/>
                    <a:pt x="16718" y="15995"/>
                  </a:cubicBezTo>
                  <a:cubicBezTo>
                    <a:pt x="16718" y="15995"/>
                    <a:pt x="16934" y="15773"/>
                    <a:pt x="16934" y="15773"/>
                  </a:cubicBezTo>
                  <a:cubicBezTo>
                    <a:pt x="16862" y="15995"/>
                    <a:pt x="16646" y="15662"/>
                    <a:pt x="16574" y="15551"/>
                  </a:cubicBezTo>
                  <a:cubicBezTo>
                    <a:pt x="16574" y="15551"/>
                    <a:pt x="16502" y="15662"/>
                    <a:pt x="16430" y="15662"/>
                  </a:cubicBezTo>
                  <a:cubicBezTo>
                    <a:pt x="16358" y="15773"/>
                    <a:pt x="16286" y="15551"/>
                    <a:pt x="16214" y="15662"/>
                  </a:cubicBezTo>
                  <a:cubicBezTo>
                    <a:pt x="16358" y="15551"/>
                    <a:pt x="16502" y="15441"/>
                    <a:pt x="16574" y="15330"/>
                  </a:cubicBezTo>
                  <a:cubicBezTo>
                    <a:pt x="16646" y="15219"/>
                    <a:pt x="16862" y="15219"/>
                    <a:pt x="16718" y="14998"/>
                  </a:cubicBezTo>
                  <a:cubicBezTo>
                    <a:pt x="16574" y="14887"/>
                    <a:pt x="16502" y="14776"/>
                    <a:pt x="16358" y="14555"/>
                  </a:cubicBezTo>
                  <a:cubicBezTo>
                    <a:pt x="16358" y="14444"/>
                    <a:pt x="15998" y="14665"/>
                    <a:pt x="15998" y="14333"/>
                  </a:cubicBezTo>
                  <a:cubicBezTo>
                    <a:pt x="15998" y="14555"/>
                    <a:pt x="16358" y="14555"/>
                    <a:pt x="16430" y="14555"/>
                  </a:cubicBezTo>
                  <a:cubicBezTo>
                    <a:pt x="16502" y="14555"/>
                    <a:pt x="16718" y="14887"/>
                    <a:pt x="16790" y="14665"/>
                  </a:cubicBezTo>
                  <a:cubicBezTo>
                    <a:pt x="16862" y="14444"/>
                    <a:pt x="16430" y="14222"/>
                    <a:pt x="16430" y="14001"/>
                  </a:cubicBezTo>
                  <a:cubicBezTo>
                    <a:pt x="16358" y="13779"/>
                    <a:pt x="16358" y="13336"/>
                    <a:pt x="16214" y="13225"/>
                  </a:cubicBezTo>
                  <a:cubicBezTo>
                    <a:pt x="16142" y="13004"/>
                    <a:pt x="15710" y="13004"/>
                    <a:pt x="15854" y="12671"/>
                  </a:cubicBezTo>
                  <a:cubicBezTo>
                    <a:pt x="15926" y="12450"/>
                    <a:pt x="15998" y="12339"/>
                    <a:pt x="16070" y="12228"/>
                  </a:cubicBezTo>
                  <a:cubicBezTo>
                    <a:pt x="16214" y="12007"/>
                    <a:pt x="16070" y="12118"/>
                    <a:pt x="16142" y="12007"/>
                  </a:cubicBezTo>
                  <a:cubicBezTo>
                    <a:pt x="16142" y="11896"/>
                    <a:pt x="16358" y="12007"/>
                    <a:pt x="16358" y="12007"/>
                  </a:cubicBezTo>
                  <a:cubicBezTo>
                    <a:pt x="16430" y="11896"/>
                    <a:pt x="16286" y="11785"/>
                    <a:pt x="16430" y="11675"/>
                  </a:cubicBezTo>
                  <a:cubicBezTo>
                    <a:pt x="16574" y="11675"/>
                    <a:pt x="16646" y="11564"/>
                    <a:pt x="16718" y="11453"/>
                  </a:cubicBezTo>
                  <a:cubicBezTo>
                    <a:pt x="16790" y="11453"/>
                    <a:pt x="16862" y="11453"/>
                    <a:pt x="16862" y="11453"/>
                  </a:cubicBezTo>
                  <a:cubicBezTo>
                    <a:pt x="16934" y="11453"/>
                    <a:pt x="16862" y="11564"/>
                    <a:pt x="16934" y="11564"/>
                  </a:cubicBezTo>
                  <a:cubicBezTo>
                    <a:pt x="17006" y="11675"/>
                    <a:pt x="17078" y="11342"/>
                    <a:pt x="17078" y="11231"/>
                  </a:cubicBezTo>
                  <a:cubicBezTo>
                    <a:pt x="16934" y="11010"/>
                    <a:pt x="16790" y="11121"/>
                    <a:pt x="16718" y="11121"/>
                  </a:cubicBezTo>
                  <a:cubicBezTo>
                    <a:pt x="16574" y="11121"/>
                    <a:pt x="16502" y="10899"/>
                    <a:pt x="16358" y="11010"/>
                  </a:cubicBezTo>
                  <a:cubicBezTo>
                    <a:pt x="16286" y="11010"/>
                    <a:pt x="16214" y="11231"/>
                    <a:pt x="16070" y="11231"/>
                  </a:cubicBezTo>
                  <a:cubicBezTo>
                    <a:pt x="15998" y="11342"/>
                    <a:pt x="15854" y="11342"/>
                    <a:pt x="15782" y="11231"/>
                  </a:cubicBezTo>
                  <a:cubicBezTo>
                    <a:pt x="15710" y="11121"/>
                    <a:pt x="15854" y="10899"/>
                    <a:pt x="15782" y="10788"/>
                  </a:cubicBezTo>
                  <a:cubicBezTo>
                    <a:pt x="15638" y="10678"/>
                    <a:pt x="15062" y="10678"/>
                    <a:pt x="15278" y="10124"/>
                  </a:cubicBezTo>
                  <a:cubicBezTo>
                    <a:pt x="15350" y="10013"/>
                    <a:pt x="15422" y="10124"/>
                    <a:pt x="15566" y="10124"/>
                  </a:cubicBezTo>
                  <a:cubicBezTo>
                    <a:pt x="15638" y="10124"/>
                    <a:pt x="15782" y="10013"/>
                    <a:pt x="15854" y="9902"/>
                  </a:cubicBezTo>
                  <a:cubicBezTo>
                    <a:pt x="15998" y="9570"/>
                    <a:pt x="16214" y="9348"/>
                    <a:pt x="16430" y="9127"/>
                  </a:cubicBezTo>
                  <a:cubicBezTo>
                    <a:pt x="16502" y="8905"/>
                    <a:pt x="16574" y="8905"/>
                    <a:pt x="16718" y="8905"/>
                  </a:cubicBezTo>
                  <a:cubicBezTo>
                    <a:pt x="16718" y="9016"/>
                    <a:pt x="16934" y="9016"/>
                    <a:pt x="16934" y="9127"/>
                  </a:cubicBezTo>
                  <a:cubicBezTo>
                    <a:pt x="16862" y="9238"/>
                    <a:pt x="16862" y="9459"/>
                    <a:pt x="16790" y="9570"/>
                  </a:cubicBezTo>
                  <a:cubicBezTo>
                    <a:pt x="16718" y="9570"/>
                    <a:pt x="16574" y="9681"/>
                    <a:pt x="16574" y="9791"/>
                  </a:cubicBezTo>
                  <a:cubicBezTo>
                    <a:pt x="16574" y="9902"/>
                    <a:pt x="16790" y="9902"/>
                    <a:pt x="16790" y="9902"/>
                  </a:cubicBezTo>
                  <a:cubicBezTo>
                    <a:pt x="16790" y="9902"/>
                    <a:pt x="16502" y="10235"/>
                    <a:pt x="16574" y="10235"/>
                  </a:cubicBezTo>
                  <a:cubicBezTo>
                    <a:pt x="16646" y="10345"/>
                    <a:pt x="17006" y="9791"/>
                    <a:pt x="17078" y="9791"/>
                  </a:cubicBezTo>
                  <a:cubicBezTo>
                    <a:pt x="17222" y="9681"/>
                    <a:pt x="17366" y="9570"/>
                    <a:pt x="17510" y="9570"/>
                  </a:cubicBezTo>
                  <a:cubicBezTo>
                    <a:pt x="17654" y="9570"/>
                    <a:pt x="17654" y="9570"/>
                    <a:pt x="17726" y="9348"/>
                  </a:cubicBezTo>
                  <a:cubicBezTo>
                    <a:pt x="17870" y="9238"/>
                    <a:pt x="18086" y="9127"/>
                    <a:pt x="18230" y="8905"/>
                  </a:cubicBezTo>
                  <a:cubicBezTo>
                    <a:pt x="18302" y="8795"/>
                    <a:pt x="18446" y="8462"/>
                    <a:pt x="18590" y="8462"/>
                  </a:cubicBezTo>
                  <a:cubicBezTo>
                    <a:pt x="18662" y="8351"/>
                    <a:pt x="19094" y="8795"/>
                    <a:pt x="19094" y="8462"/>
                  </a:cubicBezTo>
                  <a:cubicBezTo>
                    <a:pt x="19094" y="8351"/>
                    <a:pt x="19022" y="8241"/>
                    <a:pt x="19094" y="8130"/>
                  </a:cubicBezTo>
                  <a:cubicBezTo>
                    <a:pt x="19166" y="8130"/>
                    <a:pt x="19238" y="8130"/>
                    <a:pt x="19310" y="8130"/>
                  </a:cubicBezTo>
                  <a:cubicBezTo>
                    <a:pt x="19454" y="8130"/>
                    <a:pt x="19382" y="8019"/>
                    <a:pt x="19454" y="7908"/>
                  </a:cubicBezTo>
                  <a:cubicBezTo>
                    <a:pt x="19598" y="7798"/>
                    <a:pt x="19670" y="7908"/>
                    <a:pt x="19670" y="7687"/>
                  </a:cubicBezTo>
                  <a:cubicBezTo>
                    <a:pt x="19670" y="7355"/>
                    <a:pt x="19886" y="7687"/>
                    <a:pt x="19958" y="7798"/>
                  </a:cubicBezTo>
                  <a:cubicBezTo>
                    <a:pt x="19958" y="7576"/>
                    <a:pt x="20174" y="7576"/>
                    <a:pt x="20174" y="7355"/>
                  </a:cubicBezTo>
                  <a:cubicBezTo>
                    <a:pt x="20174" y="7133"/>
                    <a:pt x="20246" y="6801"/>
                    <a:pt x="20174" y="6579"/>
                  </a:cubicBezTo>
                  <a:cubicBezTo>
                    <a:pt x="20030" y="6247"/>
                    <a:pt x="20102" y="6358"/>
                    <a:pt x="20246" y="6136"/>
                  </a:cubicBezTo>
                  <a:cubicBezTo>
                    <a:pt x="20390" y="6025"/>
                    <a:pt x="20462" y="5915"/>
                    <a:pt x="20606" y="6025"/>
                  </a:cubicBezTo>
                  <a:cubicBezTo>
                    <a:pt x="20822" y="6136"/>
                    <a:pt x="20822" y="6136"/>
                    <a:pt x="20894" y="5804"/>
                  </a:cubicBezTo>
                  <a:cubicBezTo>
                    <a:pt x="20966" y="5582"/>
                    <a:pt x="21110" y="5471"/>
                    <a:pt x="21182" y="5139"/>
                  </a:cubicBezTo>
                  <a:cubicBezTo>
                    <a:pt x="21182" y="4918"/>
                    <a:pt x="21254" y="4696"/>
                    <a:pt x="21398" y="4475"/>
                  </a:cubicBezTo>
                  <a:cubicBezTo>
                    <a:pt x="21542" y="4253"/>
                    <a:pt x="21398" y="4253"/>
                    <a:pt x="21398" y="403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A3C3EB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16" name="Shape">
              <a:extLst>
                <a:ext uri="{FF2B5EF4-FFF2-40B4-BE49-F238E27FC236}">
                  <a16:creationId xmlns:a16="http://schemas.microsoft.com/office/drawing/2014/main" id="{EF45FF90-A3B2-4825-9AC8-B6268E2FFEC6}"/>
                </a:ext>
              </a:extLst>
            </p:cNvPr>
            <p:cNvSpPr/>
            <p:nvPr/>
          </p:nvSpPr>
          <p:spPr>
            <a:xfrm>
              <a:off x="11116961" y="2455083"/>
              <a:ext cx="866853" cy="373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095" extrusionOk="0">
                  <a:moveTo>
                    <a:pt x="0" y="5782"/>
                  </a:moveTo>
                  <a:cubicBezTo>
                    <a:pt x="138" y="7053"/>
                    <a:pt x="413" y="7688"/>
                    <a:pt x="963" y="8006"/>
                  </a:cubicBezTo>
                  <a:cubicBezTo>
                    <a:pt x="1238" y="8323"/>
                    <a:pt x="1376" y="8641"/>
                    <a:pt x="1651" y="8959"/>
                  </a:cubicBezTo>
                  <a:cubicBezTo>
                    <a:pt x="1789" y="9594"/>
                    <a:pt x="1926" y="10547"/>
                    <a:pt x="2064" y="11182"/>
                  </a:cubicBezTo>
                  <a:cubicBezTo>
                    <a:pt x="2201" y="11500"/>
                    <a:pt x="2064" y="11500"/>
                    <a:pt x="2064" y="11818"/>
                  </a:cubicBezTo>
                  <a:cubicBezTo>
                    <a:pt x="1926" y="11818"/>
                    <a:pt x="2064" y="12135"/>
                    <a:pt x="2064" y="12453"/>
                  </a:cubicBezTo>
                  <a:cubicBezTo>
                    <a:pt x="1926" y="13406"/>
                    <a:pt x="1789" y="13406"/>
                    <a:pt x="2201" y="14041"/>
                  </a:cubicBezTo>
                  <a:cubicBezTo>
                    <a:pt x="2752" y="14359"/>
                    <a:pt x="3302" y="14041"/>
                    <a:pt x="3852" y="14676"/>
                  </a:cubicBezTo>
                  <a:cubicBezTo>
                    <a:pt x="4127" y="15312"/>
                    <a:pt x="4678" y="16265"/>
                    <a:pt x="4953" y="16900"/>
                  </a:cubicBezTo>
                  <a:cubicBezTo>
                    <a:pt x="5090" y="17218"/>
                    <a:pt x="5228" y="17853"/>
                    <a:pt x="5366" y="18488"/>
                  </a:cubicBezTo>
                  <a:cubicBezTo>
                    <a:pt x="5503" y="19123"/>
                    <a:pt x="5916" y="18806"/>
                    <a:pt x="6054" y="18806"/>
                  </a:cubicBezTo>
                  <a:cubicBezTo>
                    <a:pt x="6604" y="18806"/>
                    <a:pt x="7154" y="18806"/>
                    <a:pt x="7704" y="18806"/>
                  </a:cubicBezTo>
                  <a:cubicBezTo>
                    <a:pt x="7980" y="18806"/>
                    <a:pt x="8530" y="18806"/>
                    <a:pt x="8805" y="19123"/>
                  </a:cubicBezTo>
                  <a:cubicBezTo>
                    <a:pt x="9080" y="19441"/>
                    <a:pt x="9218" y="20076"/>
                    <a:pt x="9493" y="20076"/>
                  </a:cubicBezTo>
                  <a:cubicBezTo>
                    <a:pt x="9768" y="20394"/>
                    <a:pt x="10181" y="20712"/>
                    <a:pt x="10456" y="20712"/>
                  </a:cubicBezTo>
                  <a:cubicBezTo>
                    <a:pt x="10731" y="20394"/>
                    <a:pt x="11006" y="21347"/>
                    <a:pt x="11144" y="21029"/>
                  </a:cubicBezTo>
                  <a:cubicBezTo>
                    <a:pt x="11694" y="20394"/>
                    <a:pt x="12107" y="19759"/>
                    <a:pt x="12795" y="19441"/>
                  </a:cubicBezTo>
                  <a:cubicBezTo>
                    <a:pt x="13345" y="19441"/>
                    <a:pt x="14171" y="19759"/>
                    <a:pt x="14583" y="19123"/>
                  </a:cubicBezTo>
                  <a:cubicBezTo>
                    <a:pt x="14996" y="18488"/>
                    <a:pt x="15134" y="17535"/>
                    <a:pt x="15546" y="17218"/>
                  </a:cubicBezTo>
                  <a:cubicBezTo>
                    <a:pt x="15959" y="16900"/>
                    <a:pt x="15959" y="16582"/>
                    <a:pt x="15684" y="15947"/>
                  </a:cubicBezTo>
                  <a:cubicBezTo>
                    <a:pt x="15546" y="15629"/>
                    <a:pt x="15546" y="14994"/>
                    <a:pt x="15822" y="14676"/>
                  </a:cubicBezTo>
                  <a:cubicBezTo>
                    <a:pt x="16234" y="13723"/>
                    <a:pt x="16785" y="15629"/>
                    <a:pt x="17335" y="14359"/>
                  </a:cubicBezTo>
                  <a:cubicBezTo>
                    <a:pt x="17473" y="14041"/>
                    <a:pt x="17610" y="13723"/>
                    <a:pt x="17885" y="13723"/>
                  </a:cubicBezTo>
                  <a:cubicBezTo>
                    <a:pt x="18298" y="13406"/>
                    <a:pt x="18436" y="13723"/>
                    <a:pt x="18848" y="13088"/>
                  </a:cubicBezTo>
                  <a:cubicBezTo>
                    <a:pt x="18986" y="12771"/>
                    <a:pt x="18986" y="11818"/>
                    <a:pt x="19124" y="11818"/>
                  </a:cubicBezTo>
                  <a:cubicBezTo>
                    <a:pt x="19399" y="11500"/>
                    <a:pt x="19536" y="11500"/>
                    <a:pt x="19674" y="11500"/>
                  </a:cubicBezTo>
                  <a:cubicBezTo>
                    <a:pt x="20224" y="11182"/>
                    <a:pt x="20637" y="10865"/>
                    <a:pt x="21187" y="11182"/>
                  </a:cubicBezTo>
                  <a:cubicBezTo>
                    <a:pt x="21600" y="11182"/>
                    <a:pt x="20775" y="8959"/>
                    <a:pt x="20637" y="8959"/>
                  </a:cubicBezTo>
                  <a:cubicBezTo>
                    <a:pt x="20499" y="8641"/>
                    <a:pt x="20224" y="8323"/>
                    <a:pt x="19949" y="8641"/>
                  </a:cubicBezTo>
                  <a:cubicBezTo>
                    <a:pt x="19674" y="8641"/>
                    <a:pt x="19674" y="9276"/>
                    <a:pt x="19399" y="8959"/>
                  </a:cubicBezTo>
                  <a:cubicBezTo>
                    <a:pt x="19261" y="8641"/>
                    <a:pt x="18848" y="8323"/>
                    <a:pt x="18711" y="8641"/>
                  </a:cubicBezTo>
                  <a:cubicBezTo>
                    <a:pt x="18573" y="9276"/>
                    <a:pt x="18436" y="8959"/>
                    <a:pt x="18436" y="8323"/>
                  </a:cubicBezTo>
                  <a:cubicBezTo>
                    <a:pt x="18436" y="7688"/>
                    <a:pt x="18848" y="6418"/>
                    <a:pt x="18848" y="5782"/>
                  </a:cubicBezTo>
                  <a:cubicBezTo>
                    <a:pt x="18986" y="5147"/>
                    <a:pt x="19399" y="4194"/>
                    <a:pt x="18848" y="4194"/>
                  </a:cubicBezTo>
                  <a:cubicBezTo>
                    <a:pt x="18436" y="4194"/>
                    <a:pt x="18436" y="4512"/>
                    <a:pt x="18023" y="4194"/>
                  </a:cubicBezTo>
                  <a:cubicBezTo>
                    <a:pt x="17610" y="3876"/>
                    <a:pt x="17473" y="3876"/>
                    <a:pt x="17060" y="4512"/>
                  </a:cubicBezTo>
                  <a:cubicBezTo>
                    <a:pt x="16647" y="5147"/>
                    <a:pt x="16097" y="5465"/>
                    <a:pt x="15684" y="5782"/>
                  </a:cubicBezTo>
                  <a:cubicBezTo>
                    <a:pt x="14996" y="6100"/>
                    <a:pt x="14721" y="5782"/>
                    <a:pt x="14171" y="5782"/>
                  </a:cubicBezTo>
                  <a:cubicBezTo>
                    <a:pt x="13896" y="5465"/>
                    <a:pt x="13758" y="5465"/>
                    <a:pt x="13483" y="5147"/>
                  </a:cubicBezTo>
                  <a:cubicBezTo>
                    <a:pt x="13345" y="5147"/>
                    <a:pt x="13208" y="4512"/>
                    <a:pt x="12932" y="4512"/>
                  </a:cubicBezTo>
                  <a:cubicBezTo>
                    <a:pt x="12382" y="4194"/>
                    <a:pt x="12107" y="3559"/>
                    <a:pt x="11419" y="3241"/>
                  </a:cubicBezTo>
                  <a:cubicBezTo>
                    <a:pt x="11144" y="3241"/>
                    <a:pt x="10869" y="3559"/>
                    <a:pt x="10594" y="3876"/>
                  </a:cubicBezTo>
                  <a:cubicBezTo>
                    <a:pt x="10318" y="4194"/>
                    <a:pt x="10043" y="3876"/>
                    <a:pt x="9768" y="3559"/>
                  </a:cubicBezTo>
                  <a:cubicBezTo>
                    <a:pt x="9493" y="3241"/>
                    <a:pt x="9355" y="3241"/>
                    <a:pt x="9355" y="2288"/>
                  </a:cubicBezTo>
                  <a:cubicBezTo>
                    <a:pt x="9218" y="1653"/>
                    <a:pt x="9218" y="1653"/>
                    <a:pt x="8805" y="1335"/>
                  </a:cubicBezTo>
                  <a:cubicBezTo>
                    <a:pt x="8530" y="1018"/>
                    <a:pt x="8255" y="700"/>
                    <a:pt x="7980" y="700"/>
                  </a:cubicBezTo>
                  <a:cubicBezTo>
                    <a:pt x="7704" y="700"/>
                    <a:pt x="7292" y="-253"/>
                    <a:pt x="7154" y="65"/>
                  </a:cubicBezTo>
                  <a:cubicBezTo>
                    <a:pt x="6879" y="65"/>
                    <a:pt x="6329" y="1335"/>
                    <a:pt x="6191" y="1971"/>
                  </a:cubicBezTo>
                  <a:cubicBezTo>
                    <a:pt x="6191" y="2606"/>
                    <a:pt x="6604" y="3241"/>
                    <a:pt x="6466" y="3876"/>
                  </a:cubicBezTo>
                  <a:cubicBezTo>
                    <a:pt x="6329" y="4512"/>
                    <a:pt x="5916" y="5147"/>
                    <a:pt x="5641" y="4512"/>
                  </a:cubicBezTo>
                  <a:cubicBezTo>
                    <a:pt x="5366" y="4512"/>
                    <a:pt x="5228" y="4194"/>
                    <a:pt x="5090" y="4194"/>
                  </a:cubicBezTo>
                  <a:cubicBezTo>
                    <a:pt x="4953" y="4194"/>
                    <a:pt x="4815" y="4194"/>
                    <a:pt x="4678" y="4194"/>
                  </a:cubicBezTo>
                  <a:cubicBezTo>
                    <a:pt x="4265" y="3876"/>
                    <a:pt x="4265" y="3241"/>
                    <a:pt x="3852" y="2923"/>
                  </a:cubicBezTo>
                  <a:cubicBezTo>
                    <a:pt x="3577" y="2606"/>
                    <a:pt x="3164" y="2288"/>
                    <a:pt x="2889" y="2606"/>
                  </a:cubicBezTo>
                  <a:cubicBezTo>
                    <a:pt x="2476" y="2923"/>
                    <a:pt x="2201" y="3559"/>
                    <a:pt x="1789" y="3876"/>
                  </a:cubicBezTo>
                  <a:cubicBezTo>
                    <a:pt x="1513" y="4194"/>
                    <a:pt x="1238" y="4829"/>
                    <a:pt x="963" y="5147"/>
                  </a:cubicBezTo>
                  <a:cubicBezTo>
                    <a:pt x="550" y="5147"/>
                    <a:pt x="275" y="5782"/>
                    <a:pt x="0" y="578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17" name="Shape">
              <a:extLst>
                <a:ext uri="{FF2B5EF4-FFF2-40B4-BE49-F238E27FC236}">
                  <a16:creationId xmlns:a16="http://schemas.microsoft.com/office/drawing/2014/main" id="{0DAB415D-9AA7-4EE9-A153-E8B717C46255}"/>
                </a:ext>
              </a:extLst>
            </p:cNvPr>
            <p:cNvSpPr/>
            <p:nvPr/>
          </p:nvSpPr>
          <p:spPr>
            <a:xfrm>
              <a:off x="8999743" y="1721148"/>
              <a:ext cx="351595" cy="601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extrusionOk="0">
                  <a:moveTo>
                    <a:pt x="20914" y="4840"/>
                  </a:moveTo>
                  <a:cubicBezTo>
                    <a:pt x="20571" y="4640"/>
                    <a:pt x="21257" y="4240"/>
                    <a:pt x="20914" y="3840"/>
                  </a:cubicBezTo>
                  <a:cubicBezTo>
                    <a:pt x="20571" y="3440"/>
                    <a:pt x="20914" y="3440"/>
                    <a:pt x="20914" y="3040"/>
                  </a:cubicBezTo>
                  <a:cubicBezTo>
                    <a:pt x="20914" y="2840"/>
                    <a:pt x="20571" y="2640"/>
                    <a:pt x="20571" y="2440"/>
                  </a:cubicBezTo>
                  <a:cubicBezTo>
                    <a:pt x="20229" y="2240"/>
                    <a:pt x="20571" y="2240"/>
                    <a:pt x="20571" y="2040"/>
                  </a:cubicBezTo>
                  <a:cubicBezTo>
                    <a:pt x="20229" y="1640"/>
                    <a:pt x="20229" y="1440"/>
                    <a:pt x="19543" y="1240"/>
                  </a:cubicBezTo>
                  <a:cubicBezTo>
                    <a:pt x="18857" y="1040"/>
                    <a:pt x="18171" y="1040"/>
                    <a:pt x="17486" y="840"/>
                  </a:cubicBezTo>
                  <a:cubicBezTo>
                    <a:pt x="16800" y="440"/>
                    <a:pt x="16114" y="-160"/>
                    <a:pt x="15086" y="40"/>
                  </a:cubicBezTo>
                  <a:cubicBezTo>
                    <a:pt x="14743" y="40"/>
                    <a:pt x="15086" y="640"/>
                    <a:pt x="15086" y="840"/>
                  </a:cubicBezTo>
                  <a:cubicBezTo>
                    <a:pt x="14743" y="1440"/>
                    <a:pt x="12686" y="1040"/>
                    <a:pt x="11657" y="840"/>
                  </a:cubicBezTo>
                  <a:cubicBezTo>
                    <a:pt x="11657" y="1240"/>
                    <a:pt x="11657" y="1440"/>
                    <a:pt x="11657" y="1840"/>
                  </a:cubicBezTo>
                  <a:cubicBezTo>
                    <a:pt x="11314" y="1840"/>
                    <a:pt x="10629" y="1640"/>
                    <a:pt x="9943" y="1840"/>
                  </a:cubicBezTo>
                  <a:cubicBezTo>
                    <a:pt x="9600" y="1840"/>
                    <a:pt x="9600" y="2040"/>
                    <a:pt x="9257" y="2240"/>
                  </a:cubicBezTo>
                  <a:cubicBezTo>
                    <a:pt x="9257" y="2440"/>
                    <a:pt x="8571" y="2640"/>
                    <a:pt x="8571" y="2840"/>
                  </a:cubicBezTo>
                  <a:cubicBezTo>
                    <a:pt x="8229" y="3040"/>
                    <a:pt x="8914" y="3440"/>
                    <a:pt x="8571" y="3440"/>
                  </a:cubicBezTo>
                  <a:cubicBezTo>
                    <a:pt x="8571" y="3640"/>
                    <a:pt x="8229" y="3640"/>
                    <a:pt x="8229" y="3840"/>
                  </a:cubicBezTo>
                  <a:cubicBezTo>
                    <a:pt x="7543" y="4040"/>
                    <a:pt x="6857" y="4440"/>
                    <a:pt x="6857" y="4840"/>
                  </a:cubicBezTo>
                  <a:cubicBezTo>
                    <a:pt x="6857" y="5240"/>
                    <a:pt x="6171" y="4840"/>
                    <a:pt x="5829" y="5240"/>
                  </a:cubicBezTo>
                  <a:cubicBezTo>
                    <a:pt x="5829" y="5640"/>
                    <a:pt x="5829" y="6040"/>
                    <a:pt x="5486" y="6440"/>
                  </a:cubicBezTo>
                  <a:cubicBezTo>
                    <a:pt x="5486" y="6840"/>
                    <a:pt x="4457" y="7040"/>
                    <a:pt x="4457" y="7440"/>
                  </a:cubicBezTo>
                  <a:cubicBezTo>
                    <a:pt x="4457" y="7640"/>
                    <a:pt x="5486" y="8040"/>
                    <a:pt x="5143" y="8240"/>
                  </a:cubicBezTo>
                  <a:cubicBezTo>
                    <a:pt x="4457" y="8640"/>
                    <a:pt x="3771" y="8440"/>
                    <a:pt x="3086" y="8640"/>
                  </a:cubicBezTo>
                  <a:cubicBezTo>
                    <a:pt x="2057" y="8840"/>
                    <a:pt x="1714" y="9440"/>
                    <a:pt x="1714" y="10040"/>
                  </a:cubicBezTo>
                  <a:cubicBezTo>
                    <a:pt x="2057" y="10440"/>
                    <a:pt x="2057" y="10840"/>
                    <a:pt x="2057" y="11240"/>
                  </a:cubicBezTo>
                  <a:cubicBezTo>
                    <a:pt x="2057" y="11840"/>
                    <a:pt x="1371" y="12040"/>
                    <a:pt x="2743" y="12440"/>
                  </a:cubicBezTo>
                  <a:cubicBezTo>
                    <a:pt x="3429" y="12840"/>
                    <a:pt x="3086" y="13040"/>
                    <a:pt x="2400" y="13240"/>
                  </a:cubicBezTo>
                  <a:cubicBezTo>
                    <a:pt x="2057" y="13440"/>
                    <a:pt x="2743" y="14240"/>
                    <a:pt x="2400" y="14640"/>
                  </a:cubicBezTo>
                  <a:cubicBezTo>
                    <a:pt x="2400" y="15040"/>
                    <a:pt x="1371" y="15040"/>
                    <a:pt x="1371" y="15440"/>
                  </a:cubicBezTo>
                  <a:cubicBezTo>
                    <a:pt x="1371" y="15640"/>
                    <a:pt x="1371" y="16440"/>
                    <a:pt x="1029" y="16440"/>
                  </a:cubicBezTo>
                  <a:cubicBezTo>
                    <a:pt x="1029" y="16440"/>
                    <a:pt x="343" y="16240"/>
                    <a:pt x="0" y="16240"/>
                  </a:cubicBezTo>
                  <a:cubicBezTo>
                    <a:pt x="0" y="17040"/>
                    <a:pt x="1371" y="17240"/>
                    <a:pt x="1371" y="17840"/>
                  </a:cubicBezTo>
                  <a:cubicBezTo>
                    <a:pt x="1029" y="18040"/>
                    <a:pt x="2057" y="19040"/>
                    <a:pt x="2400" y="19240"/>
                  </a:cubicBezTo>
                  <a:cubicBezTo>
                    <a:pt x="3086" y="19640"/>
                    <a:pt x="2743" y="19840"/>
                    <a:pt x="2743" y="20240"/>
                  </a:cubicBezTo>
                  <a:cubicBezTo>
                    <a:pt x="2743" y="20440"/>
                    <a:pt x="3429" y="20840"/>
                    <a:pt x="3429" y="21240"/>
                  </a:cubicBezTo>
                  <a:cubicBezTo>
                    <a:pt x="3086" y="21440"/>
                    <a:pt x="4457" y="21240"/>
                    <a:pt x="4800" y="21440"/>
                  </a:cubicBezTo>
                  <a:cubicBezTo>
                    <a:pt x="5486" y="21440"/>
                    <a:pt x="5143" y="21240"/>
                    <a:pt x="5143" y="20840"/>
                  </a:cubicBezTo>
                  <a:cubicBezTo>
                    <a:pt x="5143" y="19840"/>
                    <a:pt x="7886" y="20640"/>
                    <a:pt x="8229" y="20040"/>
                  </a:cubicBezTo>
                  <a:cubicBezTo>
                    <a:pt x="8571" y="19440"/>
                    <a:pt x="8914" y="18840"/>
                    <a:pt x="9257" y="18240"/>
                  </a:cubicBezTo>
                  <a:cubicBezTo>
                    <a:pt x="9257" y="17840"/>
                    <a:pt x="9257" y="17440"/>
                    <a:pt x="8914" y="17240"/>
                  </a:cubicBezTo>
                  <a:cubicBezTo>
                    <a:pt x="8571" y="16840"/>
                    <a:pt x="8914" y="16840"/>
                    <a:pt x="9600" y="16640"/>
                  </a:cubicBezTo>
                  <a:cubicBezTo>
                    <a:pt x="9943" y="16640"/>
                    <a:pt x="10971" y="16440"/>
                    <a:pt x="10971" y="16240"/>
                  </a:cubicBezTo>
                  <a:cubicBezTo>
                    <a:pt x="10971" y="16240"/>
                    <a:pt x="10971" y="16040"/>
                    <a:pt x="10971" y="16040"/>
                  </a:cubicBezTo>
                  <a:cubicBezTo>
                    <a:pt x="11314" y="16040"/>
                    <a:pt x="12000" y="16040"/>
                    <a:pt x="12000" y="15840"/>
                  </a:cubicBezTo>
                  <a:cubicBezTo>
                    <a:pt x="12000" y="15640"/>
                    <a:pt x="11657" y="15640"/>
                    <a:pt x="11657" y="15440"/>
                  </a:cubicBezTo>
                  <a:cubicBezTo>
                    <a:pt x="12000" y="15440"/>
                    <a:pt x="12343" y="15240"/>
                    <a:pt x="12343" y="15240"/>
                  </a:cubicBezTo>
                  <a:cubicBezTo>
                    <a:pt x="13029" y="14840"/>
                    <a:pt x="12686" y="14640"/>
                    <a:pt x="12000" y="14440"/>
                  </a:cubicBezTo>
                  <a:cubicBezTo>
                    <a:pt x="11314" y="14040"/>
                    <a:pt x="9943" y="13840"/>
                    <a:pt x="9943" y="13040"/>
                  </a:cubicBezTo>
                  <a:cubicBezTo>
                    <a:pt x="9943" y="12640"/>
                    <a:pt x="9943" y="12240"/>
                    <a:pt x="10286" y="11840"/>
                  </a:cubicBezTo>
                  <a:cubicBezTo>
                    <a:pt x="10629" y="11440"/>
                    <a:pt x="10629" y="11440"/>
                    <a:pt x="10286" y="11040"/>
                  </a:cubicBezTo>
                  <a:cubicBezTo>
                    <a:pt x="9943" y="11040"/>
                    <a:pt x="11314" y="10440"/>
                    <a:pt x="11314" y="10440"/>
                  </a:cubicBezTo>
                  <a:cubicBezTo>
                    <a:pt x="12000" y="10040"/>
                    <a:pt x="12343" y="9640"/>
                    <a:pt x="13371" y="9440"/>
                  </a:cubicBezTo>
                  <a:cubicBezTo>
                    <a:pt x="14400" y="9240"/>
                    <a:pt x="16114" y="8640"/>
                    <a:pt x="16800" y="8040"/>
                  </a:cubicBezTo>
                  <a:cubicBezTo>
                    <a:pt x="17486" y="7440"/>
                    <a:pt x="15771" y="7040"/>
                    <a:pt x="17143" y="6840"/>
                  </a:cubicBezTo>
                  <a:cubicBezTo>
                    <a:pt x="17829" y="6640"/>
                    <a:pt x="17486" y="6640"/>
                    <a:pt x="17143" y="6240"/>
                  </a:cubicBezTo>
                  <a:cubicBezTo>
                    <a:pt x="17143" y="6040"/>
                    <a:pt x="18171" y="5840"/>
                    <a:pt x="18514" y="5840"/>
                  </a:cubicBezTo>
                  <a:cubicBezTo>
                    <a:pt x="19200" y="5440"/>
                    <a:pt x="19543" y="5240"/>
                    <a:pt x="19886" y="5640"/>
                  </a:cubicBezTo>
                  <a:cubicBezTo>
                    <a:pt x="20229" y="5640"/>
                    <a:pt x="20571" y="5440"/>
                    <a:pt x="20571" y="5440"/>
                  </a:cubicBezTo>
                  <a:cubicBezTo>
                    <a:pt x="20914" y="5440"/>
                    <a:pt x="21257" y="5440"/>
                    <a:pt x="21600" y="5440"/>
                  </a:cubicBezTo>
                  <a:cubicBezTo>
                    <a:pt x="21600" y="5240"/>
                    <a:pt x="21257" y="5240"/>
                    <a:pt x="20914" y="4840"/>
                  </a:cubicBezTo>
                  <a:cubicBezTo>
                    <a:pt x="20571" y="4640"/>
                    <a:pt x="20914" y="5040"/>
                    <a:pt x="20914" y="484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18" name="Shape">
              <a:extLst>
                <a:ext uri="{FF2B5EF4-FFF2-40B4-BE49-F238E27FC236}">
                  <a16:creationId xmlns:a16="http://schemas.microsoft.com/office/drawing/2014/main" id="{E42438E7-BBEC-411A-A940-230A6EB92292}"/>
                </a:ext>
              </a:extLst>
            </p:cNvPr>
            <p:cNvSpPr/>
            <p:nvPr/>
          </p:nvSpPr>
          <p:spPr>
            <a:xfrm>
              <a:off x="9257707" y="1670781"/>
              <a:ext cx="297937" cy="46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395" extrusionOk="0">
                  <a:moveTo>
                    <a:pt x="21200" y="15171"/>
                  </a:moveTo>
                  <a:cubicBezTo>
                    <a:pt x="20800" y="14657"/>
                    <a:pt x="19600" y="14400"/>
                    <a:pt x="18800" y="14143"/>
                  </a:cubicBezTo>
                  <a:cubicBezTo>
                    <a:pt x="17600" y="13629"/>
                    <a:pt x="19200" y="13629"/>
                    <a:pt x="19600" y="13114"/>
                  </a:cubicBezTo>
                  <a:cubicBezTo>
                    <a:pt x="19600" y="13114"/>
                    <a:pt x="18000" y="11571"/>
                    <a:pt x="17600" y="11314"/>
                  </a:cubicBezTo>
                  <a:cubicBezTo>
                    <a:pt x="17600" y="11314"/>
                    <a:pt x="18400" y="11057"/>
                    <a:pt x="18400" y="11057"/>
                  </a:cubicBezTo>
                  <a:cubicBezTo>
                    <a:pt x="18400" y="10800"/>
                    <a:pt x="17600" y="10029"/>
                    <a:pt x="17600" y="9771"/>
                  </a:cubicBezTo>
                  <a:cubicBezTo>
                    <a:pt x="17600" y="9514"/>
                    <a:pt x="18000" y="9514"/>
                    <a:pt x="18000" y="9257"/>
                  </a:cubicBezTo>
                  <a:cubicBezTo>
                    <a:pt x="18400" y="9000"/>
                    <a:pt x="17600" y="8486"/>
                    <a:pt x="17600" y="8229"/>
                  </a:cubicBezTo>
                  <a:cubicBezTo>
                    <a:pt x="16800" y="7714"/>
                    <a:pt x="16000" y="7200"/>
                    <a:pt x="16800" y="6686"/>
                  </a:cubicBezTo>
                  <a:cubicBezTo>
                    <a:pt x="17200" y="6429"/>
                    <a:pt x="18000" y="6171"/>
                    <a:pt x="18000" y="5914"/>
                  </a:cubicBezTo>
                  <a:cubicBezTo>
                    <a:pt x="18400" y="5400"/>
                    <a:pt x="17600" y="5143"/>
                    <a:pt x="17600" y="4886"/>
                  </a:cubicBezTo>
                  <a:cubicBezTo>
                    <a:pt x="17200" y="4629"/>
                    <a:pt x="14400" y="3857"/>
                    <a:pt x="15200" y="3343"/>
                  </a:cubicBezTo>
                  <a:cubicBezTo>
                    <a:pt x="15200" y="3343"/>
                    <a:pt x="16000" y="3086"/>
                    <a:pt x="16000" y="3086"/>
                  </a:cubicBezTo>
                  <a:cubicBezTo>
                    <a:pt x="16000" y="3086"/>
                    <a:pt x="14800" y="2571"/>
                    <a:pt x="15600" y="2571"/>
                  </a:cubicBezTo>
                  <a:cubicBezTo>
                    <a:pt x="16800" y="2571"/>
                    <a:pt x="17600" y="1286"/>
                    <a:pt x="16400" y="771"/>
                  </a:cubicBezTo>
                  <a:cubicBezTo>
                    <a:pt x="16000" y="514"/>
                    <a:pt x="15200" y="514"/>
                    <a:pt x="14800" y="257"/>
                  </a:cubicBezTo>
                  <a:cubicBezTo>
                    <a:pt x="14400" y="0"/>
                    <a:pt x="14000" y="0"/>
                    <a:pt x="13600" y="0"/>
                  </a:cubicBezTo>
                  <a:cubicBezTo>
                    <a:pt x="12800" y="257"/>
                    <a:pt x="12400" y="0"/>
                    <a:pt x="11600" y="257"/>
                  </a:cubicBezTo>
                  <a:cubicBezTo>
                    <a:pt x="11200" y="514"/>
                    <a:pt x="10400" y="1029"/>
                    <a:pt x="10000" y="1286"/>
                  </a:cubicBezTo>
                  <a:cubicBezTo>
                    <a:pt x="10000" y="1543"/>
                    <a:pt x="10000" y="2571"/>
                    <a:pt x="9600" y="2571"/>
                  </a:cubicBezTo>
                  <a:cubicBezTo>
                    <a:pt x="9200" y="2829"/>
                    <a:pt x="8800" y="3086"/>
                    <a:pt x="8400" y="3343"/>
                  </a:cubicBezTo>
                  <a:cubicBezTo>
                    <a:pt x="8000" y="3343"/>
                    <a:pt x="7200" y="2829"/>
                    <a:pt x="6800" y="2829"/>
                  </a:cubicBezTo>
                  <a:cubicBezTo>
                    <a:pt x="6400" y="2829"/>
                    <a:pt x="6000" y="3086"/>
                    <a:pt x="5600" y="3086"/>
                  </a:cubicBezTo>
                  <a:cubicBezTo>
                    <a:pt x="4400" y="3343"/>
                    <a:pt x="3600" y="3086"/>
                    <a:pt x="2800" y="2571"/>
                  </a:cubicBezTo>
                  <a:cubicBezTo>
                    <a:pt x="2800" y="2314"/>
                    <a:pt x="2000" y="1800"/>
                    <a:pt x="1600" y="1800"/>
                  </a:cubicBezTo>
                  <a:cubicBezTo>
                    <a:pt x="1200" y="1800"/>
                    <a:pt x="400" y="2314"/>
                    <a:pt x="0" y="2314"/>
                  </a:cubicBezTo>
                  <a:cubicBezTo>
                    <a:pt x="800" y="2829"/>
                    <a:pt x="2000" y="3343"/>
                    <a:pt x="3200" y="3600"/>
                  </a:cubicBezTo>
                  <a:cubicBezTo>
                    <a:pt x="3600" y="3600"/>
                    <a:pt x="4400" y="3857"/>
                    <a:pt x="4800" y="4114"/>
                  </a:cubicBezTo>
                  <a:cubicBezTo>
                    <a:pt x="5200" y="4371"/>
                    <a:pt x="5200" y="4629"/>
                    <a:pt x="5600" y="4886"/>
                  </a:cubicBezTo>
                  <a:cubicBezTo>
                    <a:pt x="5600" y="5143"/>
                    <a:pt x="5200" y="5143"/>
                    <a:pt x="5600" y="5400"/>
                  </a:cubicBezTo>
                  <a:cubicBezTo>
                    <a:pt x="5600" y="5657"/>
                    <a:pt x="6400" y="5914"/>
                    <a:pt x="6000" y="6171"/>
                  </a:cubicBezTo>
                  <a:cubicBezTo>
                    <a:pt x="6000" y="6429"/>
                    <a:pt x="5600" y="6686"/>
                    <a:pt x="6000" y="6943"/>
                  </a:cubicBezTo>
                  <a:cubicBezTo>
                    <a:pt x="6000" y="6943"/>
                    <a:pt x="6400" y="7457"/>
                    <a:pt x="6400" y="7457"/>
                  </a:cubicBezTo>
                  <a:cubicBezTo>
                    <a:pt x="6000" y="7714"/>
                    <a:pt x="6000" y="8229"/>
                    <a:pt x="6000" y="8486"/>
                  </a:cubicBezTo>
                  <a:cubicBezTo>
                    <a:pt x="6000" y="8486"/>
                    <a:pt x="6800" y="9257"/>
                    <a:pt x="6800" y="9257"/>
                  </a:cubicBezTo>
                  <a:cubicBezTo>
                    <a:pt x="7200" y="9514"/>
                    <a:pt x="8000" y="9771"/>
                    <a:pt x="8400" y="9771"/>
                  </a:cubicBezTo>
                  <a:cubicBezTo>
                    <a:pt x="8800" y="10029"/>
                    <a:pt x="8800" y="10286"/>
                    <a:pt x="8800" y="10543"/>
                  </a:cubicBezTo>
                  <a:cubicBezTo>
                    <a:pt x="8800" y="10800"/>
                    <a:pt x="9200" y="11057"/>
                    <a:pt x="9200" y="11314"/>
                  </a:cubicBezTo>
                  <a:cubicBezTo>
                    <a:pt x="9200" y="11571"/>
                    <a:pt x="8400" y="11314"/>
                    <a:pt x="8000" y="11314"/>
                  </a:cubicBezTo>
                  <a:cubicBezTo>
                    <a:pt x="7600" y="11314"/>
                    <a:pt x="6400" y="12343"/>
                    <a:pt x="6400" y="12600"/>
                  </a:cubicBezTo>
                  <a:cubicBezTo>
                    <a:pt x="6000" y="12857"/>
                    <a:pt x="5600" y="12857"/>
                    <a:pt x="5200" y="13114"/>
                  </a:cubicBezTo>
                  <a:cubicBezTo>
                    <a:pt x="4800" y="13371"/>
                    <a:pt x="4400" y="13629"/>
                    <a:pt x="4000" y="13886"/>
                  </a:cubicBezTo>
                  <a:cubicBezTo>
                    <a:pt x="3600" y="13886"/>
                    <a:pt x="1600" y="14914"/>
                    <a:pt x="1600" y="14657"/>
                  </a:cubicBezTo>
                  <a:cubicBezTo>
                    <a:pt x="1600" y="15171"/>
                    <a:pt x="800" y="15429"/>
                    <a:pt x="800" y="15943"/>
                  </a:cubicBezTo>
                  <a:cubicBezTo>
                    <a:pt x="1200" y="16457"/>
                    <a:pt x="800" y="17229"/>
                    <a:pt x="1600" y="17229"/>
                  </a:cubicBezTo>
                  <a:cubicBezTo>
                    <a:pt x="2000" y="17229"/>
                    <a:pt x="1600" y="18514"/>
                    <a:pt x="1600" y="18771"/>
                  </a:cubicBezTo>
                  <a:cubicBezTo>
                    <a:pt x="1600" y="19286"/>
                    <a:pt x="800" y="19800"/>
                    <a:pt x="1600" y="20057"/>
                  </a:cubicBezTo>
                  <a:cubicBezTo>
                    <a:pt x="1600" y="20057"/>
                    <a:pt x="3200" y="20314"/>
                    <a:pt x="2800" y="20571"/>
                  </a:cubicBezTo>
                  <a:cubicBezTo>
                    <a:pt x="2800" y="20571"/>
                    <a:pt x="2000" y="20829"/>
                    <a:pt x="2000" y="20829"/>
                  </a:cubicBezTo>
                  <a:cubicBezTo>
                    <a:pt x="2800" y="20829"/>
                    <a:pt x="2800" y="20314"/>
                    <a:pt x="3200" y="20314"/>
                  </a:cubicBezTo>
                  <a:cubicBezTo>
                    <a:pt x="4000" y="20057"/>
                    <a:pt x="3200" y="21343"/>
                    <a:pt x="3200" y="21343"/>
                  </a:cubicBezTo>
                  <a:cubicBezTo>
                    <a:pt x="3200" y="21343"/>
                    <a:pt x="4400" y="20571"/>
                    <a:pt x="4400" y="20571"/>
                  </a:cubicBezTo>
                  <a:cubicBezTo>
                    <a:pt x="4800" y="20314"/>
                    <a:pt x="4400" y="21343"/>
                    <a:pt x="4400" y="21343"/>
                  </a:cubicBezTo>
                  <a:cubicBezTo>
                    <a:pt x="5600" y="21600"/>
                    <a:pt x="8000" y="20829"/>
                    <a:pt x="9200" y="20571"/>
                  </a:cubicBezTo>
                  <a:cubicBezTo>
                    <a:pt x="10800" y="20314"/>
                    <a:pt x="12400" y="20314"/>
                    <a:pt x="14400" y="20057"/>
                  </a:cubicBezTo>
                  <a:cubicBezTo>
                    <a:pt x="15600" y="19029"/>
                    <a:pt x="17200" y="18257"/>
                    <a:pt x="18400" y="17486"/>
                  </a:cubicBezTo>
                  <a:cubicBezTo>
                    <a:pt x="19200" y="16971"/>
                    <a:pt x="21600" y="15943"/>
                    <a:pt x="21200" y="15171"/>
                  </a:cubicBezTo>
                  <a:cubicBezTo>
                    <a:pt x="20800" y="14657"/>
                    <a:pt x="21600" y="15943"/>
                    <a:pt x="21200" y="1517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19" name="Shape">
              <a:extLst>
                <a:ext uri="{FF2B5EF4-FFF2-40B4-BE49-F238E27FC236}">
                  <a16:creationId xmlns:a16="http://schemas.microsoft.com/office/drawing/2014/main" id="{34A914D9-19F2-42A5-8CE8-E143BF7C4052}"/>
                </a:ext>
              </a:extLst>
            </p:cNvPr>
            <p:cNvSpPr/>
            <p:nvPr/>
          </p:nvSpPr>
          <p:spPr>
            <a:xfrm>
              <a:off x="8828968" y="1618637"/>
              <a:ext cx="708986" cy="596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482" extrusionOk="0">
                  <a:moveTo>
                    <a:pt x="5643" y="20271"/>
                  </a:moveTo>
                  <a:cubicBezTo>
                    <a:pt x="5643" y="20271"/>
                    <a:pt x="5812" y="19665"/>
                    <a:pt x="5812" y="19463"/>
                  </a:cubicBezTo>
                  <a:cubicBezTo>
                    <a:pt x="5812" y="19060"/>
                    <a:pt x="5981" y="18858"/>
                    <a:pt x="6318" y="18656"/>
                  </a:cubicBezTo>
                  <a:cubicBezTo>
                    <a:pt x="6656" y="18252"/>
                    <a:pt x="6318" y="17646"/>
                    <a:pt x="6318" y="17445"/>
                  </a:cubicBezTo>
                  <a:cubicBezTo>
                    <a:pt x="6318" y="16839"/>
                    <a:pt x="6993" y="16839"/>
                    <a:pt x="6487" y="16435"/>
                  </a:cubicBezTo>
                  <a:cubicBezTo>
                    <a:pt x="6150" y="16032"/>
                    <a:pt x="5981" y="16032"/>
                    <a:pt x="6150" y="15426"/>
                  </a:cubicBezTo>
                  <a:cubicBezTo>
                    <a:pt x="6318" y="15022"/>
                    <a:pt x="6150" y="14618"/>
                    <a:pt x="6150" y="14215"/>
                  </a:cubicBezTo>
                  <a:cubicBezTo>
                    <a:pt x="5981" y="13609"/>
                    <a:pt x="5812" y="13003"/>
                    <a:pt x="6318" y="12600"/>
                  </a:cubicBezTo>
                  <a:cubicBezTo>
                    <a:pt x="6487" y="12398"/>
                    <a:pt x="6825" y="12398"/>
                    <a:pt x="6993" y="12196"/>
                  </a:cubicBezTo>
                  <a:cubicBezTo>
                    <a:pt x="7162" y="12196"/>
                    <a:pt x="7331" y="12398"/>
                    <a:pt x="7500" y="12196"/>
                  </a:cubicBezTo>
                  <a:cubicBezTo>
                    <a:pt x="7668" y="11792"/>
                    <a:pt x="7500" y="11590"/>
                    <a:pt x="7331" y="11389"/>
                  </a:cubicBezTo>
                  <a:cubicBezTo>
                    <a:pt x="7331" y="10985"/>
                    <a:pt x="7668" y="10783"/>
                    <a:pt x="7837" y="10379"/>
                  </a:cubicBezTo>
                  <a:cubicBezTo>
                    <a:pt x="7837" y="10177"/>
                    <a:pt x="8006" y="9572"/>
                    <a:pt x="8006" y="9168"/>
                  </a:cubicBezTo>
                  <a:cubicBezTo>
                    <a:pt x="8006" y="8764"/>
                    <a:pt x="8681" y="8764"/>
                    <a:pt x="8512" y="8562"/>
                  </a:cubicBezTo>
                  <a:cubicBezTo>
                    <a:pt x="8512" y="8159"/>
                    <a:pt x="8850" y="7957"/>
                    <a:pt x="9018" y="7553"/>
                  </a:cubicBezTo>
                  <a:cubicBezTo>
                    <a:pt x="9356" y="7149"/>
                    <a:pt x="9356" y="7351"/>
                    <a:pt x="9356" y="6746"/>
                  </a:cubicBezTo>
                  <a:cubicBezTo>
                    <a:pt x="9187" y="6544"/>
                    <a:pt x="9862" y="5534"/>
                    <a:pt x="10031" y="5534"/>
                  </a:cubicBezTo>
                  <a:cubicBezTo>
                    <a:pt x="10200" y="5332"/>
                    <a:pt x="10706" y="5534"/>
                    <a:pt x="10875" y="5534"/>
                  </a:cubicBezTo>
                  <a:cubicBezTo>
                    <a:pt x="10875" y="5131"/>
                    <a:pt x="10875" y="4929"/>
                    <a:pt x="10875" y="4525"/>
                  </a:cubicBezTo>
                  <a:cubicBezTo>
                    <a:pt x="11381" y="4727"/>
                    <a:pt x="11718" y="4727"/>
                    <a:pt x="12056" y="4929"/>
                  </a:cubicBezTo>
                  <a:cubicBezTo>
                    <a:pt x="12731" y="4929"/>
                    <a:pt x="12393" y="4121"/>
                    <a:pt x="12562" y="3718"/>
                  </a:cubicBezTo>
                  <a:cubicBezTo>
                    <a:pt x="12562" y="3718"/>
                    <a:pt x="12900" y="3718"/>
                    <a:pt x="13069" y="3718"/>
                  </a:cubicBezTo>
                  <a:cubicBezTo>
                    <a:pt x="13237" y="3516"/>
                    <a:pt x="13575" y="3112"/>
                    <a:pt x="13743" y="3516"/>
                  </a:cubicBezTo>
                  <a:cubicBezTo>
                    <a:pt x="14081" y="3718"/>
                    <a:pt x="14081" y="4121"/>
                    <a:pt x="14418" y="4323"/>
                  </a:cubicBezTo>
                  <a:cubicBezTo>
                    <a:pt x="14587" y="4323"/>
                    <a:pt x="14925" y="4323"/>
                    <a:pt x="15093" y="4323"/>
                  </a:cubicBezTo>
                  <a:cubicBezTo>
                    <a:pt x="15262" y="4323"/>
                    <a:pt x="15431" y="4121"/>
                    <a:pt x="15768" y="4121"/>
                  </a:cubicBezTo>
                  <a:cubicBezTo>
                    <a:pt x="15937" y="4121"/>
                    <a:pt x="16106" y="4525"/>
                    <a:pt x="16443" y="4525"/>
                  </a:cubicBezTo>
                  <a:cubicBezTo>
                    <a:pt x="16443" y="4323"/>
                    <a:pt x="17118" y="3919"/>
                    <a:pt x="17118" y="3919"/>
                  </a:cubicBezTo>
                  <a:cubicBezTo>
                    <a:pt x="17118" y="3314"/>
                    <a:pt x="17118" y="3112"/>
                    <a:pt x="17287" y="2708"/>
                  </a:cubicBezTo>
                  <a:cubicBezTo>
                    <a:pt x="17456" y="2506"/>
                    <a:pt x="17793" y="2103"/>
                    <a:pt x="17962" y="2103"/>
                  </a:cubicBezTo>
                  <a:cubicBezTo>
                    <a:pt x="18131" y="2103"/>
                    <a:pt x="18300" y="2103"/>
                    <a:pt x="18468" y="2103"/>
                  </a:cubicBezTo>
                  <a:cubicBezTo>
                    <a:pt x="18637" y="2103"/>
                    <a:pt x="18637" y="1901"/>
                    <a:pt x="18806" y="1901"/>
                  </a:cubicBezTo>
                  <a:cubicBezTo>
                    <a:pt x="18975" y="1901"/>
                    <a:pt x="19312" y="2304"/>
                    <a:pt x="19481" y="2304"/>
                  </a:cubicBezTo>
                  <a:cubicBezTo>
                    <a:pt x="19818" y="2506"/>
                    <a:pt x="19987" y="2708"/>
                    <a:pt x="19987" y="3314"/>
                  </a:cubicBezTo>
                  <a:cubicBezTo>
                    <a:pt x="20325" y="3314"/>
                    <a:pt x="21169" y="2708"/>
                    <a:pt x="20831" y="2304"/>
                  </a:cubicBezTo>
                  <a:cubicBezTo>
                    <a:pt x="21169" y="2506"/>
                    <a:pt x="20325" y="2506"/>
                    <a:pt x="20156" y="2506"/>
                  </a:cubicBezTo>
                  <a:cubicBezTo>
                    <a:pt x="21000" y="2304"/>
                    <a:pt x="19818" y="1699"/>
                    <a:pt x="19650" y="1901"/>
                  </a:cubicBezTo>
                  <a:cubicBezTo>
                    <a:pt x="19818" y="1699"/>
                    <a:pt x="19987" y="1901"/>
                    <a:pt x="19987" y="1901"/>
                  </a:cubicBezTo>
                  <a:cubicBezTo>
                    <a:pt x="20325" y="1901"/>
                    <a:pt x="20662" y="1901"/>
                    <a:pt x="20831" y="1699"/>
                  </a:cubicBezTo>
                  <a:cubicBezTo>
                    <a:pt x="21000" y="1699"/>
                    <a:pt x="21506" y="1295"/>
                    <a:pt x="21337" y="1093"/>
                  </a:cubicBezTo>
                  <a:cubicBezTo>
                    <a:pt x="21000" y="891"/>
                    <a:pt x="20494" y="689"/>
                    <a:pt x="19987" y="488"/>
                  </a:cubicBezTo>
                  <a:cubicBezTo>
                    <a:pt x="19818" y="286"/>
                    <a:pt x="19650" y="689"/>
                    <a:pt x="19481" y="891"/>
                  </a:cubicBezTo>
                  <a:cubicBezTo>
                    <a:pt x="19481" y="891"/>
                    <a:pt x="19143" y="1497"/>
                    <a:pt x="19143" y="1295"/>
                  </a:cubicBezTo>
                  <a:cubicBezTo>
                    <a:pt x="19143" y="1295"/>
                    <a:pt x="19143" y="1093"/>
                    <a:pt x="19143" y="891"/>
                  </a:cubicBezTo>
                  <a:cubicBezTo>
                    <a:pt x="19143" y="891"/>
                    <a:pt x="18806" y="891"/>
                    <a:pt x="18806" y="891"/>
                  </a:cubicBezTo>
                  <a:cubicBezTo>
                    <a:pt x="18975" y="689"/>
                    <a:pt x="19312" y="891"/>
                    <a:pt x="19312" y="689"/>
                  </a:cubicBezTo>
                  <a:cubicBezTo>
                    <a:pt x="19312" y="689"/>
                    <a:pt x="18806" y="689"/>
                    <a:pt x="18806" y="689"/>
                  </a:cubicBezTo>
                  <a:cubicBezTo>
                    <a:pt x="18806" y="488"/>
                    <a:pt x="19481" y="488"/>
                    <a:pt x="19481" y="286"/>
                  </a:cubicBezTo>
                  <a:cubicBezTo>
                    <a:pt x="19312" y="84"/>
                    <a:pt x="18300" y="-118"/>
                    <a:pt x="18468" y="286"/>
                  </a:cubicBezTo>
                  <a:cubicBezTo>
                    <a:pt x="18637" y="488"/>
                    <a:pt x="18637" y="488"/>
                    <a:pt x="18468" y="689"/>
                  </a:cubicBezTo>
                  <a:cubicBezTo>
                    <a:pt x="18300" y="891"/>
                    <a:pt x="17962" y="1295"/>
                    <a:pt x="17793" y="1295"/>
                  </a:cubicBezTo>
                  <a:cubicBezTo>
                    <a:pt x="17625" y="1295"/>
                    <a:pt x="17793" y="488"/>
                    <a:pt x="17793" y="488"/>
                  </a:cubicBezTo>
                  <a:cubicBezTo>
                    <a:pt x="17793" y="286"/>
                    <a:pt x="16950" y="1699"/>
                    <a:pt x="16781" y="1699"/>
                  </a:cubicBezTo>
                  <a:cubicBezTo>
                    <a:pt x="16275" y="1699"/>
                    <a:pt x="16781" y="891"/>
                    <a:pt x="16950" y="689"/>
                  </a:cubicBezTo>
                  <a:cubicBezTo>
                    <a:pt x="17118" y="689"/>
                    <a:pt x="17287" y="286"/>
                    <a:pt x="17287" y="286"/>
                  </a:cubicBezTo>
                  <a:cubicBezTo>
                    <a:pt x="17118" y="84"/>
                    <a:pt x="16781" y="-118"/>
                    <a:pt x="16781" y="84"/>
                  </a:cubicBezTo>
                  <a:cubicBezTo>
                    <a:pt x="16781" y="84"/>
                    <a:pt x="16950" y="286"/>
                    <a:pt x="16950" y="286"/>
                  </a:cubicBezTo>
                  <a:cubicBezTo>
                    <a:pt x="16950" y="286"/>
                    <a:pt x="16612" y="286"/>
                    <a:pt x="16443" y="286"/>
                  </a:cubicBezTo>
                  <a:cubicBezTo>
                    <a:pt x="16275" y="488"/>
                    <a:pt x="16443" y="286"/>
                    <a:pt x="16275" y="84"/>
                  </a:cubicBezTo>
                  <a:cubicBezTo>
                    <a:pt x="16275" y="84"/>
                    <a:pt x="15937" y="488"/>
                    <a:pt x="15937" y="488"/>
                  </a:cubicBezTo>
                  <a:cubicBezTo>
                    <a:pt x="15937" y="689"/>
                    <a:pt x="16275" y="891"/>
                    <a:pt x="16106" y="891"/>
                  </a:cubicBezTo>
                  <a:cubicBezTo>
                    <a:pt x="15937" y="891"/>
                    <a:pt x="15937" y="891"/>
                    <a:pt x="15937" y="891"/>
                  </a:cubicBezTo>
                  <a:cubicBezTo>
                    <a:pt x="15768" y="891"/>
                    <a:pt x="15768" y="1093"/>
                    <a:pt x="15768" y="1295"/>
                  </a:cubicBezTo>
                  <a:cubicBezTo>
                    <a:pt x="15937" y="891"/>
                    <a:pt x="15262" y="1093"/>
                    <a:pt x="15262" y="1093"/>
                  </a:cubicBezTo>
                  <a:cubicBezTo>
                    <a:pt x="15262" y="1093"/>
                    <a:pt x="15600" y="891"/>
                    <a:pt x="15600" y="689"/>
                  </a:cubicBezTo>
                  <a:cubicBezTo>
                    <a:pt x="15600" y="891"/>
                    <a:pt x="14925" y="1093"/>
                    <a:pt x="14756" y="1093"/>
                  </a:cubicBezTo>
                  <a:cubicBezTo>
                    <a:pt x="14587" y="1093"/>
                    <a:pt x="15262" y="1699"/>
                    <a:pt x="15262" y="1699"/>
                  </a:cubicBezTo>
                  <a:cubicBezTo>
                    <a:pt x="15262" y="1699"/>
                    <a:pt x="15093" y="2103"/>
                    <a:pt x="15093" y="2103"/>
                  </a:cubicBezTo>
                  <a:cubicBezTo>
                    <a:pt x="15093" y="2103"/>
                    <a:pt x="14587" y="1497"/>
                    <a:pt x="14587" y="1497"/>
                  </a:cubicBezTo>
                  <a:cubicBezTo>
                    <a:pt x="14587" y="1497"/>
                    <a:pt x="14250" y="2103"/>
                    <a:pt x="14250" y="1497"/>
                  </a:cubicBezTo>
                  <a:cubicBezTo>
                    <a:pt x="14081" y="1295"/>
                    <a:pt x="13575" y="1699"/>
                    <a:pt x="13406" y="1497"/>
                  </a:cubicBezTo>
                  <a:cubicBezTo>
                    <a:pt x="13575" y="1699"/>
                    <a:pt x="14081" y="1699"/>
                    <a:pt x="14081" y="1901"/>
                  </a:cubicBezTo>
                  <a:cubicBezTo>
                    <a:pt x="14081" y="1901"/>
                    <a:pt x="13912" y="1901"/>
                    <a:pt x="13912" y="2103"/>
                  </a:cubicBezTo>
                  <a:cubicBezTo>
                    <a:pt x="13912" y="2304"/>
                    <a:pt x="14081" y="2304"/>
                    <a:pt x="14081" y="2506"/>
                  </a:cubicBezTo>
                  <a:cubicBezTo>
                    <a:pt x="14081" y="2506"/>
                    <a:pt x="13575" y="2304"/>
                    <a:pt x="13575" y="2103"/>
                  </a:cubicBezTo>
                  <a:cubicBezTo>
                    <a:pt x="13406" y="2103"/>
                    <a:pt x="13406" y="2304"/>
                    <a:pt x="13406" y="2506"/>
                  </a:cubicBezTo>
                  <a:cubicBezTo>
                    <a:pt x="13237" y="2506"/>
                    <a:pt x="13237" y="2304"/>
                    <a:pt x="13237" y="2103"/>
                  </a:cubicBezTo>
                  <a:cubicBezTo>
                    <a:pt x="13237" y="2103"/>
                    <a:pt x="12900" y="2506"/>
                    <a:pt x="12900" y="2506"/>
                  </a:cubicBezTo>
                  <a:cubicBezTo>
                    <a:pt x="12731" y="2708"/>
                    <a:pt x="13069" y="2708"/>
                    <a:pt x="13069" y="2910"/>
                  </a:cubicBezTo>
                  <a:cubicBezTo>
                    <a:pt x="13069" y="2910"/>
                    <a:pt x="12731" y="2910"/>
                    <a:pt x="12731" y="2910"/>
                  </a:cubicBezTo>
                  <a:cubicBezTo>
                    <a:pt x="12562" y="2708"/>
                    <a:pt x="12731" y="2506"/>
                    <a:pt x="12731" y="2304"/>
                  </a:cubicBezTo>
                  <a:cubicBezTo>
                    <a:pt x="12731" y="2304"/>
                    <a:pt x="12225" y="2708"/>
                    <a:pt x="12225" y="2708"/>
                  </a:cubicBezTo>
                  <a:cubicBezTo>
                    <a:pt x="12225" y="2708"/>
                    <a:pt x="12225" y="2708"/>
                    <a:pt x="12393" y="2708"/>
                  </a:cubicBezTo>
                  <a:cubicBezTo>
                    <a:pt x="12225" y="2708"/>
                    <a:pt x="12056" y="3112"/>
                    <a:pt x="12056" y="3112"/>
                  </a:cubicBezTo>
                  <a:cubicBezTo>
                    <a:pt x="11887" y="2910"/>
                    <a:pt x="12225" y="2708"/>
                    <a:pt x="12056" y="2708"/>
                  </a:cubicBezTo>
                  <a:cubicBezTo>
                    <a:pt x="11887" y="2506"/>
                    <a:pt x="11718" y="2506"/>
                    <a:pt x="11718" y="2304"/>
                  </a:cubicBezTo>
                  <a:cubicBezTo>
                    <a:pt x="11718" y="2304"/>
                    <a:pt x="12056" y="2304"/>
                    <a:pt x="12056" y="2304"/>
                  </a:cubicBezTo>
                  <a:cubicBezTo>
                    <a:pt x="12056" y="2103"/>
                    <a:pt x="11550" y="1901"/>
                    <a:pt x="11381" y="1901"/>
                  </a:cubicBezTo>
                  <a:cubicBezTo>
                    <a:pt x="11381" y="2103"/>
                    <a:pt x="11550" y="2506"/>
                    <a:pt x="11550" y="2506"/>
                  </a:cubicBezTo>
                  <a:cubicBezTo>
                    <a:pt x="11550" y="2506"/>
                    <a:pt x="10875" y="2708"/>
                    <a:pt x="11044" y="2708"/>
                  </a:cubicBezTo>
                  <a:cubicBezTo>
                    <a:pt x="11044" y="2708"/>
                    <a:pt x="11381" y="2708"/>
                    <a:pt x="11381" y="2708"/>
                  </a:cubicBezTo>
                  <a:cubicBezTo>
                    <a:pt x="11381" y="2708"/>
                    <a:pt x="11212" y="2708"/>
                    <a:pt x="11212" y="2708"/>
                  </a:cubicBezTo>
                  <a:cubicBezTo>
                    <a:pt x="11381" y="3112"/>
                    <a:pt x="11718" y="2708"/>
                    <a:pt x="11550" y="2708"/>
                  </a:cubicBezTo>
                  <a:cubicBezTo>
                    <a:pt x="11718" y="2910"/>
                    <a:pt x="11550" y="3112"/>
                    <a:pt x="11550" y="3112"/>
                  </a:cubicBezTo>
                  <a:cubicBezTo>
                    <a:pt x="11550" y="3314"/>
                    <a:pt x="11212" y="2910"/>
                    <a:pt x="11212" y="2910"/>
                  </a:cubicBezTo>
                  <a:cubicBezTo>
                    <a:pt x="11044" y="2910"/>
                    <a:pt x="11044" y="2708"/>
                    <a:pt x="10875" y="2708"/>
                  </a:cubicBezTo>
                  <a:cubicBezTo>
                    <a:pt x="10875" y="2708"/>
                    <a:pt x="10706" y="3112"/>
                    <a:pt x="10537" y="2910"/>
                  </a:cubicBezTo>
                  <a:cubicBezTo>
                    <a:pt x="10537" y="2708"/>
                    <a:pt x="10031" y="3112"/>
                    <a:pt x="10031" y="3112"/>
                  </a:cubicBezTo>
                  <a:cubicBezTo>
                    <a:pt x="10031" y="3112"/>
                    <a:pt x="10031" y="3718"/>
                    <a:pt x="10031" y="3718"/>
                  </a:cubicBezTo>
                  <a:cubicBezTo>
                    <a:pt x="10031" y="3919"/>
                    <a:pt x="10200" y="3314"/>
                    <a:pt x="10368" y="3516"/>
                  </a:cubicBezTo>
                  <a:cubicBezTo>
                    <a:pt x="10368" y="3516"/>
                    <a:pt x="10706" y="3718"/>
                    <a:pt x="10706" y="3516"/>
                  </a:cubicBezTo>
                  <a:cubicBezTo>
                    <a:pt x="10706" y="3718"/>
                    <a:pt x="10537" y="3718"/>
                    <a:pt x="10537" y="3919"/>
                  </a:cubicBezTo>
                  <a:cubicBezTo>
                    <a:pt x="10368" y="3919"/>
                    <a:pt x="10537" y="4323"/>
                    <a:pt x="10368" y="4323"/>
                  </a:cubicBezTo>
                  <a:cubicBezTo>
                    <a:pt x="10368" y="4525"/>
                    <a:pt x="10200" y="4121"/>
                    <a:pt x="10200" y="4121"/>
                  </a:cubicBezTo>
                  <a:cubicBezTo>
                    <a:pt x="10031" y="4121"/>
                    <a:pt x="10031" y="4525"/>
                    <a:pt x="9862" y="4525"/>
                  </a:cubicBezTo>
                  <a:cubicBezTo>
                    <a:pt x="9862" y="4525"/>
                    <a:pt x="9862" y="4121"/>
                    <a:pt x="9862" y="4121"/>
                  </a:cubicBezTo>
                  <a:cubicBezTo>
                    <a:pt x="9693" y="4121"/>
                    <a:pt x="9693" y="4323"/>
                    <a:pt x="9525" y="4323"/>
                  </a:cubicBezTo>
                  <a:cubicBezTo>
                    <a:pt x="9525" y="4323"/>
                    <a:pt x="9525" y="3919"/>
                    <a:pt x="9525" y="3919"/>
                  </a:cubicBezTo>
                  <a:cubicBezTo>
                    <a:pt x="9525" y="3718"/>
                    <a:pt x="9356" y="4323"/>
                    <a:pt x="9187" y="4323"/>
                  </a:cubicBezTo>
                  <a:cubicBezTo>
                    <a:pt x="8850" y="4525"/>
                    <a:pt x="9356" y="3314"/>
                    <a:pt x="9356" y="3314"/>
                  </a:cubicBezTo>
                  <a:cubicBezTo>
                    <a:pt x="9187" y="3314"/>
                    <a:pt x="8850" y="3516"/>
                    <a:pt x="8850" y="3516"/>
                  </a:cubicBezTo>
                  <a:cubicBezTo>
                    <a:pt x="8681" y="3718"/>
                    <a:pt x="9018" y="3919"/>
                    <a:pt x="9018" y="3919"/>
                  </a:cubicBezTo>
                  <a:cubicBezTo>
                    <a:pt x="8850" y="3919"/>
                    <a:pt x="8850" y="3919"/>
                    <a:pt x="8681" y="3919"/>
                  </a:cubicBezTo>
                  <a:cubicBezTo>
                    <a:pt x="8681" y="3919"/>
                    <a:pt x="8681" y="4121"/>
                    <a:pt x="8512" y="4323"/>
                  </a:cubicBezTo>
                  <a:cubicBezTo>
                    <a:pt x="8681" y="4121"/>
                    <a:pt x="7837" y="4121"/>
                    <a:pt x="8175" y="4323"/>
                  </a:cubicBezTo>
                  <a:cubicBezTo>
                    <a:pt x="8175" y="4525"/>
                    <a:pt x="8512" y="4323"/>
                    <a:pt x="8512" y="4323"/>
                  </a:cubicBezTo>
                  <a:cubicBezTo>
                    <a:pt x="8512" y="4323"/>
                    <a:pt x="8343" y="4525"/>
                    <a:pt x="8512" y="4525"/>
                  </a:cubicBezTo>
                  <a:cubicBezTo>
                    <a:pt x="8512" y="4525"/>
                    <a:pt x="8681" y="4525"/>
                    <a:pt x="8681" y="4323"/>
                  </a:cubicBezTo>
                  <a:cubicBezTo>
                    <a:pt x="8681" y="4323"/>
                    <a:pt x="8681" y="4727"/>
                    <a:pt x="8512" y="4727"/>
                  </a:cubicBezTo>
                  <a:cubicBezTo>
                    <a:pt x="8343" y="4727"/>
                    <a:pt x="8343" y="4525"/>
                    <a:pt x="8175" y="4525"/>
                  </a:cubicBezTo>
                  <a:cubicBezTo>
                    <a:pt x="8006" y="4727"/>
                    <a:pt x="8006" y="5131"/>
                    <a:pt x="7837" y="5131"/>
                  </a:cubicBezTo>
                  <a:cubicBezTo>
                    <a:pt x="7837" y="5131"/>
                    <a:pt x="7331" y="5131"/>
                    <a:pt x="7331" y="5131"/>
                  </a:cubicBezTo>
                  <a:cubicBezTo>
                    <a:pt x="7331" y="5736"/>
                    <a:pt x="8512" y="4929"/>
                    <a:pt x="8512" y="4929"/>
                  </a:cubicBezTo>
                  <a:cubicBezTo>
                    <a:pt x="8681" y="4929"/>
                    <a:pt x="8850" y="4727"/>
                    <a:pt x="9018" y="4929"/>
                  </a:cubicBezTo>
                  <a:cubicBezTo>
                    <a:pt x="9356" y="4929"/>
                    <a:pt x="9187" y="4525"/>
                    <a:pt x="9018" y="4525"/>
                  </a:cubicBezTo>
                  <a:cubicBezTo>
                    <a:pt x="9187" y="4525"/>
                    <a:pt x="9187" y="4525"/>
                    <a:pt x="9187" y="4525"/>
                  </a:cubicBezTo>
                  <a:cubicBezTo>
                    <a:pt x="9356" y="4929"/>
                    <a:pt x="9525" y="4525"/>
                    <a:pt x="9693" y="4525"/>
                  </a:cubicBezTo>
                  <a:cubicBezTo>
                    <a:pt x="9525" y="4525"/>
                    <a:pt x="9525" y="4929"/>
                    <a:pt x="9356" y="4929"/>
                  </a:cubicBezTo>
                  <a:cubicBezTo>
                    <a:pt x="9525" y="4929"/>
                    <a:pt x="9693" y="4929"/>
                    <a:pt x="9693" y="4929"/>
                  </a:cubicBezTo>
                  <a:cubicBezTo>
                    <a:pt x="9693" y="4929"/>
                    <a:pt x="9356" y="5131"/>
                    <a:pt x="9356" y="5332"/>
                  </a:cubicBezTo>
                  <a:cubicBezTo>
                    <a:pt x="9356" y="5332"/>
                    <a:pt x="10200" y="4929"/>
                    <a:pt x="10200" y="5131"/>
                  </a:cubicBezTo>
                  <a:cubicBezTo>
                    <a:pt x="10031" y="5332"/>
                    <a:pt x="9525" y="5131"/>
                    <a:pt x="9525" y="5534"/>
                  </a:cubicBezTo>
                  <a:cubicBezTo>
                    <a:pt x="9356" y="6140"/>
                    <a:pt x="9018" y="5332"/>
                    <a:pt x="9018" y="5332"/>
                  </a:cubicBezTo>
                  <a:cubicBezTo>
                    <a:pt x="9018" y="5131"/>
                    <a:pt x="9018" y="5736"/>
                    <a:pt x="9018" y="5736"/>
                  </a:cubicBezTo>
                  <a:cubicBezTo>
                    <a:pt x="9018" y="5736"/>
                    <a:pt x="8850" y="5332"/>
                    <a:pt x="8681" y="5332"/>
                  </a:cubicBezTo>
                  <a:cubicBezTo>
                    <a:pt x="8512" y="5534"/>
                    <a:pt x="8175" y="5938"/>
                    <a:pt x="8175" y="6140"/>
                  </a:cubicBezTo>
                  <a:cubicBezTo>
                    <a:pt x="8175" y="6140"/>
                    <a:pt x="8512" y="5938"/>
                    <a:pt x="8512" y="5938"/>
                  </a:cubicBezTo>
                  <a:cubicBezTo>
                    <a:pt x="8512" y="6140"/>
                    <a:pt x="8850" y="5938"/>
                    <a:pt x="8850" y="6140"/>
                  </a:cubicBezTo>
                  <a:cubicBezTo>
                    <a:pt x="8850" y="5938"/>
                    <a:pt x="8343" y="6140"/>
                    <a:pt x="8343" y="6342"/>
                  </a:cubicBezTo>
                  <a:cubicBezTo>
                    <a:pt x="8512" y="6544"/>
                    <a:pt x="9018" y="6140"/>
                    <a:pt x="8850" y="6544"/>
                  </a:cubicBezTo>
                  <a:cubicBezTo>
                    <a:pt x="9018" y="6140"/>
                    <a:pt x="7837" y="6746"/>
                    <a:pt x="7837" y="6746"/>
                  </a:cubicBezTo>
                  <a:cubicBezTo>
                    <a:pt x="7837" y="6544"/>
                    <a:pt x="8850" y="6947"/>
                    <a:pt x="8681" y="6947"/>
                  </a:cubicBezTo>
                  <a:cubicBezTo>
                    <a:pt x="8512" y="7149"/>
                    <a:pt x="8343" y="6746"/>
                    <a:pt x="8175" y="6947"/>
                  </a:cubicBezTo>
                  <a:cubicBezTo>
                    <a:pt x="8175" y="6947"/>
                    <a:pt x="8175" y="6947"/>
                    <a:pt x="8175" y="6947"/>
                  </a:cubicBezTo>
                  <a:cubicBezTo>
                    <a:pt x="8175" y="7149"/>
                    <a:pt x="7668" y="6746"/>
                    <a:pt x="7500" y="7149"/>
                  </a:cubicBezTo>
                  <a:cubicBezTo>
                    <a:pt x="7500" y="7149"/>
                    <a:pt x="8006" y="7149"/>
                    <a:pt x="8006" y="7149"/>
                  </a:cubicBezTo>
                  <a:cubicBezTo>
                    <a:pt x="7668" y="7553"/>
                    <a:pt x="7331" y="7149"/>
                    <a:pt x="7500" y="7755"/>
                  </a:cubicBezTo>
                  <a:cubicBezTo>
                    <a:pt x="7500" y="7755"/>
                    <a:pt x="7162" y="7957"/>
                    <a:pt x="7162" y="7957"/>
                  </a:cubicBezTo>
                  <a:cubicBezTo>
                    <a:pt x="6993" y="8159"/>
                    <a:pt x="6993" y="8159"/>
                    <a:pt x="6993" y="8159"/>
                  </a:cubicBezTo>
                  <a:cubicBezTo>
                    <a:pt x="6993" y="8361"/>
                    <a:pt x="6825" y="8361"/>
                    <a:pt x="6825" y="8361"/>
                  </a:cubicBezTo>
                  <a:cubicBezTo>
                    <a:pt x="6825" y="8562"/>
                    <a:pt x="6993" y="8361"/>
                    <a:pt x="6993" y="8361"/>
                  </a:cubicBezTo>
                  <a:cubicBezTo>
                    <a:pt x="7162" y="8361"/>
                    <a:pt x="6993" y="8562"/>
                    <a:pt x="6993" y="8562"/>
                  </a:cubicBezTo>
                  <a:cubicBezTo>
                    <a:pt x="7162" y="8562"/>
                    <a:pt x="7500" y="8764"/>
                    <a:pt x="7668" y="8562"/>
                  </a:cubicBezTo>
                  <a:cubicBezTo>
                    <a:pt x="7331" y="8764"/>
                    <a:pt x="7331" y="8764"/>
                    <a:pt x="6993" y="8764"/>
                  </a:cubicBezTo>
                  <a:cubicBezTo>
                    <a:pt x="6825" y="8764"/>
                    <a:pt x="6318" y="8764"/>
                    <a:pt x="6318" y="8966"/>
                  </a:cubicBezTo>
                  <a:cubicBezTo>
                    <a:pt x="6318" y="8966"/>
                    <a:pt x="6487" y="8966"/>
                    <a:pt x="6487" y="8966"/>
                  </a:cubicBezTo>
                  <a:cubicBezTo>
                    <a:pt x="6487" y="8966"/>
                    <a:pt x="6318" y="9168"/>
                    <a:pt x="6318" y="9168"/>
                  </a:cubicBezTo>
                  <a:cubicBezTo>
                    <a:pt x="6318" y="9168"/>
                    <a:pt x="6656" y="8966"/>
                    <a:pt x="6656" y="9168"/>
                  </a:cubicBezTo>
                  <a:cubicBezTo>
                    <a:pt x="6656" y="9168"/>
                    <a:pt x="6318" y="9572"/>
                    <a:pt x="6318" y="9572"/>
                  </a:cubicBezTo>
                  <a:cubicBezTo>
                    <a:pt x="6318" y="9572"/>
                    <a:pt x="6487" y="9572"/>
                    <a:pt x="6487" y="9774"/>
                  </a:cubicBezTo>
                  <a:cubicBezTo>
                    <a:pt x="6487" y="9774"/>
                    <a:pt x="6150" y="9774"/>
                    <a:pt x="6150" y="9774"/>
                  </a:cubicBezTo>
                  <a:cubicBezTo>
                    <a:pt x="6150" y="9774"/>
                    <a:pt x="6487" y="9975"/>
                    <a:pt x="6487" y="9975"/>
                  </a:cubicBezTo>
                  <a:cubicBezTo>
                    <a:pt x="6318" y="9975"/>
                    <a:pt x="6150" y="9975"/>
                    <a:pt x="6150" y="9975"/>
                  </a:cubicBezTo>
                  <a:cubicBezTo>
                    <a:pt x="6150" y="10177"/>
                    <a:pt x="6318" y="10379"/>
                    <a:pt x="6487" y="10379"/>
                  </a:cubicBezTo>
                  <a:cubicBezTo>
                    <a:pt x="6150" y="10379"/>
                    <a:pt x="5812" y="10379"/>
                    <a:pt x="5643" y="10783"/>
                  </a:cubicBezTo>
                  <a:cubicBezTo>
                    <a:pt x="5643" y="10985"/>
                    <a:pt x="4969" y="10783"/>
                    <a:pt x="4969" y="10783"/>
                  </a:cubicBezTo>
                  <a:cubicBezTo>
                    <a:pt x="4969" y="11389"/>
                    <a:pt x="5981" y="10783"/>
                    <a:pt x="6150" y="10783"/>
                  </a:cubicBezTo>
                  <a:cubicBezTo>
                    <a:pt x="5981" y="10783"/>
                    <a:pt x="5812" y="11187"/>
                    <a:pt x="5812" y="11187"/>
                  </a:cubicBezTo>
                  <a:cubicBezTo>
                    <a:pt x="5306" y="11187"/>
                    <a:pt x="5643" y="11389"/>
                    <a:pt x="5475" y="11590"/>
                  </a:cubicBezTo>
                  <a:cubicBezTo>
                    <a:pt x="5306" y="11792"/>
                    <a:pt x="4969" y="11389"/>
                    <a:pt x="4800" y="11590"/>
                  </a:cubicBezTo>
                  <a:cubicBezTo>
                    <a:pt x="4800" y="11792"/>
                    <a:pt x="4293" y="12196"/>
                    <a:pt x="4293" y="12196"/>
                  </a:cubicBezTo>
                  <a:cubicBezTo>
                    <a:pt x="4293" y="12398"/>
                    <a:pt x="4462" y="12398"/>
                    <a:pt x="4462" y="12398"/>
                  </a:cubicBezTo>
                  <a:cubicBezTo>
                    <a:pt x="4462" y="12600"/>
                    <a:pt x="3956" y="12600"/>
                    <a:pt x="3956" y="12600"/>
                  </a:cubicBezTo>
                  <a:cubicBezTo>
                    <a:pt x="3956" y="12600"/>
                    <a:pt x="4125" y="12802"/>
                    <a:pt x="4125" y="13003"/>
                  </a:cubicBezTo>
                  <a:cubicBezTo>
                    <a:pt x="4125" y="13205"/>
                    <a:pt x="4462" y="13003"/>
                    <a:pt x="4631" y="13003"/>
                  </a:cubicBezTo>
                  <a:cubicBezTo>
                    <a:pt x="4800" y="12802"/>
                    <a:pt x="4969" y="13003"/>
                    <a:pt x="5137" y="12802"/>
                  </a:cubicBezTo>
                  <a:cubicBezTo>
                    <a:pt x="5137" y="12802"/>
                    <a:pt x="4969" y="12600"/>
                    <a:pt x="4969" y="12398"/>
                  </a:cubicBezTo>
                  <a:cubicBezTo>
                    <a:pt x="4969" y="12398"/>
                    <a:pt x="5306" y="12600"/>
                    <a:pt x="5475" y="12802"/>
                  </a:cubicBezTo>
                  <a:cubicBezTo>
                    <a:pt x="5475" y="12802"/>
                    <a:pt x="4969" y="13205"/>
                    <a:pt x="4969" y="13205"/>
                  </a:cubicBezTo>
                  <a:cubicBezTo>
                    <a:pt x="4800" y="13205"/>
                    <a:pt x="4631" y="13407"/>
                    <a:pt x="4631" y="13205"/>
                  </a:cubicBezTo>
                  <a:cubicBezTo>
                    <a:pt x="4462" y="13003"/>
                    <a:pt x="4293" y="13407"/>
                    <a:pt x="4125" y="13407"/>
                  </a:cubicBezTo>
                  <a:cubicBezTo>
                    <a:pt x="3956" y="13205"/>
                    <a:pt x="3956" y="12600"/>
                    <a:pt x="3787" y="13205"/>
                  </a:cubicBezTo>
                  <a:cubicBezTo>
                    <a:pt x="3450" y="14013"/>
                    <a:pt x="3281" y="13003"/>
                    <a:pt x="3450" y="13003"/>
                  </a:cubicBezTo>
                  <a:cubicBezTo>
                    <a:pt x="3112" y="13003"/>
                    <a:pt x="3450" y="13811"/>
                    <a:pt x="3112" y="13609"/>
                  </a:cubicBezTo>
                  <a:cubicBezTo>
                    <a:pt x="2437" y="13609"/>
                    <a:pt x="2943" y="14013"/>
                    <a:pt x="2775" y="14215"/>
                  </a:cubicBezTo>
                  <a:cubicBezTo>
                    <a:pt x="2606" y="14215"/>
                    <a:pt x="2606" y="13811"/>
                    <a:pt x="2606" y="13811"/>
                  </a:cubicBezTo>
                  <a:cubicBezTo>
                    <a:pt x="2268" y="13811"/>
                    <a:pt x="1931" y="14013"/>
                    <a:pt x="1762" y="14215"/>
                  </a:cubicBezTo>
                  <a:cubicBezTo>
                    <a:pt x="1762" y="14417"/>
                    <a:pt x="2437" y="14417"/>
                    <a:pt x="2606" y="14417"/>
                  </a:cubicBezTo>
                  <a:cubicBezTo>
                    <a:pt x="2606" y="14417"/>
                    <a:pt x="3112" y="14215"/>
                    <a:pt x="3112" y="14215"/>
                  </a:cubicBezTo>
                  <a:cubicBezTo>
                    <a:pt x="3281" y="14417"/>
                    <a:pt x="2437" y="14417"/>
                    <a:pt x="2437" y="14417"/>
                  </a:cubicBezTo>
                  <a:cubicBezTo>
                    <a:pt x="2268" y="14417"/>
                    <a:pt x="2268" y="14618"/>
                    <a:pt x="2100" y="14618"/>
                  </a:cubicBezTo>
                  <a:cubicBezTo>
                    <a:pt x="1931" y="14618"/>
                    <a:pt x="1762" y="14618"/>
                    <a:pt x="1593" y="14618"/>
                  </a:cubicBezTo>
                  <a:cubicBezTo>
                    <a:pt x="1256" y="14417"/>
                    <a:pt x="1087" y="14618"/>
                    <a:pt x="1425" y="14820"/>
                  </a:cubicBezTo>
                  <a:cubicBezTo>
                    <a:pt x="1593" y="14820"/>
                    <a:pt x="1931" y="14820"/>
                    <a:pt x="1931" y="15224"/>
                  </a:cubicBezTo>
                  <a:cubicBezTo>
                    <a:pt x="1931" y="15224"/>
                    <a:pt x="1762" y="15628"/>
                    <a:pt x="1762" y="15426"/>
                  </a:cubicBezTo>
                  <a:cubicBezTo>
                    <a:pt x="1593" y="15426"/>
                    <a:pt x="1931" y="15022"/>
                    <a:pt x="1593" y="14820"/>
                  </a:cubicBezTo>
                  <a:cubicBezTo>
                    <a:pt x="1087" y="14820"/>
                    <a:pt x="1425" y="15022"/>
                    <a:pt x="1256" y="15224"/>
                  </a:cubicBezTo>
                  <a:cubicBezTo>
                    <a:pt x="1256" y="15224"/>
                    <a:pt x="1256" y="14618"/>
                    <a:pt x="1087" y="14618"/>
                  </a:cubicBezTo>
                  <a:cubicBezTo>
                    <a:pt x="1087" y="14417"/>
                    <a:pt x="750" y="15628"/>
                    <a:pt x="918" y="15426"/>
                  </a:cubicBezTo>
                  <a:cubicBezTo>
                    <a:pt x="750" y="15426"/>
                    <a:pt x="750" y="15022"/>
                    <a:pt x="750" y="15022"/>
                  </a:cubicBezTo>
                  <a:cubicBezTo>
                    <a:pt x="581" y="15022"/>
                    <a:pt x="581" y="15426"/>
                    <a:pt x="581" y="15426"/>
                  </a:cubicBezTo>
                  <a:cubicBezTo>
                    <a:pt x="412" y="15628"/>
                    <a:pt x="75" y="15426"/>
                    <a:pt x="75" y="15628"/>
                  </a:cubicBezTo>
                  <a:cubicBezTo>
                    <a:pt x="75" y="15830"/>
                    <a:pt x="-94" y="16032"/>
                    <a:pt x="75" y="16032"/>
                  </a:cubicBezTo>
                  <a:cubicBezTo>
                    <a:pt x="243" y="16032"/>
                    <a:pt x="412" y="16032"/>
                    <a:pt x="581" y="16233"/>
                  </a:cubicBezTo>
                  <a:cubicBezTo>
                    <a:pt x="581" y="16233"/>
                    <a:pt x="-94" y="16435"/>
                    <a:pt x="75" y="16637"/>
                  </a:cubicBezTo>
                  <a:cubicBezTo>
                    <a:pt x="75" y="16839"/>
                    <a:pt x="412" y="16839"/>
                    <a:pt x="412" y="16839"/>
                  </a:cubicBezTo>
                  <a:cubicBezTo>
                    <a:pt x="412" y="16839"/>
                    <a:pt x="918" y="16637"/>
                    <a:pt x="918" y="16839"/>
                  </a:cubicBezTo>
                  <a:cubicBezTo>
                    <a:pt x="750" y="17041"/>
                    <a:pt x="243" y="16839"/>
                    <a:pt x="75" y="17243"/>
                  </a:cubicBezTo>
                  <a:cubicBezTo>
                    <a:pt x="-94" y="17445"/>
                    <a:pt x="918" y="17445"/>
                    <a:pt x="581" y="17848"/>
                  </a:cubicBezTo>
                  <a:cubicBezTo>
                    <a:pt x="581" y="17848"/>
                    <a:pt x="412" y="17445"/>
                    <a:pt x="243" y="17646"/>
                  </a:cubicBezTo>
                  <a:cubicBezTo>
                    <a:pt x="75" y="17848"/>
                    <a:pt x="75" y="18050"/>
                    <a:pt x="243" y="18252"/>
                  </a:cubicBezTo>
                  <a:cubicBezTo>
                    <a:pt x="412" y="18252"/>
                    <a:pt x="750" y="18454"/>
                    <a:pt x="918" y="18454"/>
                  </a:cubicBezTo>
                  <a:cubicBezTo>
                    <a:pt x="1087" y="18252"/>
                    <a:pt x="1256" y="17848"/>
                    <a:pt x="1425" y="18050"/>
                  </a:cubicBezTo>
                  <a:cubicBezTo>
                    <a:pt x="1256" y="18050"/>
                    <a:pt x="1087" y="18252"/>
                    <a:pt x="1087" y="18252"/>
                  </a:cubicBezTo>
                  <a:cubicBezTo>
                    <a:pt x="1087" y="18454"/>
                    <a:pt x="918" y="18454"/>
                    <a:pt x="750" y="18454"/>
                  </a:cubicBezTo>
                  <a:cubicBezTo>
                    <a:pt x="750" y="18454"/>
                    <a:pt x="1087" y="18656"/>
                    <a:pt x="1087" y="18858"/>
                  </a:cubicBezTo>
                  <a:cubicBezTo>
                    <a:pt x="1087" y="18858"/>
                    <a:pt x="581" y="18454"/>
                    <a:pt x="750" y="18858"/>
                  </a:cubicBezTo>
                  <a:cubicBezTo>
                    <a:pt x="750" y="19060"/>
                    <a:pt x="1256" y="19261"/>
                    <a:pt x="1256" y="19261"/>
                  </a:cubicBezTo>
                  <a:cubicBezTo>
                    <a:pt x="1256" y="19463"/>
                    <a:pt x="750" y="19060"/>
                    <a:pt x="581" y="19261"/>
                  </a:cubicBezTo>
                  <a:cubicBezTo>
                    <a:pt x="243" y="19261"/>
                    <a:pt x="581" y="18656"/>
                    <a:pt x="412" y="18656"/>
                  </a:cubicBezTo>
                  <a:cubicBezTo>
                    <a:pt x="412" y="18656"/>
                    <a:pt x="75" y="19060"/>
                    <a:pt x="243" y="19261"/>
                  </a:cubicBezTo>
                  <a:cubicBezTo>
                    <a:pt x="412" y="19261"/>
                    <a:pt x="243" y="19665"/>
                    <a:pt x="243" y="19665"/>
                  </a:cubicBezTo>
                  <a:cubicBezTo>
                    <a:pt x="412" y="19867"/>
                    <a:pt x="581" y="19463"/>
                    <a:pt x="750" y="19261"/>
                  </a:cubicBezTo>
                  <a:cubicBezTo>
                    <a:pt x="750" y="19261"/>
                    <a:pt x="750" y="19463"/>
                    <a:pt x="750" y="19463"/>
                  </a:cubicBezTo>
                  <a:cubicBezTo>
                    <a:pt x="918" y="19463"/>
                    <a:pt x="918" y="19261"/>
                    <a:pt x="1087" y="19261"/>
                  </a:cubicBezTo>
                  <a:cubicBezTo>
                    <a:pt x="1087" y="19261"/>
                    <a:pt x="1087" y="19665"/>
                    <a:pt x="918" y="19665"/>
                  </a:cubicBezTo>
                  <a:cubicBezTo>
                    <a:pt x="581" y="19867"/>
                    <a:pt x="1256" y="20271"/>
                    <a:pt x="1256" y="20069"/>
                  </a:cubicBezTo>
                  <a:cubicBezTo>
                    <a:pt x="1256" y="20473"/>
                    <a:pt x="75" y="20069"/>
                    <a:pt x="750" y="20675"/>
                  </a:cubicBezTo>
                  <a:cubicBezTo>
                    <a:pt x="1087" y="20876"/>
                    <a:pt x="1256" y="21078"/>
                    <a:pt x="1593" y="21078"/>
                  </a:cubicBezTo>
                  <a:cubicBezTo>
                    <a:pt x="1593" y="21078"/>
                    <a:pt x="2100" y="21482"/>
                    <a:pt x="2268" y="21482"/>
                  </a:cubicBezTo>
                  <a:cubicBezTo>
                    <a:pt x="2775" y="21482"/>
                    <a:pt x="3450" y="20876"/>
                    <a:pt x="3787" y="20473"/>
                  </a:cubicBezTo>
                  <a:cubicBezTo>
                    <a:pt x="3956" y="20069"/>
                    <a:pt x="4125" y="20069"/>
                    <a:pt x="4462" y="19867"/>
                  </a:cubicBezTo>
                  <a:cubicBezTo>
                    <a:pt x="4631" y="19665"/>
                    <a:pt x="4631" y="19060"/>
                    <a:pt x="4800" y="19060"/>
                  </a:cubicBezTo>
                  <a:cubicBezTo>
                    <a:pt x="4800" y="19060"/>
                    <a:pt x="4800" y="19665"/>
                    <a:pt x="4969" y="19665"/>
                  </a:cubicBezTo>
                  <a:cubicBezTo>
                    <a:pt x="5306" y="19867"/>
                    <a:pt x="5137" y="19867"/>
                    <a:pt x="5137" y="20069"/>
                  </a:cubicBezTo>
                  <a:cubicBezTo>
                    <a:pt x="5306" y="20069"/>
                    <a:pt x="5475" y="20069"/>
                    <a:pt x="5643" y="20271"/>
                  </a:cubicBezTo>
                  <a:cubicBezTo>
                    <a:pt x="5643" y="20473"/>
                    <a:pt x="5475" y="20069"/>
                    <a:pt x="5643" y="2027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20" name="Shape">
              <a:extLst>
                <a:ext uri="{FF2B5EF4-FFF2-40B4-BE49-F238E27FC236}">
                  <a16:creationId xmlns:a16="http://schemas.microsoft.com/office/drawing/2014/main" id="{E312FF87-47B9-4222-B663-9B333736DEE5}"/>
                </a:ext>
              </a:extLst>
            </p:cNvPr>
            <p:cNvSpPr/>
            <p:nvPr/>
          </p:nvSpPr>
          <p:spPr>
            <a:xfrm>
              <a:off x="9438698" y="1259307"/>
              <a:ext cx="4529372" cy="1570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438" extrusionOk="0">
                  <a:moveTo>
                    <a:pt x="21531" y="8457"/>
                  </a:moveTo>
                  <a:cubicBezTo>
                    <a:pt x="21477" y="8304"/>
                    <a:pt x="21397" y="8227"/>
                    <a:pt x="21344" y="8074"/>
                  </a:cubicBezTo>
                  <a:cubicBezTo>
                    <a:pt x="21317" y="7998"/>
                    <a:pt x="21291" y="7921"/>
                    <a:pt x="21237" y="7844"/>
                  </a:cubicBezTo>
                  <a:cubicBezTo>
                    <a:pt x="21211" y="7844"/>
                    <a:pt x="21157" y="7844"/>
                    <a:pt x="21131" y="7768"/>
                  </a:cubicBezTo>
                  <a:cubicBezTo>
                    <a:pt x="21131" y="7844"/>
                    <a:pt x="21157" y="7844"/>
                    <a:pt x="21157" y="7844"/>
                  </a:cubicBezTo>
                  <a:cubicBezTo>
                    <a:pt x="21184" y="7844"/>
                    <a:pt x="21104" y="7921"/>
                    <a:pt x="21077" y="7844"/>
                  </a:cubicBezTo>
                  <a:cubicBezTo>
                    <a:pt x="21077" y="7844"/>
                    <a:pt x="21104" y="7844"/>
                    <a:pt x="21104" y="7768"/>
                  </a:cubicBezTo>
                  <a:cubicBezTo>
                    <a:pt x="21077" y="7691"/>
                    <a:pt x="20944" y="7844"/>
                    <a:pt x="20917" y="7768"/>
                  </a:cubicBezTo>
                  <a:cubicBezTo>
                    <a:pt x="20971" y="7844"/>
                    <a:pt x="20971" y="7844"/>
                    <a:pt x="20971" y="8074"/>
                  </a:cubicBezTo>
                  <a:cubicBezTo>
                    <a:pt x="20944" y="8151"/>
                    <a:pt x="20997" y="8304"/>
                    <a:pt x="20997" y="8304"/>
                  </a:cubicBezTo>
                  <a:cubicBezTo>
                    <a:pt x="20971" y="8304"/>
                    <a:pt x="20971" y="8227"/>
                    <a:pt x="20971" y="8227"/>
                  </a:cubicBezTo>
                  <a:cubicBezTo>
                    <a:pt x="20944" y="8151"/>
                    <a:pt x="20944" y="8304"/>
                    <a:pt x="20917" y="8304"/>
                  </a:cubicBezTo>
                  <a:cubicBezTo>
                    <a:pt x="20917" y="8304"/>
                    <a:pt x="20864" y="7998"/>
                    <a:pt x="20864" y="7998"/>
                  </a:cubicBezTo>
                  <a:cubicBezTo>
                    <a:pt x="20864" y="7921"/>
                    <a:pt x="20864" y="7921"/>
                    <a:pt x="20864" y="7921"/>
                  </a:cubicBezTo>
                  <a:cubicBezTo>
                    <a:pt x="20864" y="7844"/>
                    <a:pt x="20837" y="7768"/>
                    <a:pt x="20864" y="7691"/>
                  </a:cubicBezTo>
                  <a:cubicBezTo>
                    <a:pt x="20891" y="7538"/>
                    <a:pt x="20837" y="7615"/>
                    <a:pt x="20811" y="7538"/>
                  </a:cubicBezTo>
                  <a:cubicBezTo>
                    <a:pt x="20811" y="7461"/>
                    <a:pt x="20757" y="7385"/>
                    <a:pt x="20731" y="7385"/>
                  </a:cubicBezTo>
                  <a:cubicBezTo>
                    <a:pt x="20544" y="7078"/>
                    <a:pt x="20384" y="6772"/>
                    <a:pt x="20197" y="6619"/>
                  </a:cubicBezTo>
                  <a:cubicBezTo>
                    <a:pt x="20144" y="6542"/>
                    <a:pt x="20117" y="6466"/>
                    <a:pt x="20091" y="6389"/>
                  </a:cubicBezTo>
                  <a:cubicBezTo>
                    <a:pt x="20064" y="6312"/>
                    <a:pt x="20011" y="6236"/>
                    <a:pt x="19957" y="6236"/>
                  </a:cubicBezTo>
                  <a:cubicBezTo>
                    <a:pt x="19877" y="6159"/>
                    <a:pt x="19797" y="6083"/>
                    <a:pt x="19691" y="5929"/>
                  </a:cubicBezTo>
                  <a:cubicBezTo>
                    <a:pt x="19611" y="5929"/>
                    <a:pt x="19504" y="5929"/>
                    <a:pt x="19451" y="5929"/>
                  </a:cubicBezTo>
                  <a:cubicBezTo>
                    <a:pt x="19397" y="5929"/>
                    <a:pt x="19371" y="5929"/>
                    <a:pt x="19344" y="5929"/>
                  </a:cubicBezTo>
                  <a:cubicBezTo>
                    <a:pt x="19344" y="5929"/>
                    <a:pt x="19317" y="5853"/>
                    <a:pt x="19317" y="5853"/>
                  </a:cubicBezTo>
                  <a:cubicBezTo>
                    <a:pt x="19291" y="5929"/>
                    <a:pt x="19291" y="6006"/>
                    <a:pt x="19264" y="5929"/>
                  </a:cubicBezTo>
                  <a:cubicBezTo>
                    <a:pt x="19184" y="5929"/>
                    <a:pt x="19104" y="5853"/>
                    <a:pt x="19024" y="5776"/>
                  </a:cubicBezTo>
                  <a:cubicBezTo>
                    <a:pt x="18997" y="5776"/>
                    <a:pt x="18917" y="5700"/>
                    <a:pt x="18917" y="5853"/>
                  </a:cubicBezTo>
                  <a:cubicBezTo>
                    <a:pt x="18891" y="6006"/>
                    <a:pt x="18864" y="6006"/>
                    <a:pt x="18917" y="6083"/>
                  </a:cubicBezTo>
                  <a:cubicBezTo>
                    <a:pt x="18971" y="6236"/>
                    <a:pt x="19024" y="6542"/>
                    <a:pt x="18891" y="6619"/>
                  </a:cubicBezTo>
                  <a:cubicBezTo>
                    <a:pt x="18864" y="6695"/>
                    <a:pt x="18784" y="6695"/>
                    <a:pt x="18757" y="6542"/>
                  </a:cubicBezTo>
                  <a:cubicBezTo>
                    <a:pt x="18731" y="6466"/>
                    <a:pt x="18731" y="6389"/>
                    <a:pt x="18651" y="6389"/>
                  </a:cubicBezTo>
                  <a:cubicBezTo>
                    <a:pt x="18571" y="6312"/>
                    <a:pt x="18624" y="6236"/>
                    <a:pt x="18597" y="6159"/>
                  </a:cubicBezTo>
                  <a:cubicBezTo>
                    <a:pt x="18597" y="6083"/>
                    <a:pt x="18517" y="6006"/>
                    <a:pt x="18491" y="6083"/>
                  </a:cubicBezTo>
                  <a:cubicBezTo>
                    <a:pt x="18411" y="6312"/>
                    <a:pt x="18277" y="6083"/>
                    <a:pt x="18171" y="6083"/>
                  </a:cubicBezTo>
                  <a:cubicBezTo>
                    <a:pt x="18064" y="6083"/>
                    <a:pt x="17957" y="6006"/>
                    <a:pt x="17851" y="6006"/>
                  </a:cubicBezTo>
                  <a:cubicBezTo>
                    <a:pt x="17797" y="6006"/>
                    <a:pt x="17771" y="6006"/>
                    <a:pt x="17717" y="6083"/>
                  </a:cubicBezTo>
                  <a:cubicBezTo>
                    <a:pt x="17664" y="6159"/>
                    <a:pt x="17691" y="6389"/>
                    <a:pt x="17691" y="6542"/>
                  </a:cubicBezTo>
                  <a:cubicBezTo>
                    <a:pt x="17691" y="6542"/>
                    <a:pt x="17691" y="6542"/>
                    <a:pt x="17691" y="6542"/>
                  </a:cubicBezTo>
                  <a:cubicBezTo>
                    <a:pt x="17664" y="6542"/>
                    <a:pt x="17637" y="6159"/>
                    <a:pt x="17611" y="6083"/>
                  </a:cubicBezTo>
                  <a:cubicBezTo>
                    <a:pt x="17584" y="6083"/>
                    <a:pt x="17477" y="6083"/>
                    <a:pt x="17451" y="5929"/>
                  </a:cubicBezTo>
                  <a:cubicBezTo>
                    <a:pt x="17451" y="5700"/>
                    <a:pt x="17557" y="5623"/>
                    <a:pt x="17451" y="5393"/>
                  </a:cubicBezTo>
                  <a:cubicBezTo>
                    <a:pt x="17397" y="5317"/>
                    <a:pt x="17344" y="5240"/>
                    <a:pt x="17264" y="5164"/>
                  </a:cubicBezTo>
                  <a:cubicBezTo>
                    <a:pt x="17104" y="5010"/>
                    <a:pt x="16917" y="5164"/>
                    <a:pt x="16757" y="5240"/>
                  </a:cubicBezTo>
                  <a:cubicBezTo>
                    <a:pt x="16677" y="5240"/>
                    <a:pt x="16597" y="5240"/>
                    <a:pt x="16491" y="5240"/>
                  </a:cubicBezTo>
                  <a:cubicBezTo>
                    <a:pt x="16464" y="5240"/>
                    <a:pt x="16464" y="5240"/>
                    <a:pt x="16437" y="5240"/>
                  </a:cubicBezTo>
                  <a:cubicBezTo>
                    <a:pt x="16384" y="5164"/>
                    <a:pt x="16437" y="5164"/>
                    <a:pt x="16464" y="5087"/>
                  </a:cubicBezTo>
                  <a:cubicBezTo>
                    <a:pt x="16464" y="5010"/>
                    <a:pt x="16331" y="4934"/>
                    <a:pt x="16331" y="4934"/>
                  </a:cubicBezTo>
                  <a:cubicBezTo>
                    <a:pt x="16304" y="4857"/>
                    <a:pt x="16197" y="4934"/>
                    <a:pt x="16171" y="4934"/>
                  </a:cubicBezTo>
                  <a:cubicBezTo>
                    <a:pt x="16171" y="4934"/>
                    <a:pt x="16277" y="4857"/>
                    <a:pt x="16251" y="4781"/>
                  </a:cubicBezTo>
                  <a:cubicBezTo>
                    <a:pt x="16224" y="4781"/>
                    <a:pt x="16197" y="4857"/>
                    <a:pt x="16171" y="4857"/>
                  </a:cubicBezTo>
                  <a:cubicBezTo>
                    <a:pt x="16144" y="4781"/>
                    <a:pt x="16091" y="4704"/>
                    <a:pt x="16091" y="4704"/>
                  </a:cubicBezTo>
                  <a:cubicBezTo>
                    <a:pt x="16064" y="4704"/>
                    <a:pt x="15984" y="4551"/>
                    <a:pt x="16037" y="4551"/>
                  </a:cubicBezTo>
                  <a:cubicBezTo>
                    <a:pt x="16064" y="4551"/>
                    <a:pt x="16117" y="4551"/>
                    <a:pt x="16144" y="4551"/>
                  </a:cubicBezTo>
                  <a:cubicBezTo>
                    <a:pt x="16224" y="4551"/>
                    <a:pt x="16117" y="4321"/>
                    <a:pt x="16091" y="4321"/>
                  </a:cubicBezTo>
                  <a:cubicBezTo>
                    <a:pt x="16037" y="4168"/>
                    <a:pt x="15904" y="4244"/>
                    <a:pt x="15824" y="4168"/>
                  </a:cubicBezTo>
                  <a:cubicBezTo>
                    <a:pt x="15771" y="4168"/>
                    <a:pt x="15744" y="4321"/>
                    <a:pt x="15691" y="4474"/>
                  </a:cubicBezTo>
                  <a:cubicBezTo>
                    <a:pt x="15691" y="4474"/>
                    <a:pt x="15504" y="4781"/>
                    <a:pt x="15504" y="4551"/>
                  </a:cubicBezTo>
                  <a:cubicBezTo>
                    <a:pt x="15531" y="4398"/>
                    <a:pt x="15557" y="4551"/>
                    <a:pt x="15611" y="4474"/>
                  </a:cubicBezTo>
                  <a:cubicBezTo>
                    <a:pt x="15611" y="4474"/>
                    <a:pt x="15584" y="4244"/>
                    <a:pt x="15557" y="4244"/>
                  </a:cubicBezTo>
                  <a:cubicBezTo>
                    <a:pt x="15557" y="4244"/>
                    <a:pt x="15397" y="4244"/>
                    <a:pt x="15397" y="4244"/>
                  </a:cubicBezTo>
                  <a:cubicBezTo>
                    <a:pt x="15424" y="4168"/>
                    <a:pt x="15477" y="4091"/>
                    <a:pt x="15531" y="4091"/>
                  </a:cubicBezTo>
                  <a:cubicBezTo>
                    <a:pt x="15557" y="4168"/>
                    <a:pt x="15744" y="4168"/>
                    <a:pt x="15744" y="4168"/>
                  </a:cubicBezTo>
                  <a:cubicBezTo>
                    <a:pt x="15744" y="4091"/>
                    <a:pt x="15584" y="4091"/>
                    <a:pt x="15557" y="4015"/>
                  </a:cubicBezTo>
                  <a:cubicBezTo>
                    <a:pt x="15504" y="4015"/>
                    <a:pt x="15451" y="4015"/>
                    <a:pt x="15397" y="4015"/>
                  </a:cubicBezTo>
                  <a:cubicBezTo>
                    <a:pt x="15291" y="3938"/>
                    <a:pt x="15184" y="3938"/>
                    <a:pt x="15077" y="3861"/>
                  </a:cubicBezTo>
                  <a:cubicBezTo>
                    <a:pt x="15051" y="3861"/>
                    <a:pt x="14944" y="3785"/>
                    <a:pt x="14944" y="3785"/>
                  </a:cubicBezTo>
                  <a:cubicBezTo>
                    <a:pt x="14944" y="3861"/>
                    <a:pt x="14971" y="3938"/>
                    <a:pt x="14944" y="3938"/>
                  </a:cubicBezTo>
                  <a:cubicBezTo>
                    <a:pt x="14917" y="4015"/>
                    <a:pt x="14891" y="4015"/>
                    <a:pt x="14864" y="4015"/>
                  </a:cubicBezTo>
                  <a:cubicBezTo>
                    <a:pt x="14837" y="4015"/>
                    <a:pt x="14704" y="4091"/>
                    <a:pt x="14731" y="4244"/>
                  </a:cubicBezTo>
                  <a:cubicBezTo>
                    <a:pt x="14757" y="4398"/>
                    <a:pt x="14811" y="4168"/>
                    <a:pt x="14837" y="4244"/>
                  </a:cubicBezTo>
                  <a:cubicBezTo>
                    <a:pt x="14837" y="4244"/>
                    <a:pt x="14757" y="4321"/>
                    <a:pt x="14784" y="4474"/>
                  </a:cubicBezTo>
                  <a:cubicBezTo>
                    <a:pt x="14811" y="4474"/>
                    <a:pt x="14784" y="4551"/>
                    <a:pt x="14784" y="4627"/>
                  </a:cubicBezTo>
                  <a:cubicBezTo>
                    <a:pt x="14811" y="4627"/>
                    <a:pt x="14837" y="4704"/>
                    <a:pt x="14837" y="4781"/>
                  </a:cubicBezTo>
                  <a:cubicBezTo>
                    <a:pt x="14837" y="4781"/>
                    <a:pt x="14731" y="4781"/>
                    <a:pt x="14704" y="4781"/>
                  </a:cubicBezTo>
                  <a:cubicBezTo>
                    <a:pt x="14651" y="4781"/>
                    <a:pt x="14704" y="4704"/>
                    <a:pt x="14704" y="4704"/>
                  </a:cubicBezTo>
                  <a:cubicBezTo>
                    <a:pt x="14677" y="4627"/>
                    <a:pt x="14597" y="4704"/>
                    <a:pt x="14597" y="4704"/>
                  </a:cubicBezTo>
                  <a:cubicBezTo>
                    <a:pt x="14544" y="4781"/>
                    <a:pt x="14491" y="4704"/>
                    <a:pt x="14464" y="4704"/>
                  </a:cubicBezTo>
                  <a:cubicBezTo>
                    <a:pt x="14437" y="4704"/>
                    <a:pt x="14544" y="4781"/>
                    <a:pt x="14544" y="4781"/>
                  </a:cubicBezTo>
                  <a:cubicBezTo>
                    <a:pt x="14624" y="4857"/>
                    <a:pt x="14544" y="5010"/>
                    <a:pt x="14517" y="4934"/>
                  </a:cubicBezTo>
                  <a:cubicBezTo>
                    <a:pt x="14491" y="4934"/>
                    <a:pt x="14491" y="4857"/>
                    <a:pt x="14491" y="4781"/>
                  </a:cubicBezTo>
                  <a:cubicBezTo>
                    <a:pt x="14464" y="4781"/>
                    <a:pt x="14437" y="4781"/>
                    <a:pt x="14411" y="4781"/>
                  </a:cubicBezTo>
                  <a:cubicBezTo>
                    <a:pt x="14357" y="4704"/>
                    <a:pt x="14304" y="4627"/>
                    <a:pt x="14224" y="4704"/>
                  </a:cubicBezTo>
                  <a:cubicBezTo>
                    <a:pt x="14144" y="4704"/>
                    <a:pt x="14091" y="4934"/>
                    <a:pt x="14011" y="4781"/>
                  </a:cubicBezTo>
                  <a:cubicBezTo>
                    <a:pt x="13957" y="4704"/>
                    <a:pt x="13904" y="4627"/>
                    <a:pt x="13877" y="4474"/>
                  </a:cubicBezTo>
                  <a:cubicBezTo>
                    <a:pt x="13851" y="4398"/>
                    <a:pt x="13797" y="4704"/>
                    <a:pt x="13771" y="4704"/>
                  </a:cubicBezTo>
                  <a:cubicBezTo>
                    <a:pt x="13744" y="4857"/>
                    <a:pt x="13717" y="5317"/>
                    <a:pt x="13637" y="5240"/>
                  </a:cubicBezTo>
                  <a:cubicBezTo>
                    <a:pt x="13584" y="5164"/>
                    <a:pt x="13531" y="5164"/>
                    <a:pt x="13477" y="5010"/>
                  </a:cubicBezTo>
                  <a:cubicBezTo>
                    <a:pt x="13451" y="4934"/>
                    <a:pt x="13397" y="4781"/>
                    <a:pt x="13371" y="4704"/>
                  </a:cubicBezTo>
                  <a:cubicBezTo>
                    <a:pt x="13344" y="4551"/>
                    <a:pt x="13291" y="4474"/>
                    <a:pt x="13264" y="4398"/>
                  </a:cubicBezTo>
                  <a:cubicBezTo>
                    <a:pt x="13211" y="4244"/>
                    <a:pt x="13317" y="4321"/>
                    <a:pt x="13344" y="4321"/>
                  </a:cubicBezTo>
                  <a:cubicBezTo>
                    <a:pt x="13371" y="4321"/>
                    <a:pt x="13424" y="4244"/>
                    <a:pt x="13424" y="4168"/>
                  </a:cubicBezTo>
                  <a:cubicBezTo>
                    <a:pt x="13424" y="4168"/>
                    <a:pt x="13291" y="3938"/>
                    <a:pt x="13291" y="3938"/>
                  </a:cubicBezTo>
                  <a:cubicBezTo>
                    <a:pt x="13291" y="3938"/>
                    <a:pt x="13371" y="3938"/>
                    <a:pt x="13371" y="3861"/>
                  </a:cubicBezTo>
                  <a:cubicBezTo>
                    <a:pt x="13344" y="3785"/>
                    <a:pt x="13291" y="3785"/>
                    <a:pt x="13291" y="3785"/>
                  </a:cubicBezTo>
                  <a:cubicBezTo>
                    <a:pt x="13291" y="3632"/>
                    <a:pt x="13424" y="3555"/>
                    <a:pt x="13291" y="3478"/>
                  </a:cubicBezTo>
                  <a:cubicBezTo>
                    <a:pt x="13264" y="3478"/>
                    <a:pt x="13237" y="3325"/>
                    <a:pt x="13184" y="3325"/>
                  </a:cubicBezTo>
                  <a:cubicBezTo>
                    <a:pt x="13157" y="3325"/>
                    <a:pt x="13104" y="3249"/>
                    <a:pt x="13077" y="3325"/>
                  </a:cubicBezTo>
                  <a:cubicBezTo>
                    <a:pt x="13051" y="3325"/>
                    <a:pt x="13051" y="3402"/>
                    <a:pt x="13024" y="3402"/>
                  </a:cubicBezTo>
                  <a:cubicBezTo>
                    <a:pt x="12997" y="3325"/>
                    <a:pt x="12997" y="3325"/>
                    <a:pt x="12971" y="3325"/>
                  </a:cubicBezTo>
                  <a:cubicBezTo>
                    <a:pt x="12944" y="3325"/>
                    <a:pt x="12891" y="3325"/>
                    <a:pt x="12864" y="3249"/>
                  </a:cubicBezTo>
                  <a:cubicBezTo>
                    <a:pt x="12837" y="3249"/>
                    <a:pt x="12811" y="3249"/>
                    <a:pt x="12784" y="3095"/>
                  </a:cubicBezTo>
                  <a:cubicBezTo>
                    <a:pt x="12757" y="3095"/>
                    <a:pt x="12784" y="3019"/>
                    <a:pt x="12731" y="3095"/>
                  </a:cubicBezTo>
                  <a:cubicBezTo>
                    <a:pt x="12731" y="3095"/>
                    <a:pt x="12704" y="3172"/>
                    <a:pt x="12677" y="3172"/>
                  </a:cubicBezTo>
                  <a:cubicBezTo>
                    <a:pt x="12651" y="3172"/>
                    <a:pt x="12651" y="3095"/>
                    <a:pt x="12624" y="3172"/>
                  </a:cubicBezTo>
                  <a:cubicBezTo>
                    <a:pt x="12624" y="3249"/>
                    <a:pt x="12597" y="3325"/>
                    <a:pt x="12597" y="3402"/>
                  </a:cubicBezTo>
                  <a:cubicBezTo>
                    <a:pt x="12597" y="3478"/>
                    <a:pt x="12651" y="3478"/>
                    <a:pt x="12624" y="3555"/>
                  </a:cubicBezTo>
                  <a:cubicBezTo>
                    <a:pt x="12597" y="3632"/>
                    <a:pt x="12624" y="3632"/>
                    <a:pt x="12597" y="3632"/>
                  </a:cubicBezTo>
                  <a:cubicBezTo>
                    <a:pt x="12571" y="3632"/>
                    <a:pt x="12517" y="3632"/>
                    <a:pt x="12491" y="3708"/>
                  </a:cubicBezTo>
                  <a:cubicBezTo>
                    <a:pt x="12517" y="3632"/>
                    <a:pt x="12597" y="3785"/>
                    <a:pt x="12597" y="3785"/>
                  </a:cubicBezTo>
                  <a:cubicBezTo>
                    <a:pt x="12571" y="3861"/>
                    <a:pt x="12491" y="3708"/>
                    <a:pt x="12437" y="3708"/>
                  </a:cubicBezTo>
                  <a:cubicBezTo>
                    <a:pt x="12384" y="3708"/>
                    <a:pt x="12304" y="3708"/>
                    <a:pt x="12224" y="3708"/>
                  </a:cubicBezTo>
                  <a:cubicBezTo>
                    <a:pt x="12197" y="3708"/>
                    <a:pt x="12197" y="3632"/>
                    <a:pt x="12171" y="3632"/>
                  </a:cubicBezTo>
                  <a:cubicBezTo>
                    <a:pt x="12144" y="3555"/>
                    <a:pt x="12064" y="3632"/>
                    <a:pt x="12037" y="3632"/>
                  </a:cubicBezTo>
                  <a:cubicBezTo>
                    <a:pt x="12011" y="3555"/>
                    <a:pt x="11957" y="3555"/>
                    <a:pt x="11931" y="3478"/>
                  </a:cubicBezTo>
                  <a:cubicBezTo>
                    <a:pt x="11931" y="3402"/>
                    <a:pt x="11984" y="3402"/>
                    <a:pt x="11984" y="3325"/>
                  </a:cubicBezTo>
                  <a:cubicBezTo>
                    <a:pt x="12011" y="3249"/>
                    <a:pt x="11771" y="3249"/>
                    <a:pt x="11744" y="3249"/>
                  </a:cubicBezTo>
                  <a:cubicBezTo>
                    <a:pt x="11611" y="3172"/>
                    <a:pt x="11504" y="3249"/>
                    <a:pt x="11371" y="3249"/>
                  </a:cubicBezTo>
                  <a:cubicBezTo>
                    <a:pt x="11291" y="3249"/>
                    <a:pt x="11317" y="3249"/>
                    <a:pt x="11344" y="3402"/>
                  </a:cubicBezTo>
                  <a:cubicBezTo>
                    <a:pt x="11344" y="3478"/>
                    <a:pt x="11291" y="3402"/>
                    <a:pt x="11291" y="3402"/>
                  </a:cubicBezTo>
                  <a:cubicBezTo>
                    <a:pt x="11237" y="3402"/>
                    <a:pt x="11264" y="3325"/>
                    <a:pt x="11264" y="3249"/>
                  </a:cubicBezTo>
                  <a:cubicBezTo>
                    <a:pt x="11264" y="3095"/>
                    <a:pt x="11237" y="2866"/>
                    <a:pt x="11184" y="3019"/>
                  </a:cubicBezTo>
                  <a:cubicBezTo>
                    <a:pt x="11184" y="3172"/>
                    <a:pt x="11077" y="3172"/>
                    <a:pt x="11024" y="3095"/>
                  </a:cubicBezTo>
                  <a:cubicBezTo>
                    <a:pt x="10997" y="3019"/>
                    <a:pt x="11051" y="2866"/>
                    <a:pt x="10944" y="2942"/>
                  </a:cubicBezTo>
                  <a:cubicBezTo>
                    <a:pt x="10917" y="2942"/>
                    <a:pt x="10891" y="2942"/>
                    <a:pt x="10864" y="2942"/>
                  </a:cubicBezTo>
                  <a:cubicBezTo>
                    <a:pt x="10837" y="2866"/>
                    <a:pt x="10811" y="2942"/>
                    <a:pt x="10757" y="3019"/>
                  </a:cubicBezTo>
                  <a:cubicBezTo>
                    <a:pt x="10704" y="3172"/>
                    <a:pt x="10837" y="3095"/>
                    <a:pt x="10837" y="3172"/>
                  </a:cubicBezTo>
                  <a:cubicBezTo>
                    <a:pt x="10837" y="3325"/>
                    <a:pt x="10731" y="3249"/>
                    <a:pt x="10704" y="3325"/>
                  </a:cubicBezTo>
                  <a:cubicBezTo>
                    <a:pt x="10677" y="3402"/>
                    <a:pt x="10624" y="3402"/>
                    <a:pt x="10571" y="3478"/>
                  </a:cubicBezTo>
                  <a:cubicBezTo>
                    <a:pt x="10517" y="3555"/>
                    <a:pt x="10464" y="3555"/>
                    <a:pt x="10384" y="3555"/>
                  </a:cubicBezTo>
                  <a:cubicBezTo>
                    <a:pt x="10331" y="3555"/>
                    <a:pt x="10331" y="3555"/>
                    <a:pt x="10304" y="3708"/>
                  </a:cubicBezTo>
                  <a:cubicBezTo>
                    <a:pt x="10277" y="3785"/>
                    <a:pt x="10171" y="3861"/>
                    <a:pt x="10144" y="3861"/>
                  </a:cubicBezTo>
                  <a:cubicBezTo>
                    <a:pt x="10144" y="3785"/>
                    <a:pt x="10197" y="3785"/>
                    <a:pt x="10197" y="3785"/>
                  </a:cubicBezTo>
                  <a:cubicBezTo>
                    <a:pt x="10251" y="3708"/>
                    <a:pt x="10251" y="3555"/>
                    <a:pt x="10277" y="3478"/>
                  </a:cubicBezTo>
                  <a:cubicBezTo>
                    <a:pt x="10304" y="3325"/>
                    <a:pt x="10331" y="3478"/>
                    <a:pt x="10357" y="3402"/>
                  </a:cubicBezTo>
                  <a:cubicBezTo>
                    <a:pt x="10384" y="3402"/>
                    <a:pt x="10384" y="3325"/>
                    <a:pt x="10411" y="3325"/>
                  </a:cubicBezTo>
                  <a:cubicBezTo>
                    <a:pt x="10491" y="3172"/>
                    <a:pt x="10597" y="3095"/>
                    <a:pt x="10677" y="2942"/>
                  </a:cubicBezTo>
                  <a:cubicBezTo>
                    <a:pt x="10731" y="2866"/>
                    <a:pt x="10784" y="2789"/>
                    <a:pt x="10837" y="2712"/>
                  </a:cubicBezTo>
                  <a:cubicBezTo>
                    <a:pt x="10944" y="2483"/>
                    <a:pt x="11077" y="2329"/>
                    <a:pt x="11184" y="2176"/>
                  </a:cubicBezTo>
                  <a:cubicBezTo>
                    <a:pt x="11264" y="2100"/>
                    <a:pt x="11344" y="1946"/>
                    <a:pt x="11264" y="1717"/>
                  </a:cubicBezTo>
                  <a:cubicBezTo>
                    <a:pt x="11237" y="1640"/>
                    <a:pt x="11237" y="1793"/>
                    <a:pt x="11211" y="1717"/>
                  </a:cubicBezTo>
                  <a:cubicBezTo>
                    <a:pt x="11184" y="1640"/>
                    <a:pt x="11157" y="1640"/>
                    <a:pt x="11131" y="1564"/>
                  </a:cubicBezTo>
                  <a:cubicBezTo>
                    <a:pt x="11131" y="1487"/>
                    <a:pt x="11264" y="1640"/>
                    <a:pt x="11264" y="1640"/>
                  </a:cubicBezTo>
                  <a:cubicBezTo>
                    <a:pt x="11291" y="1640"/>
                    <a:pt x="11371" y="1640"/>
                    <a:pt x="11317" y="1487"/>
                  </a:cubicBezTo>
                  <a:cubicBezTo>
                    <a:pt x="11291" y="1410"/>
                    <a:pt x="11291" y="1334"/>
                    <a:pt x="11264" y="1257"/>
                  </a:cubicBezTo>
                  <a:cubicBezTo>
                    <a:pt x="11237" y="1104"/>
                    <a:pt x="11211" y="1410"/>
                    <a:pt x="11184" y="1410"/>
                  </a:cubicBezTo>
                  <a:cubicBezTo>
                    <a:pt x="11184" y="1334"/>
                    <a:pt x="11184" y="1257"/>
                    <a:pt x="11184" y="1257"/>
                  </a:cubicBezTo>
                  <a:cubicBezTo>
                    <a:pt x="11184" y="1181"/>
                    <a:pt x="11184" y="1181"/>
                    <a:pt x="11157" y="1104"/>
                  </a:cubicBezTo>
                  <a:cubicBezTo>
                    <a:pt x="11157" y="1027"/>
                    <a:pt x="11104" y="951"/>
                    <a:pt x="11077" y="951"/>
                  </a:cubicBezTo>
                  <a:cubicBezTo>
                    <a:pt x="11024" y="874"/>
                    <a:pt x="10997" y="874"/>
                    <a:pt x="10944" y="798"/>
                  </a:cubicBezTo>
                  <a:cubicBezTo>
                    <a:pt x="10891" y="798"/>
                    <a:pt x="10891" y="798"/>
                    <a:pt x="10811" y="874"/>
                  </a:cubicBezTo>
                  <a:cubicBezTo>
                    <a:pt x="10757" y="874"/>
                    <a:pt x="10571" y="644"/>
                    <a:pt x="10544" y="874"/>
                  </a:cubicBezTo>
                  <a:cubicBezTo>
                    <a:pt x="10517" y="951"/>
                    <a:pt x="10357" y="1027"/>
                    <a:pt x="10331" y="951"/>
                  </a:cubicBezTo>
                  <a:cubicBezTo>
                    <a:pt x="10331" y="951"/>
                    <a:pt x="10491" y="644"/>
                    <a:pt x="10437" y="568"/>
                  </a:cubicBezTo>
                  <a:cubicBezTo>
                    <a:pt x="10437" y="568"/>
                    <a:pt x="10251" y="644"/>
                    <a:pt x="10224" y="568"/>
                  </a:cubicBezTo>
                  <a:cubicBezTo>
                    <a:pt x="10224" y="491"/>
                    <a:pt x="10277" y="491"/>
                    <a:pt x="10277" y="491"/>
                  </a:cubicBezTo>
                  <a:cubicBezTo>
                    <a:pt x="10277" y="415"/>
                    <a:pt x="10064" y="491"/>
                    <a:pt x="10064" y="491"/>
                  </a:cubicBezTo>
                  <a:cubicBezTo>
                    <a:pt x="10091" y="338"/>
                    <a:pt x="10197" y="415"/>
                    <a:pt x="10224" y="338"/>
                  </a:cubicBezTo>
                  <a:cubicBezTo>
                    <a:pt x="10251" y="261"/>
                    <a:pt x="10304" y="338"/>
                    <a:pt x="10277" y="261"/>
                  </a:cubicBezTo>
                  <a:cubicBezTo>
                    <a:pt x="10277" y="185"/>
                    <a:pt x="10277" y="108"/>
                    <a:pt x="10251" y="108"/>
                  </a:cubicBezTo>
                  <a:cubicBezTo>
                    <a:pt x="10171" y="108"/>
                    <a:pt x="10144" y="32"/>
                    <a:pt x="10064" y="32"/>
                  </a:cubicBezTo>
                  <a:cubicBezTo>
                    <a:pt x="10011" y="-45"/>
                    <a:pt x="9957" y="32"/>
                    <a:pt x="9904" y="108"/>
                  </a:cubicBezTo>
                  <a:cubicBezTo>
                    <a:pt x="9797" y="185"/>
                    <a:pt x="9691" y="415"/>
                    <a:pt x="9637" y="568"/>
                  </a:cubicBezTo>
                  <a:cubicBezTo>
                    <a:pt x="9611" y="644"/>
                    <a:pt x="9611" y="644"/>
                    <a:pt x="9637" y="721"/>
                  </a:cubicBezTo>
                  <a:cubicBezTo>
                    <a:pt x="9664" y="721"/>
                    <a:pt x="9637" y="798"/>
                    <a:pt x="9637" y="874"/>
                  </a:cubicBezTo>
                  <a:cubicBezTo>
                    <a:pt x="9637" y="1027"/>
                    <a:pt x="9744" y="951"/>
                    <a:pt x="9744" y="1027"/>
                  </a:cubicBezTo>
                  <a:cubicBezTo>
                    <a:pt x="9744" y="951"/>
                    <a:pt x="9611" y="1027"/>
                    <a:pt x="9584" y="1027"/>
                  </a:cubicBezTo>
                  <a:cubicBezTo>
                    <a:pt x="9557" y="1027"/>
                    <a:pt x="9397" y="951"/>
                    <a:pt x="9371" y="1027"/>
                  </a:cubicBezTo>
                  <a:cubicBezTo>
                    <a:pt x="9371" y="951"/>
                    <a:pt x="9451" y="1257"/>
                    <a:pt x="9451" y="1257"/>
                  </a:cubicBezTo>
                  <a:cubicBezTo>
                    <a:pt x="9477" y="1334"/>
                    <a:pt x="9344" y="1181"/>
                    <a:pt x="9317" y="1181"/>
                  </a:cubicBezTo>
                  <a:cubicBezTo>
                    <a:pt x="9291" y="1181"/>
                    <a:pt x="9237" y="1257"/>
                    <a:pt x="9184" y="1334"/>
                  </a:cubicBezTo>
                  <a:cubicBezTo>
                    <a:pt x="9184" y="1334"/>
                    <a:pt x="9184" y="1334"/>
                    <a:pt x="9157" y="1334"/>
                  </a:cubicBezTo>
                  <a:cubicBezTo>
                    <a:pt x="9104" y="1334"/>
                    <a:pt x="9157" y="1334"/>
                    <a:pt x="9131" y="1257"/>
                  </a:cubicBezTo>
                  <a:cubicBezTo>
                    <a:pt x="9131" y="1334"/>
                    <a:pt x="8997" y="1487"/>
                    <a:pt x="8997" y="1487"/>
                  </a:cubicBezTo>
                  <a:cubicBezTo>
                    <a:pt x="8997" y="1410"/>
                    <a:pt x="9051" y="1334"/>
                    <a:pt x="9051" y="1334"/>
                  </a:cubicBezTo>
                  <a:cubicBezTo>
                    <a:pt x="9051" y="1257"/>
                    <a:pt x="8917" y="1334"/>
                    <a:pt x="8891" y="1257"/>
                  </a:cubicBezTo>
                  <a:cubicBezTo>
                    <a:pt x="8891" y="1257"/>
                    <a:pt x="8944" y="1181"/>
                    <a:pt x="8944" y="1181"/>
                  </a:cubicBezTo>
                  <a:cubicBezTo>
                    <a:pt x="8917" y="1257"/>
                    <a:pt x="8784" y="1334"/>
                    <a:pt x="8731" y="1334"/>
                  </a:cubicBezTo>
                  <a:cubicBezTo>
                    <a:pt x="8597" y="1410"/>
                    <a:pt x="8757" y="1410"/>
                    <a:pt x="8784" y="1487"/>
                  </a:cubicBezTo>
                  <a:cubicBezTo>
                    <a:pt x="8757" y="1410"/>
                    <a:pt x="8624" y="1564"/>
                    <a:pt x="8597" y="1564"/>
                  </a:cubicBezTo>
                  <a:cubicBezTo>
                    <a:pt x="8571" y="1564"/>
                    <a:pt x="8544" y="1564"/>
                    <a:pt x="8517" y="1640"/>
                  </a:cubicBezTo>
                  <a:cubicBezTo>
                    <a:pt x="8491" y="1717"/>
                    <a:pt x="8437" y="1640"/>
                    <a:pt x="8384" y="1640"/>
                  </a:cubicBezTo>
                  <a:cubicBezTo>
                    <a:pt x="8357" y="1640"/>
                    <a:pt x="8331" y="1793"/>
                    <a:pt x="8277" y="1793"/>
                  </a:cubicBezTo>
                  <a:cubicBezTo>
                    <a:pt x="8224" y="1870"/>
                    <a:pt x="8197" y="1793"/>
                    <a:pt x="8171" y="1870"/>
                  </a:cubicBezTo>
                  <a:cubicBezTo>
                    <a:pt x="8144" y="1946"/>
                    <a:pt x="8117" y="2023"/>
                    <a:pt x="8091" y="2023"/>
                  </a:cubicBezTo>
                  <a:cubicBezTo>
                    <a:pt x="8037" y="2023"/>
                    <a:pt x="7984" y="2023"/>
                    <a:pt x="7957" y="2023"/>
                  </a:cubicBezTo>
                  <a:cubicBezTo>
                    <a:pt x="7957" y="2023"/>
                    <a:pt x="8037" y="2176"/>
                    <a:pt x="8037" y="2176"/>
                  </a:cubicBezTo>
                  <a:cubicBezTo>
                    <a:pt x="8011" y="2253"/>
                    <a:pt x="7851" y="2253"/>
                    <a:pt x="7851" y="2253"/>
                  </a:cubicBezTo>
                  <a:cubicBezTo>
                    <a:pt x="7851" y="2253"/>
                    <a:pt x="7957" y="2253"/>
                    <a:pt x="7957" y="2253"/>
                  </a:cubicBezTo>
                  <a:cubicBezTo>
                    <a:pt x="7957" y="2253"/>
                    <a:pt x="7904" y="2253"/>
                    <a:pt x="7877" y="2253"/>
                  </a:cubicBezTo>
                  <a:cubicBezTo>
                    <a:pt x="7904" y="2253"/>
                    <a:pt x="7957" y="2329"/>
                    <a:pt x="7957" y="2329"/>
                  </a:cubicBezTo>
                  <a:cubicBezTo>
                    <a:pt x="7931" y="2329"/>
                    <a:pt x="7931" y="2329"/>
                    <a:pt x="7904" y="2329"/>
                  </a:cubicBezTo>
                  <a:cubicBezTo>
                    <a:pt x="7931" y="2329"/>
                    <a:pt x="7904" y="2406"/>
                    <a:pt x="7904" y="2406"/>
                  </a:cubicBezTo>
                  <a:cubicBezTo>
                    <a:pt x="7904" y="2483"/>
                    <a:pt x="7824" y="2406"/>
                    <a:pt x="7824" y="2406"/>
                  </a:cubicBezTo>
                  <a:cubicBezTo>
                    <a:pt x="7824" y="2483"/>
                    <a:pt x="7877" y="2483"/>
                    <a:pt x="7877" y="2559"/>
                  </a:cubicBezTo>
                  <a:cubicBezTo>
                    <a:pt x="7904" y="2559"/>
                    <a:pt x="7851" y="2559"/>
                    <a:pt x="7851" y="2559"/>
                  </a:cubicBezTo>
                  <a:cubicBezTo>
                    <a:pt x="7851" y="2712"/>
                    <a:pt x="7957" y="2559"/>
                    <a:pt x="7931" y="2712"/>
                  </a:cubicBezTo>
                  <a:cubicBezTo>
                    <a:pt x="7877" y="2866"/>
                    <a:pt x="8011" y="2942"/>
                    <a:pt x="7931" y="3019"/>
                  </a:cubicBezTo>
                  <a:cubicBezTo>
                    <a:pt x="7877" y="3019"/>
                    <a:pt x="7824" y="3019"/>
                    <a:pt x="7771" y="3019"/>
                  </a:cubicBezTo>
                  <a:cubicBezTo>
                    <a:pt x="7744" y="3095"/>
                    <a:pt x="7744" y="3172"/>
                    <a:pt x="7691" y="3095"/>
                  </a:cubicBezTo>
                  <a:cubicBezTo>
                    <a:pt x="7664" y="3095"/>
                    <a:pt x="7637" y="3095"/>
                    <a:pt x="7611" y="3095"/>
                  </a:cubicBezTo>
                  <a:cubicBezTo>
                    <a:pt x="7504" y="3172"/>
                    <a:pt x="7397" y="3172"/>
                    <a:pt x="7291" y="3172"/>
                  </a:cubicBezTo>
                  <a:cubicBezTo>
                    <a:pt x="7237" y="3172"/>
                    <a:pt x="7184" y="3172"/>
                    <a:pt x="7157" y="3249"/>
                  </a:cubicBezTo>
                  <a:cubicBezTo>
                    <a:pt x="7131" y="3325"/>
                    <a:pt x="7104" y="3402"/>
                    <a:pt x="7104" y="3478"/>
                  </a:cubicBezTo>
                  <a:cubicBezTo>
                    <a:pt x="7104" y="3555"/>
                    <a:pt x="7157" y="3632"/>
                    <a:pt x="7157" y="3708"/>
                  </a:cubicBezTo>
                  <a:cubicBezTo>
                    <a:pt x="7131" y="3861"/>
                    <a:pt x="7131" y="3938"/>
                    <a:pt x="7157" y="4015"/>
                  </a:cubicBezTo>
                  <a:cubicBezTo>
                    <a:pt x="7211" y="4168"/>
                    <a:pt x="7291" y="4091"/>
                    <a:pt x="7344" y="4244"/>
                  </a:cubicBezTo>
                  <a:cubicBezTo>
                    <a:pt x="7344" y="4244"/>
                    <a:pt x="7397" y="4551"/>
                    <a:pt x="7397" y="4551"/>
                  </a:cubicBezTo>
                  <a:cubicBezTo>
                    <a:pt x="7291" y="4551"/>
                    <a:pt x="7264" y="4551"/>
                    <a:pt x="7184" y="4398"/>
                  </a:cubicBezTo>
                  <a:cubicBezTo>
                    <a:pt x="7104" y="4244"/>
                    <a:pt x="6971" y="4091"/>
                    <a:pt x="6864" y="4091"/>
                  </a:cubicBezTo>
                  <a:cubicBezTo>
                    <a:pt x="6811" y="4091"/>
                    <a:pt x="6837" y="4015"/>
                    <a:pt x="6784" y="3938"/>
                  </a:cubicBezTo>
                  <a:cubicBezTo>
                    <a:pt x="6757" y="3938"/>
                    <a:pt x="6651" y="3938"/>
                    <a:pt x="6651" y="4091"/>
                  </a:cubicBezTo>
                  <a:cubicBezTo>
                    <a:pt x="6651" y="4168"/>
                    <a:pt x="6757" y="4168"/>
                    <a:pt x="6757" y="4168"/>
                  </a:cubicBezTo>
                  <a:cubicBezTo>
                    <a:pt x="6757" y="4168"/>
                    <a:pt x="6677" y="4244"/>
                    <a:pt x="6704" y="4244"/>
                  </a:cubicBezTo>
                  <a:cubicBezTo>
                    <a:pt x="6757" y="4321"/>
                    <a:pt x="6784" y="4244"/>
                    <a:pt x="6811" y="4398"/>
                  </a:cubicBezTo>
                  <a:cubicBezTo>
                    <a:pt x="6811" y="4551"/>
                    <a:pt x="6731" y="4474"/>
                    <a:pt x="6704" y="4474"/>
                  </a:cubicBezTo>
                  <a:cubicBezTo>
                    <a:pt x="6651" y="4398"/>
                    <a:pt x="6624" y="4321"/>
                    <a:pt x="6571" y="4398"/>
                  </a:cubicBezTo>
                  <a:cubicBezTo>
                    <a:pt x="6517" y="4398"/>
                    <a:pt x="6544" y="4627"/>
                    <a:pt x="6571" y="4704"/>
                  </a:cubicBezTo>
                  <a:cubicBezTo>
                    <a:pt x="6597" y="4781"/>
                    <a:pt x="6651" y="4781"/>
                    <a:pt x="6677" y="4781"/>
                  </a:cubicBezTo>
                  <a:cubicBezTo>
                    <a:pt x="6731" y="4857"/>
                    <a:pt x="6784" y="4857"/>
                    <a:pt x="6811" y="4934"/>
                  </a:cubicBezTo>
                  <a:cubicBezTo>
                    <a:pt x="6837" y="5010"/>
                    <a:pt x="6837" y="5087"/>
                    <a:pt x="6837" y="5087"/>
                  </a:cubicBezTo>
                  <a:cubicBezTo>
                    <a:pt x="6864" y="5087"/>
                    <a:pt x="6891" y="5087"/>
                    <a:pt x="6917" y="5087"/>
                  </a:cubicBezTo>
                  <a:cubicBezTo>
                    <a:pt x="6917" y="5087"/>
                    <a:pt x="6837" y="5164"/>
                    <a:pt x="6837" y="5164"/>
                  </a:cubicBezTo>
                  <a:cubicBezTo>
                    <a:pt x="6784" y="5164"/>
                    <a:pt x="6784" y="5087"/>
                    <a:pt x="6757" y="5010"/>
                  </a:cubicBezTo>
                  <a:cubicBezTo>
                    <a:pt x="6704" y="4934"/>
                    <a:pt x="6624" y="4934"/>
                    <a:pt x="6544" y="4934"/>
                  </a:cubicBezTo>
                  <a:cubicBezTo>
                    <a:pt x="6517" y="4934"/>
                    <a:pt x="6384" y="4857"/>
                    <a:pt x="6437" y="4704"/>
                  </a:cubicBezTo>
                  <a:cubicBezTo>
                    <a:pt x="6464" y="4704"/>
                    <a:pt x="6437" y="4627"/>
                    <a:pt x="6437" y="4551"/>
                  </a:cubicBezTo>
                  <a:cubicBezTo>
                    <a:pt x="6411" y="4474"/>
                    <a:pt x="6437" y="4398"/>
                    <a:pt x="6437" y="4321"/>
                  </a:cubicBezTo>
                  <a:cubicBezTo>
                    <a:pt x="6464" y="4168"/>
                    <a:pt x="6491" y="3861"/>
                    <a:pt x="6437" y="3785"/>
                  </a:cubicBezTo>
                  <a:cubicBezTo>
                    <a:pt x="6331" y="3708"/>
                    <a:pt x="6411" y="4091"/>
                    <a:pt x="6384" y="4244"/>
                  </a:cubicBezTo>
                  <a:cubicBezTo>
                    <a:pt x="6331" y="4398"/>
                    <a:pt x="6251" y="4474"/>
                    <a:pt x="6197" y="4627"/>
                  </a:cubicBezTo>
                  <a:cubicBezTo>
                    <a:pt x="6117" y="4857"/>
                    <a:pt x="6144" y="4781"/>
                    <a:pt x="6197" y="4934"/>
                  </a:cubicBezTo>
                  <a:cubicBezTo>
                    <a:pt x="6224" y="5010"/>
                    <a:pt x="6304" y="5240"/>
                    <a:pt x="6304" y="5393"/>
                  </a:cubicBezTo>
                  <a:cubicBezTo>
                    <a:pt x="6304" y="5393"/>
                    <a:pt x="6277" y="5546"/>
                    <a:pt x="6251" y="5546"/>
                  </a:cubicBezTo>
                  <a:cubicBezTo>
                    <a:pt x="6224" y="5700"/>
                    <a:pt x="6197" y="5853"/>
                    <a:pt x="6197" y="6006"/>
                  </a:cubicBezTo>
                  <a:cubicBezTo>
                    <a:pt x="6197" y="6006"/>
                    <a:pt x="6224" y="6389"/>
                    <a:pt x="6251" y="6389"/>
                  </a:cubicBezTo>
                  <a:cubicBezTo>
                    <a:pt x="6304" y="6389"/>
                    <a:pt x="6357" y="6389"/>
                    <a:pt x="6411" y="6312"/>
                  </a:cubicBezTo>
                  <a:cubicBezTo>
                    <a:pt x="6464" y="6236"/>
                    <a:pt x="6544" y="6312"/>
                    <a:pt x="6597" y="6389"/>
                  </a:cubicBezTo>
                  <a:cubicBezTo>
                    <a:pt x="6677" y="6389"/>
                    <a:pt x="6731" y="6542"/>
                    <a:pt x="6757" y="6772"/>
                  </a:cubicBezTo>
                  <a:cubicBezTo>
                    <a:pt x="6784" y="6925"/>
                    <a:pt x="6677" y="7155"/>
                    <a:pt x="6731" y="7232"/>
                  </a:cubicBezTo>
                  <a:cubicBezTo>
                    <a:pt x="6731" y="7232"/>
                    <a:pt x="6891" y="7385"/>
                    <a:pt x="6891" y="7385"/>
                  </a:cubicBezTo>
                  <a:cubicBezTo>
                    <a:pt x="6891" y="7461"/>
                    <a:pt x="6704" y="7308"/>
                    <a:pt x="6677" y="7308"/>
                  </a:cubicBezTo>
                  <a:cubicBezTo>
                    <a:pt x="6677" y="7308"/>
                    <a:pt x="6651" y="7078"/>
                    <a:pt x="6651" y="7078"/>
                  </a:cubicBezTo>
                  <a:cubicBezTo>
                    <a:pt x="6677" y="6925"/>
                    <a:pt x="6704" y="6849"/>
                    <a:pt x="6651" y="6772"/>
                  </a:cubicBezTo>
                  <a:cubicBezTo>
                    <a:pt x="6597" y="6695"/>
                    <a:pt x="6624" y="6542"/>
                    <a:pt x="6571" y="6466"/>
                  </a:cubicBezTo>
                  <a:cubicBezTo>
                    <a:pt x="6517" y="6466"/>
                    <a:pt x="6464" y="6542"/>
                    <a:pt x="6411" y="6542"/>
                  </a:cubicBezTo>
                  <a:cubicBezTo>
                    <a:pt x="6411" y="6542"/>
                    <a:pt x="6304" y="6619"/>
                    <a:pt x="6304" y="6695"/>
                  </a:cubicBezTo>
                  <a:cubicBezTo>
                    <a:pt x="6331" y="6695"/>
                    <a:pt x="6357" y="6695"/>
                    <a:pt x="6331" y="6695"/>
                  </a:cubicBezTo>
                  <a:cubicBezTo>
                    <a:pt x="6331" y="6772"/>
                    <a:pt x="6277" y="6849"/>
                    <a:pt x="6304" y="6925"/>
                  </a:cubicBezTo>
                  <a:cubicBezTo>
                    <a:pt x="6411" y="7078"/>
                    <a:pt x="6331" y="7308"/>
                    <a:pt x="6277" y="7461"/>
                  </a:cubicBezTo>
                  <a:cubicBezTo>
                    <a:pt x="6251" y="7538"/>
                    <a:pt x="6224" y="7691"/>
                    <a:pt x="6224" y="7768"/>
                  </a:cubicBezTo>
                  <a:cubicBezTo>
                    <a:pt x="6197" y="7844"/>
                    <a:pt x="6144" y="7921"/>
                    <a:pt x="6091" y="7921"/>
                  </a:cubicBezTo>
                  <a:cubicBezTo>
                    <a:pt x="6064" y="7998"/>
                    <a:pt x="6037" y="7998"/>
                    <a:pt x="6037" y="8151"/>
                  </a:cubicBezTo>
                  <a:cubicBezTo>
                    <a:pt x="6011" y="8304"/>
                    <a:pt x="5957" y="8227"/>
                    <a:pt x="5931" y="8227"/>
                  </a:cubicBezTo>
                  <a:cubicBezTo>
                    <a:pt x="5851" y="8151"/>
                    <a:pt x="5797" y="8227"/>
                    <a:pt x="5744" y="8151"/>
                  </a:cubicBezTo>
                  <a:cubicBezTo>
                    <a:pt x="5717" y="8151"/>
                    <a:pt x="5691" y="8074"/>
                    <a:pt x="5664" y="8074"/>
                  </a:cubicBezTo>
                  <a:cubicBezTo>
                    <a:pt x="5611" y="8074"/>
                    <a:pt x="5611" y="7998"/>
                    <a:pt x="5584" y="7921"/>
                  </a:cubicBezTo>
                  <a:cubicBezTo>
                    <a:pt x="5584" y="7921"/>
                    <a:pt x="5637" y="7844"/>
                    <a:pt x="5637" y="7921"/>
                  </a:cubicBezTo>
                  <a:cubicBezTo>
                    <a:pt x="5664" y="8074"/>
                    <a:pt x="5717" y="8074"/>
                    <a:pt x="5717" y="7998"/>
                  </a:cubicBezTo>
                  <a:cubicBezTo>
                    <a:pt x="5744" y="7921"/>
                    <a:pt x="5877" y="8151"/>
                    <a:pt x="5931" y="7998"/>
                  </a:cubicBezTo>
                  <a:cubicBezTo>
                    <a:pt x="5931" y="7921"/>
                    <a:pt x="5877" y="7844"/>
                    <a:pt x="5931" y="7844"/>
                  </a:cubicBezTo>
                  <a:cubicBezTo>
                    <a:pt x="5957" y="7768"/>
                    <a:pt x="6011" y="7691"/>
                    <a:pt x="6037" y="7615"/>
                  </a:cubicBezTo>
                  <a:cubicBezTo>
                    <a:pt x="6064" y="7461"/>
                    <a:pt x="6037" y="7461"/>
                    <a:pt x="6117" y="7385"/>
                  </a:cubicBezTo>
                  <a:cubicBezTo>
                    <a:pt x="6197" y="7232"/>
                    <a:pt x="6091" y="7078"/>
                    <a:pt x="6144" y="6925"/>
                  </a:cubicBezTo>
                  <a:cubicBezTo>
                    <a:pt x="6197" y="6849"/>
                    <a:pt x="6197" y="6772"/>
                    <a:pt x="6144" y="6695"/>
                  </a:cubicBezTo>
                  <a:cubicBezTo>
                    <a:pt x="6117" y="6695"/>
                    <a:pt x="6091" y="6619"/>
                    <a:pt x="6064" y="6542"/>
                  </a:cubicBezTo>
                  <a:cubicBezTo>
                    <a:pt x="6037" y="6389"/>
                    <a:pt x="6064" y="6159"/>
                    <a:pt x="6064" y="6006"/>
                  </a:cubicBezTo>
                  <a:cubicBezTo>
                    <a:pt x="6064" y="5853"/>
                    <a:pt x="6037" y="5700"/>
                    <a:pt x="6064" y="5546"/>
                  </a:cubicBezTo>
                  <a:cubicBezTo>
                    <a:pt x="6064" y="5393"/>
                    <a:pt x="6117" y="5393"/>
                    <a:pt x="6117" y="5240"/>
                  </a:cubicBezTo>
                  <a:cubicBezTo>
                    <a:pt x="6091" y="5087"/>
                    <a:pt x="6037" y="5010"/>
                    <a:pt x="6011" y="4934"/>
                  </a:cubicBezTo>
                  <a:cubicBezTo>
                    <a:pt x="5984" y="4857"/>
                    <a:pt x="5957" y="4781"/>
                    <a:pt x="5984" y="4704"/>
                  </a:cubicBezTo>
                  <a:cubicBezTo>
                    <a:pt x="6037" y="4627"/>
                    <a:pt x="6037" y="4474"/>
                    <a:pt x="6064" y="4321"/>
                  </a:cubicBezTo>
                  <a:cubicBezTo>
                    <a:pt x="6091" y="4244"/>
                    <a:pt x="6117" y="4015"/>
                    <a:pt x="6091" y="3938"/>
                  </a:cubicBezTo>
                  <a:cubicBezTo>
                    <a:pt x="6091" y="3861"/>
                    <a:pt x="5984" y="3785"/>
                    <a:pt x="5931" y="3708"/>
                  </a:cubicBezTo>
                  <a:cubicBezTo>
                    <a:pt x="5877" y="3708"/>
                    <a:pt x="5824" y="3708"/>
                    <a:pt x="5771" y="3708"/>
                  </a:cubicBezTo>
                  <a:cubicBezTo>
                    <a:pt x="5744" y="3708"/>
                    <a:pt x="5664" y="3632"/>
                    <a:pt x="5637" y="3708"/>
                  </a:cubicBezTo>
                  <a:cubicBezTo>
                    <a:pt x="5557" y="3861"/>
                    <a:pt x="5557" y="4398"/>
                    <a:pt x="5477" y="4551"/>
                  </a:cubicBezTo>
                  <a:cubicBezTo>
                    <a:pt x="5424" y="4781"/>
                    <a:pt x="5264" y="4857"/>
                    <a:pt x="5264" y="5164"/>
                  </a:cubicBezTo>
                  <a:cubicBezTo>
                    <a:pt x="5264" y="5240"/>
                    <a:pt x="5344" y="5164"/>
                    <a:pt x="5344" y="5164"/>
                  </a:cubicBezTo>
                  <a:cubicBezTo>
                    <a:pt x="5371" y="5240"/>
                    <a:pt x="5344" y="5546"/>
                    <a:pt x="5344" y="5546"/>
                  </a:cubicBezTo>
                  <a:cubicBezTo>
                    <a:pt x="5317" y="5700"/>
                    <a:pt x="5371" y="5776"/>
                    <a:pt x="5291" y="5776"/>
                  </a:cubicBezTo>
                  <a:cubicBezTo>
                    <a:pt x="5291" y="5853"/>
                    <a:pt x="5264" y="5853"/>
                    <a:pt x="5264" y="5929"/>
                  </a:cubicBezTo>
                  <a:cubicBezTo>
                    <a:pt x="5291" y="6006"/>
                    <a:pt x="5317" y="6006"/>
                    <a:pt x="5344" y="6006"/>
                  </a:cubicBezTo>
                  <a:cubicBezTo>
                    <a:pt x="5371" y="6006"/>
                    <a:pt x="5477" y="6006"/>
                    <a:pt x="5477" y="6083"/>
                  </a:cubicBezTo>
                  <a:cubicBezTo>
                    <a:pt x="5477" y="6236"/>
                    <a:pt x="5477" y="6389"/>
                    <a:pt x="5531" y="6466"/>
                  </a:cubicBezTo>
                  <a:cubicBezTo>
                    <a:pt x="5584" y="6542"/>
                    <a:pt x="5637" y="6466"/>
                    <a:pt x="5584" y="6619"/>
                  </a:cubicBezTo>
                  <a:cubicBezTo>
                    <a:pt x="5557" y="6695"/>
                    <a:pt x="5557" y="6849"/>
                    <a:pt x="5531" y="6925"/>
                  </a:cubicBezTo>
                  <a:cubicBezTo>
                    <a:pt x="5504" y="7078"/>
                    <a:pt x="5371" y="6695"/>
                    <a:pt x="5344" y="6619"/>
                  </a:cubicBezTo>
                  <a:cubicBezTo>
                    <a:pt x="5264" y="6466"/>
                    <a:pt x="5157" y="6389"/>
                    <a:pt x="5077" y="6312"/>
                  </a:cubicBezTo>
                  <a:cubicBezTo>
                    <a:pt x="5024" y="6236"/>
                    <a:pt x="4997" y="6159"/>
                    <a:pt x="4944" y="6083"/>
                  </a:cubicBezTo>
                  <a:cubicBezTo>
                    <a:pt x="4917" y="6083"/>
                    <a:pt x="4864" y="6006"/>
                    <a:pt x="4837" y="6006"/>
                  </a:cubicBezTo>
                  <a:cubicBezTo>
                    <a:pt x="4757" y="6006"/>
                    <a:pt x="4677" y="5929"/>
                    <a:pt x="4597" y="5929"/>
                  </a:cubicBezTo>
                  <a:cubicBezTo>
                    <a:pt x="4491" y="5929"/>
                    <a:pt x="4384" y="5929"/>
                    <a:pt x="4464" y="6312"/>
                  </a:cubicBezTo>
                  <a:cubicBezTo>
                    <a:pt x="4517" y="6389"/>
                    <a:pt x="4491" y="6542"/>
                    <a:pt x="4437" y="6619"/>
                  </a:cubicBezTo>
                  <a:cubicBezTo>
                    <a:pt x="4411" y="6695"/>
                    <a:pt x="4331" y="6542"/>
                    <a:pt x="4357" y="6772"/>
                  </a:cubicBezTo>
                  <a:cubicBezTo>
                    <a:pt x="4384" y="6849"/>
                    <a:pt x="4171" y="6849"/>
                    <a:pt x="4277" y="6619"/>
                  </a:cubicBezTo>
                  <a:cubicBezTo>
                    <a:pt x="4304" y="6542"/>
                    <a:pt x="4224" y="6389"/>
                    <a:pt x="4197" y="6466"/>
                  </a:cubicBezTo>
                  <a:cubicBezTo>
                    <a:pt x="4144" y="6466"/>
                    <a:pt x="4091" y="6542"/>
                    <a:pt x="4064" y="6619"/>
                  </a:cubicBezTo>
                  <a:cubicBezTo>
                    <a:pt x="3984" y="6772"/>
                    <a:pt x="3904" y="6619"/>
                    <a:pt x="3824" y="6695"/>
                  </a:cubicBezTo>
                  <a:cubicBezTo>
                    <a:pt x="3744" y="6772"/>
                    <a:pt x="3691" y="6925"/>
                    <a:pt x="3637" y="6925"/>
                  </a:cubicBezTo>
                  <a:cubicBezTo>
                    <a:pt x="3611" y="6925"/>
                    <a:pt x="3451" y="6925"/>
                    <a:pt x="3477" y="6849"/>
                  </a:cubicBezTo>
                  <a:cubicBezTo>
                    <a:pt x="3531" y="6849"/>
                    <a:pt x="3531" y="6849"/>
                    <a:pt x="3531" y="6772"/>
                  </a:cubicBezTo>
                  <a:cubicBezTo>
                    <a:pt x="3531" y="6542"/>
                    <a:pt x="3584" y="6619"/>
                    <a:pt x="3584" y="6466"/>
                  </a:cubicBezTo>
                  <a:cubicBezTo>
                    <a:pt x="3611" y="6389"/>
                    <a:pt x="3424" y="6542"/>
                    <a:pt x="3424" y="6542"/>
                  </a:cubicBezTo>
                  <a:cubicBezTo>
                    <a:pt x="3397" y="6542"/>
                    <a:pt x="3371" y="6542"/>
                    <a:pt x="3371" y="6619"/>
                  </a:cubicBezTo>
                  <a:cubicBezTo>
                    <a:pt x="3371" y="6695"/>
                    <a:pt x="3371" y="6772"/>
                    <a:pt x="3371" y="6849"/>
                  </a:cubicBezTo>
                  <a:cubicBezTo>
                    <a:pt x="3344" y="6849"/>
                    <a:pt x="3291" y="6772"/>
                    <a:pt x="3264" y="6772"/>
                  </a:cubicBezTo>
                  <a:cubicBezTo>
                    <a:pt x="3211" y="6772"/>
                    <a:pt x="3131" y="6849"/>
                    <a:pt x="3077" y="6925"/>
                  </a:cubicBezTo>
                  <a:cubicBezTo>
                    <a:pt x="2997" y="7002"/>
                    <a:pt x="2917" y="7155"/>
                    <a:pt x="2837" y="7232"/>
                  </a:cubicBezTo>
                  <a:cubicBezTo>
                    <a:pt x="2784" y="7232"/>
                    <a:pt x="2757" y="7308"/>
                    <a:pt x="2731" y="7461"/>
                  </a:cubicBezTo>
                  <a:cubicBezTo>
                    <a:pt x="2731" y="7538"/>
                    <a:pt x="2731" y="7768"/>
                    <a:pt x="2677" y="7768"/>
                  </a:cubicBezTo>
                  <a:cubicBezTo>
                    <a:pt x="2624" y="7768"/>
                    <a:pt x="2571" y="7844"/>
                    <a:pt x="2517" y="7844"/>
                  </a:cubicBezTo>
                  <a:cubicBezTo>
                    <a:pt x="2491" y="7844"/>
                    <a:pt x="2464" y="7691"/>
                    <a:pt x="2437" y="7615"/>
                  </a:cubicBezTo>
                  <a:cubicBezTo>
                    <a:pt x="2384" y="7461"/>
                    <a:pt x="2304" y="7538"/>
                    <a:pt x="2357" y="7308"/>
                  </a:cubicBezTo>
                  <a:cubicBezTo>
                    <a:pt x="2384" y="7155"/>
                    <a:pt x="2464" y="7232"/>
                    <a:pt x="2491" y="7155"/>
                  </a:cubicBezTo>
                  <a:cubicBezTo>
                    <a:pt x="2544" y="7155"/>
                    <a:pt x="2597" y="7232"/>
                    <a:pt x="2571" y="7078"/>
                  </a:cubicBezTo>
                  <a:cubicBezTo>
                    <a:pt x="2544" y="7002"/>
                    <a:pt x="2517" y="6849"/>
                    <a:pt x="2491" y="6772"/>
                  </a:cubicBezTo>
                  <a:cubicBezTo>
                    <a:pt x="2437" y="6619"/>
                    <a:pt x="2357" y="6695"/>
                    <a:pt x="2304" y="6695"/>
                  </a:cubicBezTo>
                  <a:cubicBezTo>
                    <a:pt x="2277" y="6695"/>
                    <a:pt x="2117" y="6619"/>
                    <a:pt x="2117" y="6619"/>
                  </a:cubicBezTo>
                  <a:cubicBezTo>
                    <a:pt x="2117" y="6619"/>
                    <a:pt x="2197" y="6695"/>
                    <a:pt x="2197" y="6695"/>
                  </a:cubicBezTo>
                  <a:cubicBezTo>
                    <a:pt x="2224" y="6772"/>
                    <a:pt x="2224" y="6849"/>
                    <a:pt x="2224" y="6925"/>
                  </a:cubicBezTo>
                  <a:cubicBezTo>
                    <a:pt x="2224" y="7002"/>
                    <a:pt x="2224" y="7155"/>
                    <a:pt x="2224" y="7232"/>
                  </a:cubicBezTo>
                  <a:cubicBezTo>
                    <a:pt x="2197" y="7308"/>
                    <a:pt x="2171" y="7385"/>
                    <a:pt x="2171" y="7461"/>
                  </a:cubicBezTo>
                  <a:cubicBezTo>
                    <a:pt x="2197" y="7615"/>
                    <a:pt x="2304" y="7615"/>
                    <a:pt x="2277" y="7844"/>
                  </a:cubicBezTo>
                  <a:cubicBezTo>
                    <a:pt x="2251" y="7921"/>
                    <a:pt x="2224" y="8074"/>
                    <a:pt x="2224" y="8151"/>
                  </a:cubicBezTo>
                  <a:cubicBezTo>
                    <a:pt x="2224" y="8151"/>
                    <a:pt x="2224" y="8457"/>
                    <a:pt x="2224" y="8457"/>
                  </a:cubicBezTo>
                  <a:cubicBezTo>
                    <a:pt x="2224" y="8457"/>
                    <a:pt x="2197" y="8227"/>
                    <a:pt x="2197" y="8227"/>
                  </a:cubicBezTo>
                  <a:cubicBezTo>
                    <a:pt x="2171" y="8227"/>
                    <a:pt x="2144" y="8381"/>
                    <a:pt x="2117" y="8304"/>
                  </a:cubicBezTo>
                  <a:cubicBezTo>
                    <a:pt x="2117" y="8304"/>
                    <a:pt x="2171" y="8227"/>
                    <a:pt x="2171" y="8151"/>
                  </a:cubicBezTo>
                  <a:cubicBezTo>
                    <a:pt x="2144" y="8074"/>
                    <a:pt x="2091" y="8074"/>
                    <a:pt x="2064" y="8074"/>
                  </a:cubicBezTo>
                  <a:cubicBezTo>
                    <a:pt x="2037" y="8074"/>
                    <a:pt x="2011" y="7998"/>
                    <a:pt x="1984" y="8074"/>
                  </a:cubicBezTo>
                  <a:cubicBezTo>
                    <a:pt x="1931" y="8074"/>
                    <a:pt x="1904" y="8227"/>
                    <a:pt x="1851" y="8227"/>
                  </a:cubicBezTo>
                  <a:cubicBezTo>
                    <a:pt x="1797" y="8381"/>
                    <a:pt x="1771" y="8381"/>
                    <a:pt x="1717" y="8534"/>
                  </a:cubicBezTo>
                  <a:cubicBezTo>
                    <a:pt x="1664" y="8687"/>
                    <a:pt x="1611" y="8687"/>
                    <a:pt x="1691" y="8840"/>
                  </a:cubicBezTo>
                  <a:cubicBezTo>
                    <a:pt x="1717" y="8917"/>
                    <a:pt x="1771" y="9146"/>
                    <a:pt x="1744" y="9223"/>
                  </a:cubicBezTo>
                  <a:cubicBezTo>
                    <a:pt x="1717" y="9300"/>
                    <a:pt x="1557" y="9146"/>
                    <a:pt x="1531" y="9146"/>
                  </a:cubicBezTo>
                  <a:cubicBezTo>
                    <a:pt x="1504" y="9070"/>
                    <a:pt x="1424" y="9146"/>
                    <a:pt x="1397" y="9146"/>
                  </a:cubicBezTo>
                  <a:cubicBezTo>
                    <a:pt x="1424" y="9070"/>
                    <a:pt x="1291" y="8764"/>
                    <a:pt x="1264" y="8917"/>
                  </a:cubicBezTo>
                  <a:cubicBezTo>
                    <a:pt x="1131" y="9223"/>
                    <a:pt x="1424" y="9300"/>
                    <a:pt x="1424" y="9453"/>
                  </a:cubicBezTo>
                  <a:cubicBezTo>
                    <a:pt x="1397" y="9759"/>
                    <a:pt x="1317" y="9606"/>
                    <a:pt x="1237" y="9606"/>
                  </a:cubicBezTo>
                  <a:cubicBezTo>
                    <a:pt x="1157" y="9529"/>
                    <a:pt x="1131" y="9376"/>
                    <a:pt x="1051" y="9300"/>
                  </a:cubicBezTo>
                  <a:cubicBezTo>
                    <a:pt x="997" y="9223"/>
                    <a:pt x="997" y="9146"/>
                    <a:pt x="971" y="8993"/>
                  </a:cubicBezTo>
                  <a:cubicBezTo>
                    <a:pt x="971" y="8840"/>
                    <a:pt x="944" y="8840"/>
                    <a:pt x="917" y="8764"/>
                  </a:cubicBezTo>
                  <a:cubicBezTo>
                    <a:pt x="917" y="8687"/>
                    <a:pt x="997" y="8534"/>
                    <a:pt x="997" y="8534"/>
                  </a:cubicBezTo>
                  <a:cubicBezTo>
                    <a:pt x="1024" y="8304"/>
                    <a:pt x="891" y="8151"/>
                    <a:pt x="837" y="8151"/>
                  </a:cubicBezTo>
                  <a:cubicBezTo>
                    <a:pt x="784" y="8074"/>
                    <a:pt x="784" y="7921"/>
                    <a:pt x="731" y="7921"/>
                  </a:cubicBezTo>
                  <a:cubicBezTo>
                    <a:pt x="757" y="7844"/>
                    <a:pt x="624" y="7538"/>
                    <a:pt x="624" y="7538"/>
                  </a:cubicBezTo>
                  <a:cubicBezTo>
                    <a:pt x="677" y="7461"/>
                    <a:pt x="731" y="7691"/>
                    <a:pt x="757" y="7768"/>
                  </a:cubicBezTo>
                  <a:cubicBezTo>
                    <a:pt x="784" y="7844"/>
                    <a:pt x="811" y="7844"/>
                    <a:pt x="811" y="7768"/>
                  </a:cubicBezTo>
                  <a:cubicBezTo>
                    <a:pt x="837" y="7768"/>
                    <a:pt x="864" y="7844"/>
                    <a:pt x="864" y="7844"/>
                  </a:cubicBezTo>
                  <a:cubicBezTo>
                    <a:pt x="944" y="7921"/>
                    <a:pt x="997" y="7998"/>
                    <a:pt x="1077" y="7998"/>
                  </a:cubicBezTo>
                  <a:cubicBezTo>
                    <a:pt x="1131" y="8074"/>
                    <a:pt x="1211" y="8074"/>
                    <a:pt x="1291" y="8151"/>
                  </a:cubicBezTo>
                  <a:cubicBezTo>
                    <a:pt x="1424" y="8304"/>
                    <a:pt x="1531" y="8304"/>
                    <a:pt x="1664" y="8074"/>
                  </a:cubicBezTo>
                  <a:cubicBezTo>
                    <a:pt x="1717" y="7998"/>
                    <a:pt x="1744" y="7921"/>
                    <a:pt x="1797" y="7844"/>
                  </a:cubicBezTo>
                  <a:cubicBezTo>
                    <a:pt x="1877" y="7691"/>
                    <a:pt x="1824" y="7615"/>
                    <a:pt x="1824" y="7385"/>
                  </a:cubicBezTo>
                  <a:cubicBezTo>
                    <a:pt x="1824" y="7155"/>
                    <a:pt x="1637" y="7078"/>
                    <a:pt x="1584" y="6925"/>
                  </a:cubicBezTo>
                  <a:cubicBezTo>
                    <a:pt x="1504" y="6772"/>
                    <a:pt x="1397" y="6619"/>
                    <a:pt x="1317" y="6542"/>
                  </a:cubicBezTo>
                  <a:cubicBezTo>
                    <a:pt x="1237" y="6389"/>
                    <a:pt x="1131" y="6236"/>
                    <a:pt x="1051" y="6236"/>
                  </a:cubicBezTo>
                  <a:cubicBezTo>
                    <a:pt x="1024" y="6159"/>
                    <a:pt x="1024" y="6236"/>
                    <a:pt x="997" y="6236"/>
                  </a:cubicBezTo>
                  <a:cubicBezTo>
                    <a:pt x="971" y="6236"/>
                    <a:pt x="944" y="6159"/>
                    <a:pt x="917" y="6159"/>
                  </a:cubicBezTo>
                  <a:cubicBezTo>
                    <a:pt x="864" y="6083"/>
                    <a:pt x="811" y="6389"/>
                    <a:pt x="757" y="6389"/>
                  </a:cubicBezTo>
                  <a:cubicBezTo>
                    <a:pt x="757" y="6312"/>
                    <a:pt x="864" y="6083"/>
                    <a:pt x="757" y="6083"/>
                  </a:cubicBezTo>
                  <a:cubicBezTo>
                    <a:pt x="731" y="6083"/>
                    <a:pt x="624" y="5929"/>
                    <a:pt x="624" y="5929"/>
                  </a:cubicBezTo>
                  <a:cubicBezTo>
                    <a:pt x="651" y="5853"/>
                    <a:pt x="757" y="6083"/>
                    <a:pt x="757" y="5929"/>
                  </a:cubicBezTo>
                  <a:cubicBezTo>
                    <a:pt x="757" y="5853"/>
                    <a:pt x="651" y="5700"/>
                    <a:pt x="624" y="5700"/>
                  </a:cubicBezTo>
                  <a:cubicBezTo>
                    <a:pt x="597" y="5776"/>
                    <a:pt x="517" y="5929"/>
                    <a:pt x="517" y="5929"/>
                  </a:cubicBezTo>
                  <a:cubicBezTo>
                    <a:pt x="517" y="5853"/>
                    <a:pt x="517" y="5853"/>
                    <a:pt x="491" y="5776"/>
                  </a:cubicBezTo>
                  <a:cubicBezTo>
                    <a:pt x="437" y="5776"/>
                    <a:pt x="437" y="5853"/>
                    <a:pt x="411" y="5929"/>
                  </a:cubicBezTo>
                  <a:cubicBezTo>
                    <a:pt x="411" y="5929"/>
                    <a:pt x="411" y="5929"/>
                    <a:pt x="411" y="5853"/>
                  </a:cubicBezTo>
                  <a:cubicBezTo>
                    <a:pt x="384" y="5929"/>
                    <a:pt x="357" y="6083"/>
                    <a:pt x="331" y="6083"/>
                  </a:cubicBezTo>
                  <a:cubicBezTo>
                    <a:pt x="304" y="6159"/>
                    <a:pt x="251" y="6159"/>
                    <a:pt x="251" y="6159"/>
                  </a:cubicBezTo>
                  <a:cubicBezTo>
                    <a:pt x="224" y="6312"/>
                    <a:pt x="117" y="6312"/>
                    <a:pt x="144" y="6466"/>
                  </a:cubicBezTo>
                  <a:cubicBezTo>
                    <a:pt x="224" y="6619"/>
                    <a:pt x="117" y="6466"/>
                    <a:pt x="117" y="6695"/>
                  </a:cubicBezTo>
                  <a:cubicBezTo>
                    <a:pt x="117" y="6849"/>
                    <a:pt x="224" y="6925"/>
                    <a:pt x="251" y="7002"/>
                  </a:cubicBezTo>
                  <a:cubicBezTo>
                    <a:pt x="304" y="7078"/>
                    <a:pt x="357" y="7232"/>
                    <a:pt x="331" y="7385"/>
                  </a:cubicBezTo>
                  <a:cubicBezTo>
                    <a:pt x="304" y="7538"/>
                    <a:pt x="224" y="7615"/>
                    <a:pt x="224" y="7768"/>
                  </a:cubicBezTo>
                  <a:cubicBezTo>
                    <a:pt x="251" y="7921"/>
                    <a:pt x="304" y="8074"/>
                    <a:pt x="331" y="8227"/>
                  </a:cubicBezTo>
                  <a:cubicBezTo>
                    <a:pt x="357" y="8381"/>
                    <a:pt x="304" y="8381"/>
                    <a:pt x="304" y="8534"/>
                  </a:cubicBezTo>
                  <a:cubicBezTo>
                    <a:pt x="304" y="8687"/>
                    <a:pt x="384" y="8840"/>
                    <a:pt x="331" y="8917"/>
                  </a:cubicBezTo>
                  <a:cubicBezTo>
                    <a:pt x="277" y="8993"/>
                    <a:pt x="357" y="9223"/>
                    <a:pt x="357" y="9300"/>
                  </a:cubicBezTo>
                  <a:cubicBezTo>
                    <a:pt x="411" y="9453"/>
                    <a:pt x="464" y="9453"/>
                    <a:pt x="384" y="9606"/>
                  </a:cubicBezTo>
                  <a:cubicBezTo>
                    <a:pt x="331" y="9759"/>
                    <a:pt x="357" y="9759"/>
                    <a:pt x="384" y="9836"/>
                  </a:cubicBezTo>
                  <a:cubicBezTo>
                    <a:pt x="517" y="10066"/>
                    <a:pt x="597" y="10219"/>
                    <a:pt x="464" y="10525"/>
                  </a:cubicBezTo>
                  <a:cubicBezTo>
                    <a:pt x="331" y="10908"/>
                    <a:pt x="197" y="11215"/>
                    <a:pt x="91" y="11598"/>
                  </a:cubicBezTo>
                  <a:cubicBezTo>
                    <a:pt x="144" y="11598"/>
                    <a:pt x="144" y="11521"/>
                    <a:pt x="171" y="11598"/>
                  </a:cubicBezTo>
                  <a:cubicBezTo>
                    <a:pt x="197" y="11751"/>
                    <a:pt x="251" y="11751"/>
                    <a:pt x="277" y="11827"/>
                  </a:cubicBezTo>
                  <a:cubicBezTo>
                    <a:pt x="437" y="11981"/>
                    <a:pt x="224" y="11981"/>
                    <a:pt x="171" y="11981"/>
                  </a:cubicBezTo>
                  <a:cubicBezTo>
                    <a:pt x="117" y="11981"/>
                    <a:pt x="91" y="12057"/>
                    <a:pt x="91" y="12210"/>
                  </a:cubicBezTo>
                  <a:cubicBezTo>
                    <a:pt x="91" y="12364"/>
                    <a:pt x="37" y="12440"/>
                    <a:pt x="11" y="12593"/>
                  </a:cubicBezTo>
                  <a:cubicBezTo>
                    <a:pt x="-16" y="12670"/>
                    <a:pt x="11" y="12823"/>
                    <a:pt x="37" y="12976"/>
                  </a:cubicBezTo>
                  <a:cubicBezTo>
                    <a:pt x="37" y="13129"/>
                    <a:pt x="-16" y="13283"/>
                    <a:pt x="11" y="13359"/>
                  </a:cubicBezTo>
                  <a:cubicBezTo>
                    <a:pt x="64" y="13436"/>
                    <a:pt x="64" y="13436"/>
                    <a:pt x="64" y="13589"/>
                  </a:cubicBezTo>
                  <a:cubicBezTo>
                    <a:pt x="37" y="13742"/>
                    <a:pt x="91" y="13819"/>
                    <a:pt x="91" y="13972"/>
                  </a:cubicBezTo>
                  <a:cubicBezTo>
                    <a:pt x="91" y="14049"/>
                    <a:pt x="171" y="14202"/>
                    <a:pt x="197" y="14202"/>
                  </a:cubicBezTo>
                  <a:cubicBezTo>
                    <a:pt x="197" y="14202"/>
                    <a:pt x="224" y="14125"/>
                    <a:pt x="251" y="14125"/>
                  </a:cubicBezTo>
                  <a:cubicBezTo>
                    <a:pt x="277" y="14125"/>
                    <a:pt x="277" y="14278"/>
                    <a:pt x="304" y="14278"/>
                  </a:cubicBezTo>
                  <a:cubicBezTo>
                    <a:pt x="357" y="14202"/>
                    <a:pt x="357" y="14125"/>
                    <a:pt x="411" y="14278"/>
                  </a:cubicBezTo>
                  <a:cubicBezTo>
                    <a:pt x="464" y="14355"/>
                    <a:pt x="464" y="14355"/>
                    <a:pt x="464" y="14508"/>
                  </a:cubicBezTo>
                  <a:cubicBezTo>
                    <a:pt x="437" y="14891"/>
                    <a:pt x="544" y="15198"/>
                    <a:pt x="624" y="15351"/>
                  </a:cubicBezTo>
                  <a:cubicBezTo>
                    <a:pt x="677" y="15427"/>
                    <a:pt x="704" y="15504"/>
                    <a:pt x="651" y="15581"/>
                  </a:cubicBezTo>
                  <a:cubicBezTo>
                    <a:pt x="624" y="15734"/>
                    <a:pt x="597" y="15657"/>
                    <a:pt x="544" y="15657"/>
                  </a:cubicBezTo>
                  <a:cubicBezTo>
                    <a:pt x="491" y="15657"/>
                    <a:pt x="571" y="16346"/>
                    <a:pt x="624" y="16270"/>
                  </a:cubicBezTo>
                  <a:cubicBezTo>
                    <a:pt x="651" y="16193"/>
                    <a:pt x="677" y="15964"/>
                    <a:pt x="704" y="16040"/>
                  </a:cubicBezTo>
                  <a:cubicBezTo>
                    <a:pt x="731" y="16040"/>
                    <a:pt x="757" y="16117"/>
                    <a:pt x="811" y="16117"/>
                  </a:cubicBezTo>
                  <a:cubicBezTo>
                    <a:pt x="864" y="16117"/>
                    <a:pt x="917" y="16193"/>
                    <a:pt x="917" y="16346"/>
                  </a:cubicBezTo>
                  <a:cubicBezTo>
                    <a:pt x="917" y="16423"/>
                    <a:pt x="891" y="16423"/>
                    <a:pt x="891" y="16423"/>
                  </a:cubicBezTo>
                  <a:cubicBezTo>
                    <a:pt x="864" y="16500"/>
                    <a:pt x="891" y="16653"/>
                    <a:pt x="917" y="16653"/>
                  </a:cubicBezTo>
                  <a:cubicBezTo>
                    <a:pt x="944" y="16729"/>
                    <a:pt x="997" y="16653"/>
                    <a:pt x="1024" y="16729"/>
                  </a:cubicBezTo>
                  <a:cubicBezTo>
                    <a:pt x="1051" y="16806"/>
                    <a:pt x="1051" y="16959"/>
                    <a:pt x="1051" y="17036"/>
                  </a:cubicBezTo>
                  <a:cubicBezTo>
                    <a:pt x="1051" y="17112"/>
                    <a:pt x="1131" y="17036"/>
                    <a:pt x="1157" y="17036"/>
                  </a:cubicBezTo>
                  <a:cubicBezTo>
                    <a:pt x="1184" y="17112"/>
                    <a:pt x="1237" y="17342"/>
                    <a:pt x="1264" y="17189"/>
                  </a:cubicBezTo>
                  <a:cubicBezTo>
                    <a:pt x="1291" y="17036"/>
                    <a:pt x="1317" y="17112"/>
                    <a:pt x="1344" y="17189"/>
                  </a:cubicBezTo>
                  <a:cubicBezTo>
                    <a:pt x="1397" y="17342"/>
                    <a:pt x="1397" y="17266"/>
                    <a:pt x="1451" y="17266"/>
                  </a:cubicBezTo>
                  <a:cubicBezTo>
                    <a:pt x="1477" y="17266"/>
                    <a:pt x="1504" y="17495"/>
                    <a:pt x="1531" y="17419"/>
                  </a:cubicBezTo>
                  <a:cubicBezTo>
                    <a:pt x="1584" y="17342"/>
                    <a:pt x="1637" y="17495"/>
                    <a:pt x="1664" y="17572"/>
                  </a:cubicBezTo>
                  <a:cubicBezTo>
                    <a:pt x="1717" y="17649"/>
                    <a:pt x="1637" y="17725"/>
                    <a:pt x="1637" y="17725"/>
                  </a:cubicBezTo>
                  <a:cubicBezTo>
                    <a:pt x="1584" y="17802"/>
                    <a:pt x="1664" y="17878"/>
                    <a:pt x="1664" y="17878"/>
                  </a:cubicBezTo>
                  <a:cubicBezTo>
                    <a:pt x="1664" y="17878"/>
                    <a:pt x="1584" y="17878"/>
                    <a:pt x="1611" y="18032"/>
                  </a:cubicBezTo>
                  <a:cubicBezTo>
                    <a:pt x="1664" y="18108"/>
                    <a:pt x="1637" y="18185"/>
                    <a:pt x="1611" y="18261"/>
                  </a:cubicBezTo>
                  <a:cubicBezTo>
                    <a:pt x="1611" y="18338"/>
                    <a:pt x="1531" y="18338"/>
                    <a:pt x="1504" y="18338"/>
                  </a:cubicBezTo>
                  <a:cubicBezTo>
                    <a:pt x="1451" y="18338"/>
                    <a:pt x="1424" y="18491"/>
                    <a:pt x="1397" y="18644"/>
                  </a:cubicBezTo>
                  <a:cubicBezTo>
                    <a:pt x="1424" y="18644"/>
                    <a:pt x="1531" y="18644"/>
                    <a:pt x="1531" y="18721"/>
                  </a:cubicBezTo>
                  <a:cubicBezTo>
                    <a:pt x="1531" y="18798"/>
                    <a:pt x="1397" y="18874"/>
                    <a:pt x="1397" y="18951"/>
                  </a:cubicBezTo>
                  <a:cubicBezTo>
                    <a:pt x="1397" y="19027"/>
                    <a:pt x="1451" y="19027"/>
                    <a:pt x="1451" y="19181"/>
                  </a:cubicBezTo>
                  <a:cubicBezTo>
                    <a:pt x="1451" y="19181"/>
                    <a:pt x="1371" y="19257"/>
                    <a:pt x="1371" y="19257"/>
                  </a:cubicBezTo>
                  <a:cubicBezTo>
                    <a:pt x="1344" y="19334"/>
                    <a:pt x="1344" y="19410"/>
                    <a:pt x="1317" y="19487"/>
                  </a:cubicBezTo>
                  <a:cubicBezTo>
                    <a:pt x="1317" y="19564"/>
                    <a:pt x="1264" y="19487"/>
                    <a:pt x="1264" y="19640"/>
                  </a:cubicBezTo>
                  <a:cubicBezTo>
                    <a:pt x="1237" y="19717"/>
                    <a:pt x="1291" y="19870"/>
                    <a:pt x="1344" y="19870"/>
                  </a:cubicBezTo>
                  <a:cubicBezTo>
                    <a:pt x="1397" y="19946"/>
                    <a:pt x="1451" y="20023"/>
                    <a:pt x="1531" y="20176"/>
                  </a:cubicBezTo>
                  <a:cubicBezTo>
                    <a:pt x="1557" y="20253"/>
                    <a:pt x="1584" y="20329"/>
                    <a:pt x="1611" y="20329"/>
                  </a:cubicBezTo>
                  <a:cubicBezTo>
                    <a:pt x="1637" y="20483"/>
                    <a:pt x="1637" y="20406"/>
                    <a:pt x="1691" y="20329"/>
                  </a:cubicBezTo>
                  <a:cubicBezTo>
                    <a:pt x="1771" y="20329"/>
                    <a:pt x="1851" y="20559"/>
                    <a:pt x="1931" y="20559"/>
                  </a:cubicBezTo>
                  <a:cubicBezTo>
                    <a:pt x="2011" y="20559"/>
                    <a:pt x="2091" y="20712"/>
                    <a:pt x="2171" y="20789"/>
                  </a:cubicBezTo>
                  <a:cubicBezTo>
                    <a:pt x="2251" y="20866"/>
                    <a:pt x="2304" y="20789"/>
                    <a:pt x="2384" y="20789"/>
                  </a:cubicBezTo>
                  <a:cubicBezTo>
                    <a:pt x="2411" y="20866"/>
                    <a:pt x="2437" y="20942"/>
                    <a:pt x="2437" y="21019"/>
                  </a:cubicBezTo>
                  <a:cubicBezTo>
                    <a:pt x="2437" y="21095"/>
                    <a:pt x="2464" y="21095"/>
                    <a:pt x="2491" y="21095"/>
                  </a:cubicBezTo>
                  <a:cubicBezTo>
                    <a:pt x="2571" y="21172"/>
                    <a:pt x="2624" y="21555"/>
                    <a:pt x="2731" y="21402"/>
                  </a:cubicBezTo>
                  <a:cubicBezTo>
                    <a:pt x="2757" y="21325"/>
                    <a:pt x="2811" y="21249"/>
                    <a:pt x="2784" y="21172"/>
                  </a:cubicBezTo>
                  <a:cubicBezTo>
                    <a:pt x="2757" y="21095"/>
                    <a:pt x="2731" y="21019"/>
                    <a:pt x="2704" y="20942"/>
                  </a:cubicBezTo>
                  <a:cubicBezTo>
                    <a:pt x="2651" y="20789"/>
                    <a:pt x="2624" y="20636"/>
                    <a:pt x="2651" y="20406"/>
                  </a:cubicBezTo>
                  <a:cubicBezTo>
                    <a:pt x="2651" y="20253"/>
                    <a:pt x="2624" y="20100"/>
                    <a:pt x="2571" y="20023"/>
                  </a:cubicBezTo>
                  <a:cubicBezTo>
                    <a:pt x="2517" y="19946"/>
                    <a:pt x="2597" y="19793"/>
                    <a:pt x="2624" y="19717"/>
                  </a:cubicBezTo>
                  <a:cubicBezTo>
                    <a:pt x="2651" y="19564"/>
                    <a:pt x="2651" y="19410"/>
                    <a:pt x="2731" y="19410"/>
                  </a:cubicBezTo>
                  <a:cubicBezTo>
                    <a:pt x="2757" y="19410"/>
                    <a:pt x="2784" y="19334"/>
                    <a:pt x="2811" y="19257"/>
                  </a:cubicBezTo>
                  <a:cubicBezTo>
                    <a:pt x="2837" y="19181"/>
                    <a:pt x="2864" y="19181"/>
                    <a:pt x="2891" y="19104"/>
                  </a:cubicBezTo>
                  <a:cubicBezTo>
                    <a:pt x="2864" y="19104"/>
                    <a:pt x="2811" y="19027"/>
                    <a:pt x="2811" y="18951"/>
                  </a:cubicBezTo>
                  <a:cubicBezTo>
                    <a:pt x="2811" y="18874"/>
                    <a:pt x="2864" y="18951"/>
                    <a:pt x="2864" y="18951"/>
                  </a:cubicBezTo>
                  <a:cubicBezTo>
                    <a:pt x="2864" y="18874"/>
                    <a:pt x="2811" y="18644"/>
                    <a:pt x="2784" y="18568"/>
                  </a:cubicBezTo>
                  <a:cubicBezTo>
                    <a:pt x="2757" y="18415"/>
                    <a:pt x="2731" y="18415"/>
                    <a:pt x="2677" y="18415"/>
                  </a:cubicBezTo>
                  <a:cubicBezTo>
                    <a:pt x="2597" y="18415"/>
                    <a:pt x="2651" y="18261"/>
                    <a:pt x="2597" y="18185"/>
                  </a:cubicBezTo>
                  <a:cubicBezTo>
                    <a:pt x="2571" y="18108"/>
                    <a:pt x="2491" y="18108"/>
                    <a:pt x="2544" y="17955"/>
                  </a:cubicBezTo>
                  <a:cubicBezTo>
                    <a:pt x="2571" y="17802"/>
                    <a:pt x="2624" y="17725"/>
                    <a:pt x="2571" y="17649"/>
                  </a:cubicBezTo>
                  <a:cubicBezTo>
                    <a:pt x="2544" y="17495"/>
                    <a:pt x="2597" y="17419"/>
                    <a:pt x="2624" y="17342"/>
                  </a:cubicBezTo>
                  <a:cubicBezTo>
                    <a:pt x="2624" y="17266"/>
                    <a:pt x="2677" y="17036"/>
                    <a:pt x="2677" y="17112"/>
                  </a:cubicBezTo>
                  <a:cubicBezTo>
                    <a:pt x="2704" y="17189"/>
                    <a:pt x="2731" y="17342"/>
                    <a:pt x="2757" y="17419"/>
                  </a:cubicBezTo>
                  <a:cubicBezTo>
                    <a:pt x="2811" y="17419"/>
                    <a:pt x="2837" y="17342"/>
                    <a:pt x="2837" y="17266"/>
                  </a:cubicBezTo>
                  <a:cubicBezTo>
                    <a:pt x="2811" y="17112"/>
                    <a:pt x="2811" y="17036"/>
                    <a:pt x="2864" y="16959"/>
                  </a:cubicBezTo>
                  <a:cubicBezTo>
                    <a:pt x="2917" y="16883"/>
                    <a:pt x="2917" y="16729"/>
                    <a:pt x="2971" y="16729"/>
                  </a:cubicBezTo>
                  <a:cubicBezTo>
                    <a:pt x="3024" y="16653"/>
                    <a:pt x="3077" y="16423"/>
                    <a:pt x="3131" y="16500"/>
                  </a:cubicBezTo>
                  <a:cubicBezTo>
                    <a:pt x="3184" y="16500"/>
                    <a:pt x="3184" y="16653"/>
                    <a:pt x="3237" y="16500"/>
                  </a:cubicBezTo>
                  <a:cubicBezTo>
                    <a:pt x="3291" y="16423"/>
                    <a:pt x="3291" y="16500"/>
                    <a:pt x="3344" y="16576"/>
                  </a:cubicBezTo>
                  <a:cubicBezTo>
                    <a:pt x="3397" y="16576"/>
                    <a:pt x="3451" y="16576"/>
                    <a:pt x="3504" y="16653"/>
                  </a:cubicBezTo>
                  <a:cubicBezTo>
                    <a:pt x="3557" y="16729"/>
                    <a:pt x="3557" y="16883"/>
                    <a:pt x="3611" y="17036"/>
                  </a:cubicBezTo>
                  <a:cubicBezTo>
                    <a:pt x="3611" y="17036"/>
                    <a:pt x="3611" y="16806"/>
                    <a:pt x="3664" y="16883"/>
                  </a:cubicBezTo>
                  <a:cubicBezTo>
                    <a:pt x="3691" y="16883"/>
                    <a:pt x="3717" y="17036"/>
                    <a:pt x="3771" y="17036"/>
                  </a:cubicBezTo>
                  <a:cubicBezTo>
                    <a:pt x="3797" y="17112"/>
                    <a:pt x="3824" y="16959"/>
                    <a:pt x="3851" y="16883"/>
                  </a:cubicBezTo>
                  <a:cubicBezTo>
                    <a:pt x="3904" y="16729"/>
                    <a:pt x="3931" y="16883"/>
                    <a:pt x="3984" y="16883"/>
                  </a:cubicBezTo>
                  <a:cubicBezTo>
                    <a:pt x="4037" y="16883"/>
                    <a:pt x="4064" y="16729"/>
                    <a:pt x="4117" y="16806"/>
                  </a:cubicBezTo>
                  <a:cubicBezTo>
                    <a:pt x="4171" y="16883"/>
                    <a:pt x="4197" y="16959"/>
                    <a:pt x="4251" y="17036"/>
                  </a:cubicBezTo>
                  <a:cubicBezTo>
                    <a:pt x="4304" y="17112"/>
                    <a:pt x="4277" y="17036"/>
                    <a:pt x="4331" y="16959"/>
                  </a:cubicBezTo>
                  <a:cubicBezTo>
                    <a:pt x="4357" y="16883"/>
                    <a:pt x="4464" y="16959"/>
                    <a:pt x="4491" y="16959"/>
                  </a:cubicBezTo>
                  <a:cubicBezTo>
                    <a:pt x="4517" y="16959"/>
                    <a:pt x="4571" y="16806"/>
                    <a:pt x="4571" y="16729"/>
                  </a:cubicBezTo>
                  <a:cubicBezTo>
                    <a:pt x="4571" y="16576"/>
                    <a:pt x="4491" y="16576"/>
                    <a:pt x="4464" y="16500"/>
                  </a:cubicBezTo>
                  <a:cubicBezTo>
                    <a:pt x="4277" y="16270"/>
                    <a:pt x="4544" y="16346"/>
                    <a:pt x="4491" y="16040"/>
                  </a:cubicBezTo>
                  <a:cubicBezTo>
                    <a:pt x="4464" y="15964"/>
                    <a:pt x="4411" y="15964"/>
                    <a:pt x="4491" y="15887"/>
                  </a:cubicBezTo>
                  <a:cubicBezTo>
                    <a:pt x="4517" y="15810"/>
                    <a:pt x="4571" y="15887"/>
                    <a:pt x="4597" y="15810"/>
                  </a:cubicBezTo>
                  <a:cubicBezTo>
                    <a:pt x="4704" y="15810"/>
                    <a:pt x="4411" y="15427"/>
                    <a:pt x="4544" y="15274"/>
                  </a:cubicBezTo>
                  <a:cubicBezTo>
                    <a:pt x="4571" y="15274"/>
                    <a:pt x="4624" y="15274"/>
                    <a:pt x="4651" y="15274"/>
                  </a:cubicBezTo>
                  <a:cubicBezTo>
                    <a:pt x="4731" y="15274"/>
                    <a:pt x="4784" y="15274"/>
                    <a:pt x="4864" y="15198"/>
                  </a:cubicBezTo>
                  <a:cubicBezTo>
                    <a:pt x="4917" y="15121"/>
                    <a:pt x="4971" y="15121"/>
                    <a:pt x="5024" y="15121"/>
                  </a:cubicBezTo>
                  <a:cubicBezTo>
                    <a:pt x="5077" y="15044"/>
                    <a:pt x="5131" y="14968"/>
                    <a:pt x="5211" y="14968"/>
                  </a:cubicBezTo>
                  <a:cubicBezTo>
                    <a:pt x="5317" y="14891"/>
                    <a:pt x="5424" y="14815"/>
                    <a:pt x="5531" y="14661"/>
                  </a:cubicBezTo>
                  <a:cubicBezTo>
                    <a:pt x="5611" y="14508"/>
                    <a:pt x="5771" y="14508"/>
                    <a:pt x="5824" y="14815"/>
                  </a:cubicBezTo>
                  <a:cubicBezTo>
                    <a:pt x="5851" y="14968"/>
                    <a:pt x="5824" y="14968"/>
                    <a:pt x="5851" y="15121"/>
                  </a:cubicBezTo>
                  <a:cubicBezTo>
                    <a:pt x="5851" y="15351"/>
                    <a:pt x="5957" y="15121"/>
                    <a:pt x="6011" y="15198"/>
                  </a:cubicBezTo>
                  <a:cubicBezTo>
                    <a:pt x="6037" y="15198"/>
                    <a:pt x="6011" y="15274"/>
                    <a:pt x="6037" y="15274"/>
                  </a:cubicBezTo>
                  <a:cubicBezTo>
                    <a:pt x="6064" y="15351"/>
                    <a:pt x="6064" y="15274"/>
                    <a:pt x="6064" y="15274"/>
                  </a:cubicBezTo>
                  <a:cubicBezTo>
                    <a:pt x="6091" y="15198"/>
                    <a:pt x="6117" y="15274"/>
                    <a:pt x="6144" y="15351"/>
                  </a:cubicBezTo>
                  <a:cubicBezTo>
                    <a:pt x="6171" y="15351"/>
                    <a:pt x="6171" y="15351"/>
                    <a:pt x="6144" y="15427"/>
                  </a:cubicBezTo>
                  <a:cubicBezTo>
                    <a:pt x="6117" y="15657"/>
                    <a:pt x="6304" y="15504"/>
                    <a:pt x="6357" y="15427"/>
                  </a:cubicBezTo>
                  <a:cubicBezTo>
                    <a:pt x="6357" y="15427"/>
                    <a:pt x="6597" y="15044"/>
                    <a:pt x="6597" y="15121"/>
                  </a:cubicBezTo>
                  <a:cubicBezTo>
                    <a:pt x="6597" y="15198"/>
                    <a:pt x="6544" y="15351"/>
                    <a:pt x="6597" y="15427"/>
                  </a:cubicBezTo>
                  <a:cubicBezTo>
                    <a:pt x="6651" y="15427"/>
                    <a:pt x="6677" y="15504"/>
                    <a:pt x="6704" y="15581"/>
                  </a:cubicBezTo>
                  <a:cubicBezTo>
                    <a:pt x="6784" y="15810"/>
                    <a:pt x="6811" y="16040"/>
                    <a:pt x="6864" y="16270"/>
                  </a:cubicBezTo>
                  <a:cubicBezTo>
                    <a:pt x="6917" y="16500"/>
                    <a:pt x="6944" y="16729"/>
                    <a:pt x="6997" y="16883"/>
                  </a:cubicBezTo>
                  <a:cubicBezTo>
                    <a:pt x="7077" y="17112"/>
                    <a:pt x="7077" y="16576"/>
                    <a:pt x="7157" y="16806"/>
                  </a:cubicBezTo>
                  <a:cubicBezTo>
                    <a:pt x="7264" y="17112"/>
                    <a:pt x="7317" y="16959"/>
                    <a:pt x="7451" y="16883"/>
                  </a:cubicBezTo>
                  <a:cubicBezTo>
                    <a:pt x="7504" y="16806"/>
                    <a:pt x="7531" y="17036"/>
                    <a:pt x="7557" y="17112"/>
                  </a:cubicBezTo>
                  <a:cubicBezTo>
                    <a:pt x="7584" y="17266"/>
                    <a:pt x="7637" y="17266"/>
                    <a:pt x="7664" y="17419"/>
                  </a:cubicBezTo>
                  <a:cubicBezTo>
                    <a:pt x="7691" y="17572"/>
                    <a:pt x="7744" y="17572"/>
                    <a:pt x="7797" y="17572"/>
                  </a:cubicBezTo>
                  <a:cubicBezTo>
                    <a:pt x="7877" y="17495"/>
                    <a:pt x="7851" y="17572"/>
                    <a:pt x="7877" y="17649"/>
                  </a:cubicBezTo>
                  <a:cubicBezTo>
                    <a:pt x="7931" y="17955"/>
                    <a:pt x="8091" y="17572"/>
                    <a:pt x="8171" y="17572"/>
                  </a:cubicBezTo>
                  <a:cubicBezTo>
                    <a:pt x="8251" y="17495"/>
                    <a:pt x="8331" y="17266"/>
                    <a:pt x="8411" y="17189"/>
                  </a:cubicBezTo>
                  <a:cubicBezTo>
                    <a:pt x="8517" y="16959"/>
                    <a:pt x="8571" y="16959"/>
                    <a:pt x="8704" y="17036"/>
                  </a:cubicBezTo>
                  <a:cubicBezTo>
                    <a:pt x="8757" y="17036"/>
                    <a:pt x="8757" y="17112"/>
                    <a:pt x="8811" y="17266"/>
                  </a:cubicBezTo>
                  <a:cubicBezTo>
                    <a:pt x="8837" y="17342"/>
                    <a:pt x="8891" y="17342"/>
                    <a:pt x="8944" y="17342"/>
                  </a:cubicBezTo>
                  <a:cubicBezTo>
                    <a:pt x="8997" y="17342"/>
                    <a:pt x="9024" y="17419"/>
                    <a:pt x="9077" y="17419"/>
                  </a:cubicBezTo>
                  <a:cubicBezTo>
                    <a:pt x="9131" y="17572"/>
                    <a:pt x="9157" y="17419"/>
                    <a:pt x="9211" y="17342"/>
                  </a:cubicBezTo>
                  <a:cubicBezTo>
                    <a:pt x="9291" y="17112"/>
                    <a:pt x="9157" y="16959"/>
                    <a:pt x="9211" y="16729"/>
                  </a:cubicBezTo>
                  <a:cubicBezTo>
                    <a:pt x="9237" y="16576"/>
                    <a:pt x="9344" y="16270"/>
                    <a:pt x="9397" y="16346"/>
                  </a:cubicBezTo>
                  <a:cubicBezTo>
                    <a:pt x="9504" y="16500"/>
                    <a:pt x="9637" y="16500"/>
                    <a:pt x="9744" y="16653"/>
                  </a:cubicBezTo>
                  <a:cubicBezTo>
                    <a:pt x="9797" y="16729"/>
                    <a:pt x="9771" y="16883"/>
                    <a:pt x="9797" y="16959"/>
                  </a:cubicBezTo>
                  <a:cubicBezTo>
                    <a:pt x="9824" y="17189"/>
                    <a:pt x="9877" y="17189"/>
                    <a:pt x="9957" y="17266"/>
                  </a:cubicBezTo>
                  <a:cubicBezTo>
                    <a:pt x="10064" y="17342"/>
                    <a:pt x="10171" y="17112"/>
                    <a:pt x="10277" y="17189"/>
                  </a:cubicBezTo>
                  <a:cubicBezTo>
                    <a:pt x="10304" y="17189"/>
                    <a:pt x="10357" y="17189"/>
                    <a:pt x="10384" y="17266"/>
                  </a:cubicBezTo>
                  <a:cubicBezTo>
                    <a:pt x="10437" y="17342"/>
                    <a:pt x="10491" y="17342"/>
                    <a:pt x="10544" y="17495"/>
                  </a:cubicBezTo>
                  <a:cubicBezTo>
                    <a:pt x="10677" y="17802"/>
                    <a:pt x="10891" y="17802"/>
                    <a:pt x="11051" y="17649"/>
                  </a:cubicBezTo>
                  <a:cubicBezTo>
                    <a:pt x="11157" y="17572"/>
                    <a:pt x="11237" y="17419"/>
                    <a:pt x="11344" y="17342"/>
                  </a:cubicBezTo>
                  <a:cubicBezTo>
                    <a:pt x="11397" y="17189"/>
                    <a:pt x="11477" y="17342"/>
                    <a:pt x="11531" y="17342"/>
                  </a:cubicBezTo>
                  <a:cubicBezTo>
                    <a:pt x="11584" y="17419"/>
                    <a:pt x="11611" y="17266"/>
                    <a:pt x="11664" y="17342"/>
                  </a:cubicBezTo>
                  <a:cubicBezTo>
                    <a:pt x="11691" y="17419"/>
                    <a:pt x="11797" y="17649"/>
                    <a:pt x="11851" y="17572"/>
                  </a:cubicBezTo>
                  <a:cubicBezTo>
                    <a:pt x="11877" y="17572"/>
                    <a:pt x="11931" y="17495"/>
                    <a:pt x="11957" y="17419"/>
                  </a:cubicBezTo>
                  <a:cubicBezTo>
                    <a:pt x="12037" y="17342"/>
                    <a:pt x="12064" y="17342"/>
                    <a:pt x="12064" y="17189"/>
                  </a:cubicBezTo>
                  <a:cubicBezTo>
                    <a:pt x="12064" y="16883"/>
                    <a:pt x="12144" y="16576"/>
                    <a:pt x="12197" y="16423"/>
                  </a:cubicBezTo>
                  <a:cubicBezTo>
                    <a:pt x="12224" y="16346"/>
                    <a:pt x="12251" y="16193"/>
                    <a:pt x="12224" y="16117"/>
                  </a:cubicBezTo>
                  <a:cubicBezTo>
                    <a:pt x="12197" y="16040"/>
                    <a:pt x="12117" y="16040"/>
                    <a:pt x="12171" y="15887"/>
                  </a:cubicBezTo>
                  <a:cubicBezTo>
                    <a:pt x="12251" y="15657"/>
                    <a:pt x="12384" y="15657"/>
                    <a:pt x="12517" y="15581"/>
                  </a:cubicBezTo>
                  <a:cubicBezTo>
                    <a:pt x="12571" y="15581"/>
                    <a:pt x="12624" y="15581"/>
                    <a:pt x="12677" y="15657"/>
                  </a:cubicBezTo>
                  <a:cubicBezTo>
                    <a:pt x="12731" y="15734"/>
                    <a:pt x="12811" y="15734"/>
                    <a:pt x="12864" y="15810"/>
                  </a:cubicBezTo>
                  <a:cubicBezTo>
                    <a:pt x="12944" y="15887"/>
                    <a:pt x="12971" y="16193"/>
                    <a:pt x="13024" y="16423"/>
                  </a:cubicBezTo>
                  <a:cubicBezTo>
                    <a:pt x="13051" y="16653"/>
                    <a:pt x="13104" y="16883"/>
                    <a:pt x="13131" y="17112"/>
                  </a:cubicBezTo>
                  <a:cubicBezTo>
                    <a:pt x="13131" y="17189"/>
                    <a:pt x="13131" y="17342"/>
                    <a:pt x="13157" y="17495"/>
                  </a:cubicBezTo>
                  <a:cubicBezTo>
                    <a:pt x="13157" y="17572"/>
                    <a:pt x="13237" y="17572"/>
                    <a:pt x="13264" y="17572"/>
                  </a:cubicBezTo>
                  <a:cubicBezTo>
                    <a:pt x="13371" y="17649"/>
                    <a:pt x="13504" y="17802"/>
                    <a:pt x="13531" y="18108"/>
                  </a:cubicBezTo>
                  <a:cubicBezTo>
                    <a:pt x="13557" y="18338"/>
                    <a:pt x="13584" y="18491"/>
                    <a:pt x="13691" y="18491"/>
                  </a:cubicBezTo>
                  <a:cubicBezTo>
                    <a:pt x="13717" y="18491"/>
                    <a:pt x="13771" y="18491"/>
                    <a:pt x="13797" y="18491"/>
                  </a:cubicBezTo>
                  <a:cubicBezTo>
                    <a:pt x="13851" y="18491"/>
                    <a:pt x="13851" y="18338"/>
                    <a:pt x="13904" y="18338"/>
                  </a:cubicBezTo>
                  <a:cubicBezTo>
                    <a:pt x="13984" y="18338"/>
                    <a:pt x="14064" y="18108"/>
                    <a:pt x="14117" y="18415"/>
                  </a:cubicBezTo>
                  <a:cubicBezTo>
                    <a:pt x="14117" y="18568"/>
                    <a:pt x="14117" y="18568"/>
                    <a:pt x="14091" y="18644"/>
                  </a:cubicBezTo>
                  <a:cubicBezTo>
                    <a:pt x="14037" y="18798"/>
                    <a:pt x="14037" y="18874"/>
                    <a:pt x="14011" y="19027"/>
                  </a:cubicBezTo>
                  <a:cubicBezTo>
                    <a:pt x="13984" y="19257"/>
                    <a:pt x="13931" y="19487"/>
                    <a:pt x="13877" y="19717"/>
                  </a:cubicBezTo>
                  <a:cubicBezTo>
                    <a:pt x="13851" y="19870"/>
                    <a:pt x="13824" y="19793"/>
                    <a:pt x="13797" y="19717"/>
                  </a:cubicBezTo>
                  <a:cubicBezTo>
                    <a:pt x="13744" y="19640"/>
                    <a:pt x="13744" y="19717"/>
                    <a:pt x="13691" y="19793"/>
                  </a:cubicBezTo>
                  <a:cubicBezTo>
                    <a:pt x="13664" y="19793"/>
                    <a:pt x="13611" y="19870"/>
                    <a:pt x="13611" y="19870"/>
                  </a:cubicBezTo>
                  <a:cubicBezTo>
                    <a:pt x="13584" y="19946"/>
                    <a:pt x="13664" y="20253"/>
                    <a:pt x="13664" y="20406"/>
                  </a:cubicBezTo>
                  <a:cubicBezTo>
                    <a:pt x="13637" y="20483"/>
                    <a:pt x="13637" y="20636"/>
                    <a:pt x="13637" y="20712"/>
                  </a:cubicBezTo>
                  <a:cubicBezTo>
                    <a:pt x="13611" y="20866"/>
                    <a:pt x="13557" y="20789"/>
                    <a:pt x="13557" y="20942"/>
                  </a:cubicBezTo>
                  <a:cubicBezTo>
                    <a:pt x="13611" y="20866"/>
                    <a:pt x="13637" y="20942"/>
                    <a:pt x="13691" y="20789"/>
                  </a:cubicBezTo>
                  <a:cubicBezTo>
                    <a:pt x="13717" y="20636"/>
                    <a:pt x="13771" y="20789"/>
                    <a:pt x="13824" y="20789"/>
                  </a:cubicBezTo>
                  <a:cubicBezTo>
                    <a:pt x="13931" y="20942"/>
                    <a:pt x="14037" y="20789"/>
                    <a:pt x="14144" y="20559"/>
                  </a:cubicBezTo>
                  <a:cubicBezTo>
                    <a:pt x="14224" y="20329"/>
                    <a:pt x="14304" y="20023"/>
                    <a:pt x="14384" y="19793"/>
                  </a:cubicBezTo>
                  <a:cubicBezTo>
                    <a:pt x="14464" y="19487"/>
                    <a:pt x="14544" y="19181"/>
                    <a:pt x="14624" y="18874"/>
                  </a:cubicBezTo>
                  <a:cubicBezTo>
                    <a:pt x="14757" y="18338"/>
                    <a:pt x="14891" y="17955"/>
                    <a:pt x="14864" y="17266"/>
                  </a:cubicBezTo>
                  <a:cubicBezTo>
                    <a:pt x="14864" y="16959"/>
                    <a:pt x="14891" y="16806"/>
                    <a:pt x="14944" y="16576"/>
                  </a:cubicBezTo>
                  <a:cubicBezTo>
                    <a:pt x="14971" y="16423"/>
                    <a:pt x="14971" y="16346"/>
                    <a:pt x="14997" y="16193"/>
                  </a:cubicBezTo>
                  <a:cubicBezTo>
                    <a:pt x="14997" y="16193"/>
                    <a:pt x="14997" y="16117"/>
                    <a:pt x="14997" y="16040"/>
                  </a:cubicBezTo>
                  <a:cubicBezTo>
                    <a:pt x="14997" y="15964"/>
                    <a:pt x="14944" y="15887"/>
                    <a:pt x="14944" y="15810"/>
                  </a:cubicBezTo>
                  <a:cubicBezTo>
                    <a:pt x="14944" y="15810"/>
                    <a:pt x="14997" y="15887"/>
                    <a:pt x="14997" y="15810"/>
                  </a:cubicBezTo>
                  <a:cubicBezTo>
                    <a:pt x="14971" y="15734"/>
                    <a:pt x="14971" y="15657"/>
                    <a:pt x="14944" y="15657"/>
                  </a:cubicBezTo>
                  <a:cubicBezTo>
                    <a:pt x="14917" y="15581"/>
                    <a:pt x="14864" y="15351"/>
                    <a:pt x="14837" y="15274"/>
                  </a:cubicBezTo>
                  <a:cubicBezTo>
                    <a:pt x="14811" y="15274"/>
                    <a:pt x="14677" y="15121"/>
                    <a:pt x="14651" y="15198"/>
                  </a:cubicBezTo>
                  <a:cubicBezTo>
                    <a:pt x="14651" y="15274"/>
                    <a:pt x="14677" y="15351"/>
                    <a:pt x="14651" y="15351"/>
                  </a:cubicBezTo>
                  <a:cubicBezTo>
                    <a:pt x="14597" y="15351"/>
                    <a:pt x="14597" y="15504"/>
                    <a:pt x="14571" y="15504"/>
                  </a:cubicBezTo>
                  <a:cubicBezTo>
                    <a:pt x="14517" y="15657"/>
                    <a:pt x="14491" y="15427"/>
                    <a:pt x="14491" y="15351"/>
                  </a:cubicBezTo>
                  <a:cubicBezTo>
                    <a:pt x="14491" y="15198"/>
                    <a:pt x="14544" y="15121"/>
                    <a:pt x="14464" y="15198"/>
                  </a:cubicBezTo>
                  <a:cubicBezTo>
                    <a:pt x="14384" y="15274"/>
                    <a:pt x="14491" y="15427"/>
                    <a:pt x="14384" y="15427"/>
                  </a:cubicBezTo>
                  <a:cubicBezTo>
                    <a:pt x="14357" y="15427"/>
                    <a:pt x="14411" y="15044"/>
                    <a:pt x="14384" y="14968"/>
                  </a:cubicBezTo>
                  <a:cubicBezTo>
                    <a:pt x="14384" y="15044"/>
                    <a:pt x="14091" y="15044"/>
                    <a:pt x="14224" y="14815"/>
                  </a:cubicBezTo>
                  <a:cubicBezTo>
                    <a:pt x="14331" y="14585"/>
                    <a:pt x="14437" y="14355"/>
                    <a:pt x="14544" y="14125"/>
                  </a:cubicBezTo>
                  <a:cubicBezTo>
                    <a:pt x="14571" y="14049"/>
                    <a:pt x="14597" y="13895"/>
                    <a:pt x="14624" y="13819"/>
                  </a:cubicBezTo>
                  <a:cubicBezTo>
                    <a:pt x="14704" y="13666"/>
                    <a:pt x="14784" y="13512"/>
                    <a:pt x="14837" y="13359"/>
                  </a:cubicBezTo>
                  <a:cubicBezTo>
                    <a:pt x="14864" y="13283"/>
                    <a:pt x="14891" y="13129"/>
                    <a:pt x="14944" y="13053"/>
                  </a:cubicBezTo>
                  <a:cubicBezTo>
                    <a:pt x="14997" y="12900"/>
                    <a:pt x="15051" y="12746"/>
                    <a:pt x="15104" y="12593"/>
                  </a:cubicBezTo>
                  <a:cubicBezTo>
                    <a:pt x="15211" y="12364"/>
                    <a:pt x="15371" y="12364"/>
                    <a:pt x="15504" y="12364"/>
                  </a:cubicBezTo>
                  <a:cubicBezTo>
                    <a:pt x="15531" y="12364"/>
                    <a:pt x="15557" y="12364"/>
                    <a:pt x="15584" y="12364"/>
                  </a:cubicBezTo>
                  <a:cubicBezTo>
                    <a:pt x="15611" y="12440"/>
                    <a:pt x="15611" y="12517"/>
                    <a:pt x="15637" y="12517"/>
                  </a:cubicBezTo>
                  <a:cubicBezTo>
                    <a:pt x="15664" y="12440"/>
                    <a:pt x="15717" y="12440"/>
                    <a:pt x="15744" y="12364"/>
                  </a:cubicBezTo>
                  <a:cubicBezTo>
                    <a:pt x="15771" y="12364"/>
                    <a:pt x="15797" y="12440"/>
                    <a:pt x="15824" y="12440"/>
                  </a:cubicBezTo>
                  <a:cubicBezTo>
                    <a:pt x="15851" y="12440"/>
                    <a:pt x="15877" y="12440"/>
                    <a:pt x="15904" y="12440"/>
                  </a:cubicBezTo>
                  <a:cubicBezTo>
                    <a:pt x="15904" y="12364"/>
                    <a:pt x="15931" y="12440"/>
                    <a:pt x="15957" y="12440"/>
                  </a:cubicBezTo>
                  <a:cubicBezTo>
                    <a:pt x="16011" y="12440"/>
                    <a:pt x="16011" y="12210"/>
                    <a:pt x="16091" y="12210"/>
                  </a:cubicBezTo>
                  <a:cubicBezTo>
                    <a:pt x="16117" y="12210"/>
                    <a:pt x="16171" y="12210"/>
                    <a:pt x="16197" y="12210"/>
                  </a:cubicBezTo>
                  <a:cubicBezTo>
                    <a:pt x="16224" y="12287"/>
                    <a:pt x="16251" y="12364"/>
                    <a:pt x="16277" y="12364"/>
                  </a:cubicBezTo>
                  <a:cubicBezTo>
                    <a:pt x="16304" y="12440"/>
                    <a:pt x="16411" y="12287"/>
                    <a:pt x="16411" y="12517"/>
                  </a:cubicBezTo>
                  <a:cubicBezTo>
                    <a:pt x="16411" y="12517"/>
                    <a:pt x="16331" y="12517"/>
                    <a:pt x="16331" y="12593"/>
                  </a:cubicBezTo>
                  <a:cubicBezTo>
                    <a:pt x="16304" y="12746"/>
                    <a:pt x="16411" y="12670"/>
                    <a:pt x="16411" y="12670"/>
                  </a:cubicBezTo>
                  <a:cubicBezTo>
                    <a:pt x="16464" y="12670"/>
                    <a:pt x="16517" y="12670"/>
                    <a:pt x="16544" y="12670"/>
                  </a:cubicBezTo>
                  <a:cubicBezTo>
                    <a:pt x="16571" y="12593"/>
                    <a:pt x="16571" y="12593"/>
                    <a:pt x="16597" y="12517"/>
                  </a:cubicBezTo>
                  <a:cubicBezTo>
                    <a:pt x="16624" y="12517"/>
                    <a:pt x="16651" y="12593"/>
                    <a:pt x="16704" y="12593"/>
                  </a:cubicBezTo>
                  <a:cubicBezTo>
                    <a:pt x="16731" y="12593"/>
                    <a:pt x="16917" y="12440"/>
                    <a:pt x="16811" y="12364"/>
                  </a:cubicBezTo>
                  <a:cubicBezTo>
                    <a:pt x="16757" y="12364"/>
                    <a:pt x="16731" y="12440"/>
                    <a:pt x="16731" y="12210"/>
                  </a:cubicBezTo>
                  <a:cubicBezTo>
                    <a:pt x="16731" y="12134"/>
                    <a:pt x="16784" y="11904"/>
                    <a:pt x="16811" y="11827"/>
                  </a:cubicBezTo>
                  <a:cubicBezTo>
                    <a:pt x="16864" y="11751"/>
                    <a:pt x="16891" y="11674"/>
                    <a:pt x="16944" y="11521"/>
                  </a:cubicBezTo>
                  <a:cubicBezTo>
                    <a:pt x="16971" y="11444"/>
                    <a:pt x="17024" y="11444"/>
                    <a:pt x="17051" y="11291"/>
                  </a:cubicBezTo>
                  <a:cubicBezTo>
                    <a:pt x="17077" y="11138"/>
                    <a:pt x="17104" y="11061"/>
                    <a:pt x="17157" y="11061"/>
                  </a:cubicBezTo>
                  <a:cubicBezTo>
                    <a:pt x="17211" y="11061"/>
                    <a:pt x="17291" y="10985"/>
                    <a:pt x="17344" y="10985"/>
                  </a:cubicBezTo>
                  <a:cubicBezTo>
                    <a:pt x="17397" y="10985"/>
                    <a:pt x="17424" y="11138"/>
                    <a:pt x="17451" y="11138"/>
                  </a:cubicBezTo>
                  <a:cubicBezTo>
                    <a:pt x="17477" y="11061"/>
                    <a:pt x="17504" y="10908"/>
                    <a:pt x="17531" y="10985"/>
                  </a:cubicBezTo>
                  <a:cubicBezTo>
                    <a:pt x="17557" y="11061"/>
                    <a:pt x="17477" y="11291"/>
                    <a:pt x="17477" y="11368"/>
                  </a:cubicBezTo>
                  <a:cubicBezTo>
                    <a:pt x="17477" y="11521"/>
                    <a:pt x="17504" y="11368"/>
                    <a:pt x="17557" y="11444"/>
                  </a:cubicBezTo>
                  <a:cubicBezTo>
                    <a:pt x="17557" y="11444"/>
                    <a:pt x="17504" y="11598"/>
                    <a:pt x="17504" y="11674"/>
                  </a:cubicBezTo>
                  <a:cubicBezTo>
                    <a:pt x="17504" y="11751"/>
                    <a:pt x="17691" y="11368"/>
                    <a:pt x="17691" y="11368"/>
                  </a:cubicBezTo>
                  <a:cubicBezTo>
                    <a:pt x="17717" y="11291"/>
                    <a:pt x="17744" y="11215"/>
                    <a:pt x="17797" y="11138"/>
                  </a:cubicBezTo>
                  <a:cubicBezTo>
                    <a:pt x="17824" y="11061"/>
                    <a:pt x="17904" y="11215"/>
                    <a:pt x="17904" y="11061"/>
                  </a:cubicBezTo>
                  <a:cubicBezTo>
                    <a:pt x="17877" y="10908"/>
                    <a:pt x="17904" y="10602"/>
                    <a:pt x="17984" y="10602"/>
                  </a:cubicBezTo>
                  <a:cubicBezTo>
                    <a:pt x="18011" y="10525"/>
                    <a:pt x="18064" y="10449"/>
                    <a:pt x="18091" y="10525"/>
                  </a:cubicBezTo>
                  <a:cubicBezTo>
                    <a:pt x="18117" y="10525"/>
                    <a:pt x="18171" y="10678"/>
                    <a:pt x="18197" y="10602"/>
                  </a:cubicBezTo>
                  <a:cubicBezTo>
                    <a:pt x="18144" y="10678"/>
                    <a:pt x="18064" y="10602"/>
                    <a:pt x="18037" y="10832"/>
                  </a:cubicBezTo>
                  <a:cubicBezTo>
                    <a:pt x="18037" y="10908"/>
                    <a:pt x="18037" y="10985"/>
                    <a:pt x="18037" y="11061"/>
                  </a:cubicBezTo>
                  <a:cubicBezTo>
                    <a:pt x="18037" y="11138"/>
                    <a:pt x="17984" y="11138"/>
                    <a:pt x="18011" y="11215"/>
                  </a:cubicBezTo>
                  <a:cubicBezTo>
                    <a:pt x="18011" y="11291"/>
                    <a:pt x="18037" y="11291"/>
                    <a:pt x="18011" y="11368"/>
                  </a:cubicBezTo>
                  <a:cubicBezTo>
                    <a:pt x="17984" y="11368"/>
                    <a:pt x="17957" y="11444"/>
                    <a:pt x="17984" y="11521"/>
                  </a:cubicBezTo>
                  <a:cubicBezTo>
                    <a:pt x="17984" y="11521"/>
                    <a:pt x="17824" y="11674"/>
                    <a:pt x="17824" y="11751"/>
                  </a:cubicBezTo>
                  <a:cubicBezTo>
                    <a:pt x="17771" y="11827"/>
                    <a:pt x="17744" y="11981"/>
                    <a:pt x="17691" y="12057"/>
                  </a:cubicBezTo>
                  <a:cubicBezTo>
                    <a:pt x="17637" y="12210"/>
                    <a:pt x="17584" y="12287"/>
                    <a:pt x="17531" y="12440"/>
                  </a:cubicBezTo>
                  <a:cubicBezTo>
                    <a:pt x="17424" y="12670"/>
                    <a:pt x="17344" y="13206"/>
                    <a:pt x="17211" y="13206"/>
                  </a:cubicBezTo>
                  <a:cubicBezTo>
                    <a:pt x="17184" y="13206"/>
                    <a:pt x="17077" y="13283"/>
                    <a:pt x="17077" y="13359"/>
                  </a:cubicBezTo>
                  <a:cubicBezTo>
                    <a:pt x="17077" y="13589"/>
                    <a:pt x="17077" y="13666"/>
                    <a:pt x="16997" y="13819"/>
                  </a:cubicBezTo>
                  <a:cubicBezTo>
                    <a:pt x="16891" y="14049"/>
                    <a:pt x="16891" y="14508"/>
                    <a:pt x="16917" y="14891"/>
                  </a:cubicBezTo>
                  <a:cubicBezTo>
                    <a:pt x="16944" y="15274"/>
                    <a:pt x="16917" y="15734"/>
                    <a:pt x="16997" y="16040"/>
                  </a:cubicBezTo>
                  <a:cubicBezTo>
                    <a:pt x="17024" y="16193"/>
                    <a:pt x="17024" y="16423"/>
                    <a:pt x="17024" y="16576"/>
                  </a:cubicBezTo>
                  <a:cubicBezTo>
                    <a:pt x="17024" y="16576"/>
                    <a:pt x="17024" y="16729"/>
                    <a:pt x="17051" y="16729"/>
                  </a:cubicBezTo>
                  <a:cubicBezTo>
                    <a:pt x="17077" y="16729"/>
                    <a:pt x="17024" y="16959"/>
                    <a:pt x="17051" y="16959"/>
                  </a:cubicBezTo>
                  <a:cubicBezTo>
                    <a:pt x="17051" y="16959"/>
                    <a:pt x="17184" y="16653"/>
                    <a:pt x="17184" y="16576"/>
                  </a:cubicBezTo>
                  <a:cubicBezTo>
                    <a:pt x="17237" y="16423"/>
                    <a:pt x="17264" y="16270"/>
                    <a:pt x="17291" y="16040"/>
                  </a:cubicBezTo>
                  <a:cubicBezTo>
                    <a:pt x="17317" y="15887"/>
                    <a:pt x="17424" y="15734"/>
                    <a:pt x="17451" y="15734"/>
                  </a:cubicBezTo>
                  <a:cubicBezTo>
                    <a:pt x="17531" y="15887"/>
                    <a:pt x="17451" y="15427"/>
                    <a:pt x="17477" y="15351"/>
                  </a:cubicBezTo>
                  <a:cubicBezTo>
                    <a:pt x="17531" y="15121"/>
                    <a:pt x="17557" y="15044"/>
                    <a:pt x="17637" y="15044"/>
                  </a:cubicBezTo>
                  <a:cubicBezTo>
                    <a:pt x="17717" y="15044"/>
                    <a:pt x="17824" y="15044"/>
                    <a:pt x="17771" y="14815"/>
                  </a:cubicBezTo>
                  <a:cubicBezTo>
                    <a:pt x="17691" y="14585"/>
                    <a:pt x="17744" y="14355"/>
                    <a:pt x="17824" y="14202"/>
                  </a:cubicBezTo>
                  <a:cubicBezTo>
                    <a:pt x="17851" y="14125"/>
                    <a:pt x="17851" y="14278"/>
                    <a:pt x="17877" y="14278"/>
                  </a:cubicBezTo>
                  <a:cubicBezTo>
                    <a:pt x="17931" y="14278"/>
                    <a:pt x="17931" y="14049"/>
                    <a:pt x="17931" y="13972"/>
                  </a:cubicBezTo>
                  <a:cubicBezTo>
                    <a:pt x="17877" y="13819"/>
                    <a:pt x="17824" y="13742"/>
                    <a:pt x="17877" y="13512"/>
                  </a:cubicBezTo>
                  <a:cubicBezTo>
                    <a:pt x="17877" y="13512"/>
                    <a:pt x="17957" y="13436"/>
                    <a:pt x="17931" y="13359"/>
                  </a:cubicBezTo>
                  <a:cubicBezTo>
                    <a:pt x="17904" y="13359"/>
                    <a:pt x="17877" y="13206"/>
                    <a:pt x="17851" y="13206"/>
                  </a:cubicBezTo>
                  <a:cubicBezTo>
                    <a:pt x="17824" y="13206"/>
                    <a:pt x="17851" y="13283"/>
                    <a:pt x="17824" y="13283"/>
                  </a:cubicBezTo>
                  <a:cubicBezTo>
                    <a:pt x="17771" y="13283"/>
                    <a:pt x="17744" y="13206"/>
                    <a:pt x="17771" y="13053"/>
                  </a:cubicBezTo>
                  <a:cubicBezTo>
                    <a:pt x="17797" y="12900"/>
                    <a:pt x="17851" y="12823"/>
                    <a:pt x="17904" y="12593"/>
                  </a:cubicBezTo>
                  <a:cubicBezTo>
                    <a:pt x="17931" y="12440"/>
                    <a:pt x="17931" y="12210"/>
                    <a:pt x="18011" y="12057"/>
                  </a:cubicBezTo>
                  <a:cubicBezTo>
                    <a:pt x="18037" y="11981"/>
                    <a:pt x="18037" y="12134"/>
                    <a:pt x="18037" y="12134"/>
                  </a:cubicBezTo>
                  <a:cubicBezTo>
                    <a:pt x="18091" y="12134"/>
                    <a:pt x="18091" y="11981"/>
                    <a:pt x="18117" y="12057"/>
                  </a:cubicBezTo>
                  <a:cubicBezTo>
                    <a:pt x="18144" y="12057"/>
                    <a:pt x="18144" y="12134"/>
                    <a:pt x="18171" y="12057"/>
                  </a:cubicBezTo>
                  <a:cubicBezTo>
                    <a:pt x="18224" y="11981"/>
                    <a:pt x="18251" y="11904"/>
                    <a:pt x="18304" y="11827"/>
                  </a:cubicBezTo>
                  <a:cubicBezTo>
                    <a:pt x="18384" y="11751"/>
                    <a:pt x="18277" y="12057"/>
                    <a:pt x="18331" y="12134"/>
                  </a:cubicBezTo>
                  <a:cubicBezTo>
                    <a:pt x="18331" y="12210"/>
                    <a:pt x="18437" y="11904"/>
                    <a:pt x="18464" y="11904"/>
                  </a:cubicBezTo>
                  <a:cubicBezTo>
                    <a:pt x="18517" y="11827"/>
                    <a:pt x="18571" y="11751"/>
                    <a:pt x="18651" y="11751"/>
                  </a:cubicBezTo>
                  <a:cubicBezTo>
                    <a:pt x="18704" y="11751"/>
                    <a:pt x="18757" y="11751"/>
                    <a:pt x="18784" y="11904"/>
                  </a:cubicBezTo>
                  <a:cubicBezTo>
                    <a:pt x="18811" y="11904"/>
                    <a:pt x="18837" y="11981"/>
                    <a:pt x="18864" y="12057"/>
                  </a:cubicBezTo>
                  <a:cubicBezTo>
                    <a:pt x="18891" y="12134"/>
                    <a:pt x="18891" y="11904"/>
                    <a:pt x="18917" y="11904"/>
                  </a:cubicBezTo>
                  <a:cubicBezTo>
                    <a:pt x="19131" y="11368"/>
                    <a:pt x="19371" y="11138"/>
                    <a:pt x="19611" y="10832"/>
                  </a:cubicBezTo>
                  <a:cubicBezTo>
                    <a:pt x="19664" y="10755"/>
                    <a:pt x="19744" y="10678"/>
                    <a:pt x="19771" y="10525"/>
                  </a:cubicBezTo>
                  <a:cubicBezTo>
                    <a:pt x="19797" y="10372"/>
                    <a:pt x="19797" y="10602"/>
                    <a:pt x="19851" y="10602"/>
                  </a:cubicBezTo>
                  <a:cubicBezTo>
                    <a:pt x="19877" y="10602"/>
                    <a:pt x="19931" y="10602"/>
                    <a:pt x="19957" y="10602"/>
                  </a:cubicBezTo>
                  <a:cubicBezTo>
                    <a:pt x="19984" y="10678"/>
                    <a:pt x="20011" y="10755"/>
                    <a:pt x="20037" y="10755"/>
                  </a:cubicBezTo>
                  <a:cubicBezTo>
                    <a:pt x="20117" y="10755"/>
                    <a:pt x="20117" y="10449"/>
                    <a:pt x="20091" y="10295"/>
                  </a:cubicBezTo>
                  <a:cubicBezTo>
                    <a:pt x="20091" y="10219"/>
                    <a:pt x="19984" y="10066"/>
                    <a:pt x="20011" y="9989"/>
                  </a:cubicBezTo>
                  <a:cubicBezTo>
                    <a:pt x="20011" y="9912"/>
                    <a:pt x="19957" y="9529"/>
                    <a:pt x="19931" y="9606"/>
                  </a:cubicBezTo>
                  <a:cubicBezTo>
                    <a:pt x="19931" y="9683"/>
                    <a:pt x="19877" y="9529"/>
                    <a:pt x="19851" y="9529"/>
                  </a:cubicBezTo>
                  <a:cubicBezTo>
                    <a:pt x="19824" y="9453"/>
                    <a:pt x="19851" y="9376"/>
                    <a:pt x="19824" y="9300"/>
                  </a:cubicBezTo>
                  <a:cubicBezTo>
                    <a:pt x="19824" y="9223"/>
                    <a:pt x="19744" y="9300"/>
                    <a:pt x="19744" y="9300"/>
                  </a:cubicBezTo>
                  <a:cubicBezTo>
                    <a:pt x="19717" y="9376"/>
                    <a:pt x="19637" y="9300"/>
                    <a:pt x="19664" y="9223"/>
                  </a:cubicBezTo>
                  <a:cubicBezTo>
                    <a:pt x="19664" y="9146"/>
                    <a:pt x="19744" y="9223"/>
                    <a:pt x="19771" y="9223"/>
                  </a:cubicBezTo>
                  <a:cubicBezTo>
                    <a:pt x="19771" y="9146"/>
                    <a:pt x="19691" y="9146"/>
                    <a:pt x="19691" y="9146"/>
                  </a:cubicBezTo>
                  <a:cubicBezTo>
                    <a:pt x="19691" y="8917"/>
                    <a:pt x="19904" y="9300"/>
                    <a:pt x="19931" y="9300"/>
                  </a:cubicBezTo>
                  <a:cubicBezTo>
                    <a:pt x="19984" y="9376"/>
                    <a:pt x="20144" y="9223"/>
                    <a:pt x="20197" y="9070"/>
                  </a:cubicBezTo>
                  <a:cubicBezTo>
                    <a:pt x="20224" y="8993"/>
                    <a:pt x="20171" y="8993"/>
                    <a:pt x="20171" y="8917"/>
                  </a:cubicBezTo>
                  <a:cubicBezTo>
                    <a:pt x="20171" y="8917"/>
                    <a:pt x="20277" y="8917"/>
                    <a:pt x="20277" y="8764"/>
                  </a:cubicBezTo>
                  <a:cubicBezTo>
                    <a:pt x="20251" y="8687"/>
                    <a:pt x="20197" y="8610"/>
                    <a:pt x="20224" y="8534"/>
                  </a:cubicBezTo>
                  <a:cubicBezTo>
                    <a:pt x="20224" y="8457"/>
                    <a:pt x="20277" y="8304"/>
                    <a:pt x="20277" y="8304"/>
                  </a:cubicBezTo>
                  <a:cubicBezTo>
                    <a:pt x="20304" y="8304"/>
                    <a:pt x="20411" y="8381"/>
                    <a:pt x="20411" y="8304"/>
                  </a:cubicBezTo>
                  <a:cubicBezTo>
                    <a:pt x="20384" y="8381"/>
                    <a:pt x="20304" y="8457"/>
                    <a:pt x="20331" y="8534"/>
                  </a:cubicBezTo>
                  <a:cubicBezTo>
                    <a:pt x="20357" y="8610"/>
                    <a:pt x="20384" y="8687"/>
                    <a:pt x="20384" y="8687"/>
                  </a:cubicBezTo>
                  <a:cubicBezTo>
                    <a:pt x="20384" y="8764"/>
                    <a:pt x="20357" y="8840"/>
                    <a:pt x="20384" y="8840"/>
                  </a:cubicBezTo>
                  <a:cubicBezTo>
                    <a:pt x="20437" y="8840"/>
                    <a:pt x="20491" y="8764"/>
                    <a:pt x="20544" y="8764"/>
                  </a:cubicBezTo>
                  <a:cubicBezTo>
                    <a:pt x="20597" y="8764"/>
                    <a:pt x="20651" y="8764"/>
                    <a:pt x="20704" y="8840"/>
                  </a:cubicBezTo>
                  <a:cubicBezTo>
                    <a:pt x="20731" y="8917"/>
                    <a:pt x="20731" y="8917"/>
                    <a:pt x="20731" y="9070"/>
                  </a:cubicBezTo>
                  <a:cubicBezTo>
                    <a:pt x="20731" y="9146"/>
                    <a:pt x="20837" y="9223"/>
                    <a:pt x="20864" y="9223"/>
                  </a:cubicBezTo>
                  <a:cubicBezTo>
                    <a:pt x="20891" y="9300"/>
                    <a:pt x="21051" y="9606"/>
                    <a:pt x="21077" y="9453"/>
                  </a:cubicBezTo>
                  <a:cubicBezTo>
                    <a:pt x="21051" y="9683"/>
                    <a:pt x="21211" y="9453"/>
                    <a:pt x="21211" y="9453"/>
                  </a:cubicBezTo>
                  <a:cubicBezTo>
                    <a:pt x="21211" y="9376"/>
                    <a:pt x="21104" y="9376"/>
                    <a:pt x="21131" y="9300"/>
                  </a:cubicBezTo>
                  <a:cubicBezTo>
                    <a:pt x="21131" y="9146"/>
                    <a:pt x="21211" y="9300"/>
                    <a:pt x="21211" y="9300"/>
                  </a:cubicBezTo>
                  <a:cubicBezTo>
                    <a:pt x="21211" y="9146"/>
                    <a:pt x="21184" y="9300"/>
                    <a:pt x="21211" y="9070"/>
                  </a:cubicBezTo>
                  <a:cubicBezTo>
                    <a:pt x="21211" y="8993"/>
                    <a:pt x="21211" y="8917"/>
                    <a:pt x="21211" y="8840"/>
                  </a:cubicBezTo>
                  <a:cubicBezTo>
                    <a:pt x="21184" y="8764"/>
                    <a:pt x="21157" y="8764"/>
                    <a:pt x="21157" y="8687"/>
                  </a:cubicBezTo>
                  <a:cubicBezTo>
                    <a:pt x="21157" y="8687"/>
                    <a:pt x="21344" y="8840"/>
                    <a:pt x="21371" y="8764"/>
                  </a:cubicBezTo>
                  <a:cubicBezTo>
                    <a:pt x="21371" y="8764"/>
                    <a:pt x="21344" y="8687"/>
                    <a:pt x="21317" y="8687"/>
                  </a:cubicBezTo>
                  <a:cubicBezTo>
                    <a:pt x="21344" y="8687"/>
                    <a:pt x="21424" y="8764"/>
                    <a:pt x="21451" y="8687"/>
                  </a:cubicBezTo>
                  <a:cubicBezTo>
                    <a:pt x="21451" y="8610"/>
                    <a:pt x="21451" y="8534"/>
                    <a:pt x="21477" y="8457"/>
                  </a:cubicBezTo>
                  <a:cubicBezTo>
                    <a:pt x="21477" y="8457"/>
                    <a:pt x="21557" y="8457"/>
                    <a:pt x="21557" y="8457"/>
                  </a:cubicBezTo>
                  <a:cubicBezTo>
                    <a:pt x="21557" y="8457"/>
                    <a:pt x="21531" y="8457"/>
                    <a:pt x="21531" y="8457"/>
                  </a:cubicBezTo>
                  <a:cubicBezTo>
                    <a:pt x="21504" y="8381"/>
                    <a:pt x="21584" y="8457"/>
                    <a:pt x="21531" y="8457"/>
                  </a:cubicBezTo>
                  <a:close/>
                  <a:moveTo>
                    <a:pt x="10784" y="14661"/>
                  </a:moveTo>
                  <a:cubicBezTo>
                    <a:pt x="10757" y="14891"/>
                    <a:pt x="10757" y="15121"/>
                    <a:pt x="10731" y="15351"/>
                  </a:cubicBezTo>
                  <a:cubicBezTo>
                    <a:pt x="10704" y="15504"/>
                    <a:pt x="10624" y="15427"/>
                    <a:pt x="10624" y="15581"/>
                  </a:cubicBezTo>
                  <a:cubicBezTo>
                    <a:pt x="10624" y="15581"/>
                    <a:pt x="10677" y="15581"/>
                    <a:pt x="10704" y="15581"/>
                  </a:cubicBezTo>
                  <a:cubicBezTo>
                    <a:pt x="10704" y="15581"/>
                    <a:pt x="10464" y="16040"/>
                    <a:pt x="10437" y="16040"/>
                  </a:cubicBezTo>
                  <a:cubicBezTo>
                    <a:pt x="10411" y="16117"/>
                    <a:pt x="10384" y="16193"/>
                    <a:pt x="10331" y="16193"/>
                  </a:cubicBezTo>
                  <a:cubicBezTo>
                    <a:pt x="10304" y="16270"/>
                    <a:pt x="10277" y="16423"/>
                    <a:pt x="10251" y="16500"/>
                  </a:cubicBezTo>
                  <a:cubicBezTo>
                    <a:pt x="10224" y="16576"/>
                    <a:pt x="10037" y="16729"/>
                    <a:pt x="10011" y="16576"/>
                  </a:cubicBezTo>
                  <a:cubicBezTo>
                    <a:pt x="10011" y="16500"/>
                    <a:pt x="10197" y="16346"/>
                    <a:pt x="10224" y="16270"/>
                  </a:cubicBezTo>
                  <a:cubicBezTo>
                    <a:pt x="10304" y="16117"/>
                    <a:pt x="10384" y="15887"/>
                    <a:pt x="10464" y="15734"/>
                  </a:cubicBezTo>
                  <a:cubicBezTo>
                    <a:pt x="10517" y="15657"/>
                    <a:pt x="10517" y="15427"/>
                    <a:pt x="10571" y="15351"/>
                  </a:cubicBezTo>
                  <a:cubicBezTo>
                    <a:pt x="10624" y="15121"/>
                    <a:pt x="10677" y="14891"/>
                    <a:pt x="10704" y="14661"/>
                  </a:cubicBezTo>
                  <a:cubicBezTo>
                    <a:pt x="10704" y="14508"/>
                    <a:pt x="10704" y="14508"/>
                    <a:pt x="10757" y="14432"/>
                  </a:cubicBezTo>
                  <a:cubicBezTo>
                    <a:pt x="10811" y="14355"/>
                    <a:pt x="10784" y="14585"/>
                    <a:pt x="10784" y="14661"/>
                  </a:cubicBezTo>
                  <a:cubicBezTo>
                    <a:pt x="10757" y="14738"/>
                    <a:pt x="10784" y="14508"/>
                    <a:pt x="10784" y="1466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21" name="Shape">
              <a:extLst>
                <a:ext uri="{FF2B5EF4-FFF2-40B4-BE49-F238E27FC236}">
                  <a16:creationId xmlns:a16="http://schemas.microsoft.com/office/drawing/2014/main" id="{0043C6C7-3A43-45ED-8F04-97FA1AAAC249}"/>
                </a:ext>
              </a:extLst>
            </p:cNvPr>
            <p:cNvSpPr/>
            <p:nvPr/>
          </p:nvSpPr>
          <p:spPr>
            <a:xfrm>
              <a:off x="12592602" y="2372244"/>
              <a:ext cx="75963" cy="179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15" h="21600" extrusionOk="0">
                  <a:moveTo>
                    <a:pt x="16635" y="17550"/>
                  </a:moveTo>
                  <a:cubicBezTo>
                    <a:pt x="16635" y="14850"/>
                    <a:pt x="10875" y="11475"/>
                    <a:pt x="12315" y="8775"/>
                  </a:cubicBezTo>
                  <a:cubicBezTo>
                    <a:pt x="13755" y="6750"/>
                    <a:pt x="12315" y="4725"/>
                    <a:pt x="10875" y="2700"/>
                  </a:cubicBezTo>
                  <a:cubicBezTo>
                    <a:pt x="10875" y="2025"/>
                    <a:pt x="10875" y="1350"/>
                    <a:pt x="10875" y="675"/>
                  </a:cubicBezTo>
                  <a:cubicBezTo>
                    <a:pt x="10875" y="0"/>
                    <a:pt x="6555" y="0"/>
                    <a:pt x="6555" y="0"/>
                  </a:cubicBezTo>
                  <a:cubicBezTo>
                    <a:pt x="6555" y="675"/>
                    <a:pt x="7995" y="1350"/>
                    <a:pt x="7995" y="2025"/>
                  </a:cubicBezTo>
                  <a:cubicBezTo>
                    <a:pt x="9435" y="2700"/>
                    <a:pt x="7995" y="3375"/>
                    <a:pt x="6555" y="3375"/>
                  </a:cubicBezTo>
                  <a:cubicBezTo>
                    <a:pt x="5115" y="4050"/>
                    <a:pt x="3675" y="3375"/>
                    <a:pt x="3675" y="4725"/>
                  </a:cubicBezTo>
                  <a:cubicBezTo>
                    <a:pt x="3675" y="5400"/>
                    <a:pt x="3675" y="5400"/>
                    <a:pt x="3675" y="6075"/>
                  </a:cubicBezTo>
                  <a:cubicBezTo>
                    <a:pt x="2235" y="7425"/>
                    <a:pt x="2235" y="8775"/>
                    <a:pt x="795" y="9450"/>
                  </a:cubicBezTo>
                  <a:cubicBezTo>
                    <a:pt x="-2085" y="10125"/>
                    <a:pt x="3675" y="12150"/>
                    <a:pt x="5115" y="13500"/>
                  </a:cubicBezTo>
                  <a:cubicBezTo>
                    <a:pt x="6555" y="14850"/>
                    <a:pt x="3675" y="21600"/>
                    <a:pt x="6555" y="21600"/>
                  </a:cubicBezTo>
                  <a:cubicBezTo>
                    <a:pt x="10875" y="21600"/>
                    <a:pt x="15195" y="21600"/>
                    <a:pt x="19515" y="21600"/>
                  </a:cubicBezTo>
                  <a:cubicBezTo>
                    <a:pt x="19515" y="20250"/>
                    <a:pt x="18075" y="18900"/>
                    <a:pt x="16635" y="17550"/>
                  </a:cubicBezTo>
                  <a:cubicBezTo>
                    <a:pt x="16635" y="16200"/>
                    <a:pt x="16635" y="18225"/>
                    <a:pt x="16635" y="1755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22" name="Shape">
              <a:extLst>
                <a:ext uri="{FF2B5EF4-FFF2-40B4-BE49-F238E27FC236}">
                  <a16:creationId xmlns:a16="http://schemas.microsoft.com/office/drawing/2014/main" id="{E2D2E854-BF68-49B4-9C4B-F822473289EA}"/>
                </a:ext>
              </a:extLst>
            </p:cNvPr>
            <p:cNvSpPr/>
            <p:nvPr/>
          </p:nvSpPr>
          <p:spPr>
            <a:xfrm>
              <a:off x="12605721" y="2550412"/>
              <a:ext cx="80042" cy="125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3" h="20896" extrusionOk="0">
                  <a:moveTo>
                    <a:pt x="16243" y="235"/>
                  </a:moveTo>
                  <a:cubicBezTo>
                    <a:pt x="14803" y="235"/>
                    <a:pt x="11923" y="235"/>
                    <a:pt x="9043" y="235"/>
                  </a:cubicBezTo>
                  <a:cubicBezTo>
                    <a:pt x="6163" y="235"/>
                    <a:pt x="3283" y="-704"/>
                    <a:pt x="1843" y="1174"/>
                  </a:cubicBezTo>
                  <a:cubicBezTo>
                    <a:pt x="1843" y="3053"/>
                    <a:pt x="403" y="3992"/>
                    <a:pt x="403" y="5870"/>
                  </a:cubicBezTo>
                  <a:cubicBezTo>
                    <a:pt x="403" y="6809"/>
                    <a:pt x="1843" y="7748"/>
                    <a:pt x="1843" y="9626"/>
                  </a:cubicBezTo>
                  <a:cubicBezTo>
                    <a:pt x="1843" y="10566"/>
                    <a:pt x="-1037" y="20896"/>
                    <a:pt x="403" y="20896"/>
                  </a:cubicBezTo>
                  <a:cubicBezTo>
                    <a:pt x="3283" y="19957"/>
                    <a:pt x="403" y="17139"/>
                    <a:pt x="4723" y="18079"/>
                  </a:cubicBezTo>
                  <a:cubicBezTo>
                    <a:pt x="6163" y="18079"/>
                    <a:pt x="9043" y="17139"/>
                    <a:pt x="9043" y="18079"/>
                  </a:cubicBezTo>
                  <a:cubicBezTo>
                    <a:pt x="10483" y="18079"/>
                    <a:pt x="10483" y="20896"/>
                    <a:pt x="11923" y="20896"/>
                  </a:cubicBezTo>
                  <a:cubicBezTo>
                    <a:pt x="11923" y="20896"/>
                    <a:pt x="11923" y="18079"/>
                    <a:pt x="11923" y="18079"/>
                  </a:cubicBezTo>
                  <a:cubicBezTo>
                    <a:pt x="11923" y="16200"/>
                    <a:pt x="9043" y="15261"/>
                    <a:pt x="7603" y="14322"/>
                  </a:cubicBezTo>
                  <a:cubicBezTo>
                    <a:pt x="6163" y="12444"/>
                    <a:pt x="1843" y="7748"/>
                    <a:pt x="4723" y="5870"/>
                  </a:cubicBezTo>
                  <a:cubicBezTo>
                    <a:pt x="9043" y="3992"/>
                    <a:pt x="7603" y="3053"/>
                    <a:pt x="11923" y="2113"/>
                  </a:cubicBezTo>
                  <a:cubicBezTo>
                    <a:pt x="14803" y="1174"/>
                    <a:pt x="19123" y="3053"/>
                    <a:pt x="20563" y="4931"/>
                  </a:cubicBezTo>
                  <a:cubicBezTo>
                    <a:pt x="19123" y="3053"/>
                    <a:pt x="17683" y="1174"/>
                    <a:pt x="16243" y="23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23" name="Shape">
              <a:extLst>
                <a:ext uri="{FF2B5EF4-FFF2-40B4-BE49-F238E27FC236}">
                  <a16:creationId xmlns:a16="http://schemas.microsoft.com/office/drawing/2014/main" id="{2AF5BA62-34B5-450A-96A4-FBEA87964D83}"/>
                </a:ext>
              </a:extLst>
            </p:cNvPr>
            <p:cNvSpPr/>
            <p:nvPr/>
          </p:nvSpPr>
          <p:spPr>
            <a:xfrm>
              <a:off x="12158371" y="2928445"/>
              <a:ext cx="114411" cy="13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9" h="20978" extrusionOk="0">
                  <a:moveTo>
                    <a:pt x="5143" y="864"/>
                  </a:moveTo>
                  <a:cubicBezTo>
                    <a:pt x="3086" y="1728"/>
                    <a:pt x="2057" y="5184"/>
                    <a:pt x="4114" y="6048"/>
                  </a:cubicBezTo>
                  <a:cubicBezTo>
                    <a:pt x="7200" y="8640"/>
                    <a:pt x="2057" y="7776"/>
                    <a:pt x="1029" y="7776"/>
                  </a:cubicBezTo>
                  <a:cubicBezTo>
                    <a:pt x="1029" y="7776"/>
                    <a:pt x="3086" y="9504"/>
                    <a:pt x="3086" y="9504"/>
                  </a:cubicBezTo>
                  <a:cubicBezTo>
                    <a:pt x="3086" y="11232"/>
                    <a:pt x="3086" y="11232"/>
                    <a:pt x="2057" y="12096"/>
                  </a:cubicBezTo>
                  <a:cubicBezTo>
                    <a:pt x="2057" y="12096"/>
                    <a:pt x="3086" y="12960"/>
                    <a:pt x="3086" y="13824"/>
                  </a:cubicBezTo>
                  <a:cubicBezTo>
                    <a:pt x="2057" y="14688"/>
                    <a:pt x="1029" y="17280"/>
                    <a:pt x="1029" y="17280"/>
                  </a:cubicBezTo>
                  <a:cubicBezTo>
                    <a:pt x="1029" y="17280"/>
                    <a:pt x="3086" y="17280"/>
                    <a:pt x="3086" y="18144"/>
                  </a:cubicBezTo>
                  <a:cubicBezTo>
                    <a:pt x="3086" y="18144"/>
                    <a:pt x="0" y="19872"/>
                    <a:pt x="0" y="20736"/>
                  </a:cubicBezTo>
                  <a:cubicBezTo>
                    <a:pt x="0" y="20736"/>
                    <a:pt x="1029" y="19872"/>
                    <a:pt x="2057" y="19872"/>
                  </a:cubicBezTo>
                  <a:cubicBezTo>
                    <a:pt x="2057" y="19872"/>
                    <a:pt x="2057" y="21600"/>
                    <a:pt x="3086" y="20736"/>
                  </a:cubicBezTo>
                  <a:cubicBezTo>
                    <a:pt x="3086" y="19872"/>
                    <a:pt x="5143" y="19008"/>
                    <a:pt x="6171" y="19008"/>
                  </a:cubicBezTo>
                  <a:cubicBezTo>
                    <a:pt x="7200" y="18144"/>
                    <a:pt x="6171" y="21600"/>
                    <a:pt x="8229" y="19008"/>
                  </a:cubicBezTo>
                  <a:cubicBezTo>
                    <a:pt x="9257" y="17280"/>
                    <a:pt x="8229" y="18144"/>
                    <a:pt x="9257" y="19008"/>
                  </a:cubicBezTo>
                  <a:cubicBezTo>
                    <a:pt x="9257" y="19008"/>
                    <a:pt x="12343" y="18144"/>
                    <a:pt x="12343" y="18144"/>
                  </a:cubicBezTo>
                  <a:cubicBezTo>
                    <a:pt x="14400" y="18144"/>
                    <a:pt x="13371" y="17280"/>
                    <a:pt x="14400" y="17280"/>
                  </a:cubicBezTo>
                  <a:cubicBezTo>
                    <a:pt x="16457" y="17280"/>
                    <a:pt x="16457" y="16416"/>
                    <a:pt x="17486" y="15552"/>
                  </a:cubicBezTo>
                  <a:cubicBezTo>
                    <a:pt x="18514" y="13824"/>
                    <a:pt x="19543" y="16416"/>
                    <a:pt x="20571" y="17280"/>
                  </a:cubicBezTo>
                  <a:cubicBezTo>
                    <a:pt x="21600" y="17280"/>
                    <a:pt x="19543" y="13824"/>
                    <a:pt x="19543" y="13824"/>
                  </a:cubicBezTo>
                  <a:cubicBezTo>
                    <a:pt x="18514" y="12960"/>
                    <a:pt x="17486" y="12096"/>
                    <a:pt x="17486" y="10368"/>
                  </a:cubicBezTo>
                  <a:cubicBezTo>
                    <a:pt x="17486" y="6048"/>
                    <a:pt x="14400" y="3456"/>
                    <a:pt x="12343" y="0"/>
                  </a:cubicBezTo>
                  <a:cubicBezTo>
                    <a:pt x="10286" y="1728"/>
                    <a:pt x="8229" y="864"/>
                    <a:pt x="5143" y="864"/>
                  </a:cubicBezTo>
                  <a:cubicBezTo>
                    <a:pt x="5143" y="1728"/>
                    <a:pt x="6171" y="864"/>
                    <a:pt x="5143" y="86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24" name="Shape">
              <a:extLst>
                <a:ext uri="{FF2B5EF4-FFF2-40B4-BE49-F238E27FC236}">
                  <a16:creationId xmlns:a16="http://schemas.microsoft.com/office/drawing/2014/main" id="{29061ADC-F796-43CD-8830-778590C39A73}"/>
                </a:ext>
              </a:extLst>
            </p:cNvPr>
            <p:cNvSpPr/>
            <p:nvPr/>
          </p:nvSpPr>
          <p:spPr>
            <a:xfrm>
              <a:off x="12108690" y="2781528"/>
              <a:ext cx="179621" cy="169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3" extrusionOk="0">
                  <a:moveTo>
                    <a:pt x="21600" y="1583"/>
                  </a:moveTo>
                  <a:cubicBezTo>
                    <a:pt x="20925" y="887"/>
                    <a:pt x="20250" y="-507"/>
                    <a:pt x="19575" y="190"/>
                  </a:cubicBezTo>
                  <a:cubicBezTo>
                    <a:pt x="18900" y="190"/>
                    <a:pt x="18900" y="1583"/>
                    <a:pt x="18225" y="2280"/>
                  </a:cubicBezTo>
                  <a:cubicBezTo>
                    <a:pt x="18225" y="2280"/>
                    <a:pt x="17550" y="1583"/>
                    <a:pt x="16875" y="2977"/>
                  </a:cubicBezTo>
                  <a:cubicBezTo>
                    <a:pt x="16200" y="3674"/>
                    <a:pt x="14850" y="3674"/>
                    <a:pt x="13500" y="3674"/>
                  </a:cubicBezTo>
                  <a:cubicBezTo>
                    <a:pt x="12150" y="4370"/>
                    <a:pt x="14850" y="5764"/>
                    <a:pt x="13500" y="6461"/>
                  </a:cubicBezTo>
                  <a:cubicBezTo>
                    <a:pt x="11475" y="7158"/>
                    <a:pt x="10800" y="5764"/>
                    <a:pt x="8775" y="5764"/>
                  </a:cubicBezTo>
                  <a:cubicBezTo>
                    <a:pt x="8100" y="5067"/>
                    <a:pt x="6750" y="7158"/>
                    <a:pt x="6750" y="7854"/>
                  </a:cubicBezTo>
                  <a:cubicBezTo>
                    <a:pt x="4725" y="9945"/>
                    <a:pt x="675" y="9945"/>
                    <a:pt x="0" y="12732"/>
                  </a:cubicBezTo>
                  <a:cubicBezTo>
                    <a:pt x="0" y="12732"/>
                    <a:pt x="4050" y="14125"/>
                    <a:pt x="4050" y="14125"/>
                  </a:cubicBezTo>
                  <a:cubicBezTo>
                    <a:pt x="4050" y="14822"/>
                    <a:pt x="3375" y="16216"/>
                    <a:pt x="3375" y="16216"/>
                  </a:cubicBezTo>
                  <a:cubicBezTo>
                    <a:pt x="3375" y="17609"/>
                    <a:pt x="4050" y="16912"/>
                    <a:pt x="4050" y="17609"/>
                  </a:cubicBezTo>
                  <a:cubicBezTo>
                    <a:pt x="4050" y="16912"/>
                    <a:pt x="1350" y="19003"/>
                    <a:pt x="2025" y="19699"/>
                  </a:cubicBezTo>
                  <a:cubicBezTo>
                    <a:pt x="2025" y="19699"/>
                    <a:pt x="3375" y="20396"/>
                    <a:pt x="3375" y="20396"/>
                  </a:cubicBezTo>
                  <a:cubicBezTo>
                    <a:pt x="4050" y="20396"/>
                    <a:pt x="3375" y="20396"/>
                    <a:pt x="3375" y="21093"/>
                  </a:cubicBezTo>
                  <a:cubicBezTo>
                    <a:pt x="3375" y="20396"/>
                    <a:pt x="6075" y="20396"/>
                    <a:pt x="6075" y="21093"/>
                  </a:cubicBezTo>
                  <a:cubicBezTo>
                    <a:pt x="6750" y="21093"/>
                    <a:pt x="7425" y="21093"/>
                    <a:pt x="8100" y="21093"/>
                  </a:cubicBezTo>
                  <a:cubicBezTo>
                    <a:pt x="8100" y="21093"/>
                    <a:pt x="8775" y="19699"/>
                    <a:pt x="9450" y="19003"/>
                  </a:cubicBezTo>
                  <a:cubicBezTo>
                    <a:pt x="11475" y="19003"/>
                    <a:pt x="12825" y="19699"/>
                    <a:pt x="14175" y="18306"/>
                  </a:cubicBezTo>
                  <a:cubicBezTo>
                    <a:pt x="14175" y="16912"/>
                    <a:pt x="10800" y="15519"/>
                    <a:pt x="10800" y="14822"/>
                  </a:cubicBezTo>
                  <a:cubicBezTo>
                    <a:pt x="11475" y="14125"/>
                    <a:pt x="12150" y="13428"/>
                    <a:pt x="13500" y="12732"/>
                  </a:cubicBezTo>
                  <a:cubicBezTo>
                    <a:pt x="14850" y="11338"/>
                    <a:pt x="16200" y="9945"/>
                    <a:pt x="18225" y="9248"/>
                  </a:cubicBezTo>
                  <a:cubicBezTo>
                    <a:pt x="19575" y="7854"/>
                    <a:pt x="17550" y="5764"/>
                    <a:pt x="18225" y="5067"/>
                  </a:cubicBezTo>
                  <a:cubicBezTo>
                    <a:pt x="19575" y="3674"/>
                    <a:pt x="20250" y="2280"/>
                    <a:pt x="21600" y="158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25" name="Shape">
              <a:extLst>
                <a:ext uri="{FF2B5EF4-FFF2-40B4-BE49-F238E27FC236}">
                  <a16:creationId xmlns:a16="http://schemas.microsoft.com/office/drawing/2014/main" id="{BE840C9F-C999-45B3-AE14-A749C9DB2B5B}"/>
                </a:ext>
              </a:extLst>
            </p:cNvPr>
            <p:cNvSpPr/>
            <p:nvPr/>
          </p:nvSpPr>
          <p:spPr>
            <a:xfrm>
              <a:off x="8394008" y="2337115"/>
              <a:ext cx="126447" cy="136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9" h="21120" extrusionOk="0">
                  <a:moveTo>
                    <a:pt x="18900" y="6432"/>
                  </a:moveTo>
                  <a:cubicBezTo>
                    <a:pt x="18000" y="6432"/>
                    <a:pt x="17100" y="3840"/>
                    <a:pt x="16200" y="3840"/>
                  </a:cubicBezTo>
                  <a:cubicBezTo>
                    <a:pt x="14400" y="4704"/>
                    <a:pt x="15300" y="5568"/>
                    <a:pt x="13500" y="4704"/>
                  </a:cubicBezTo>
                  <a:cubicBezTo>
                    <a:pt x="9900" y="3840"/>
                    <a:pt x="13500" y="2112"/>
                    <a:pt x="14400" y="384"/>
                  </a:cubicBezTo>
                  <a:cubicBezTo>
                    <a:pt x="12600" y="384"/>
                    <a:pt x="9900" y="-480"/>
                    <a:pt x="9000" y="384"/>
                  </a:cubicBezTo>
                  <a:cubicBezTo>
                    <a:pt x="9000" y="384"/>
                    <a:pt x="10800" y="384"/>
                    <a:pt x="9000" y="1248"/>
                  </a:cubicBezTo>
                  <a:cubicBezTo>
                    <a:pt x="9000" y="1248"/>
                    <a:pt x="7200" y="2112"/>
                    <a:pt x="8100" y="2112"/>
                  </a:cubicBezTo>
                  <a:cubicBezTo>
                    <a:pt x="8100" y="2976"/>
                    <a:pt x="9900" y="2112"/>
                    <a:pt x="9900" y="2976"/>
                  </a:cubicBezTo>
                  <a:cubicBezTo>
                    <a:pt x="10800" y="3840"/>
                    <a:pt x="8100" y="3840"/>
                    <a:pt x="8100" y="3840"/>
                  </a:cubicBezTo>
                  <a:cubicBezTo>
                    <a:pt x="6300" y="4704"/>
                    <a:pt x="2700" y="3840"/>
                    <a:pt x="1800" y="4704"/>
                  </a:cubicBezTo>
                  <a:cubicBezTo>
                    <a:pt x="1800" y="4704"/>
                    <a:pt x="2700" y="4704"/>
                    <a:pt x="2700" y="5568"/>
                  </a:cubicBezTo>
                  <a:cubicBezTo>
                    <a:pt x="2700" y="5568"/>
                    <a:pt x="900" y="5568"/>
                    <a:pt x="1800" y="6432"/>
                  </a:cubicBezTo>
                  <a:cubicBezTo>
                    <a:pt x="1800" y="6432"/>
                    <a:pt x="1800" y="6432"/>
                    <a:pt x="1800" y="6432"/>
                  </a:cubicBezTo>
                  <a:cubicBezTo>
                    <a:pt x="2700" y="6432"/>
                    <a:pt x="900" y="6432"/>
                    <a:pt x="900" y="6432"/>
                  </a:cubicBezTo>
                  <a:cubicBezTo>
                    <a:pt x="900" y="7296"/>
                    <a:pt x="4500" y="7296"/>
                    <a:pt x="2700" y="8160"/>
                  </a:cubicBezTo>
                  <a:cubicBezTo>
                    <a:pt x="0" y="9888"/>
                    <a:pt x="3600" y="10752"/>
                    <a:pt x="5400" y="10752"/>
                  </a:cubicBezTo>
                  <a:cubicBezTo>
                    <a:pt x="6300" y="10752"/>
                    <a:pt x="4500" y="13344"/>
                    <a:pt x="4500" y="14208"/>
                  </a:cubicBezTo>
                  <a:cubicBezTo>
                    <a:pt x="3600" y="14208"/>
                    <a:pt x="1800" y="17664"/>
                    <a:pt x="900" y="16800"/>
                  </a:cubicBezTo>
                  <a:cubicBezTo>
                    <a:pt x="900" y="16800"/>
                    <a:pt x="2700" y="16800"/>
                    <a:pt x="2700" y="16800"/>
                  </a:cubicBezTo>
                  <a:cubicBezTo>
                    <a:pt x="1800" y="17664"/>
                    <a:pt x="900" y="16800"/>
                    <a:pt x="0" y="18528"/>
                  </a:cubicBezTo>
                  <a:cubicBezTo>
                    <a:pt x="0" y="18528"/>
                    <a:pt x="2700" y="17664"/>
                    <a:pt x="2700" y="17664"/>
                  </a:cubicBezTo>
                  <a:cubicBezTo>
                    <a:pt x="2700" y="17664"/>
                    <a:pt x="1800" y="19392"/>
                    <a:pt x="1800" y="20256"/>
                  </a:cubicBezTo>
                  <a:cubicBezTo>
                    <a:pt x="1800" y="20256"/>
                    <a:pt x="3600" y="19392"/>
                    <a:pt x="3600" y="19392"/>
                  </a:cubicBezTo>
                  <a:cubicBezTo>
                    <a:pt x="3600" y="19392"/>
                    <a:pt x="3600" y="20256"/>
                    <a:pt x="3600" y="21120"/>
                  </a:cubicBezTo>
                  <a:cubicBezTo>
                    <a:pt x="4500" y="21120"/>
                    <a:pt x="6300" y="20256"/>
                    <a:pt x="7200" y="20256"/>
                  </a:cubicBezTo>
                  <a:cubicBezTo>
                    <a:pt x="9900" y="19392"/>
                    <a:pt x="12600" y="16800"/>
                    <a:pt x="15300" y="16800"/>
                  </a:cubicBezTo>
                  <a:cubicBezTo>
                    <a:pt x="18900" y="16800"/>
                    <a:pt x="18000" y="15936"/>
                    <a:pt x="19800" y="13344"/>
                  </a:cubicBezTo>
                  <a:cubicBezTo>
                    <a:pt x="21600" y="10752"/>
                    <a:pt x="18900" y="9024"/>
                    <a:pt x="18900" y="6432"/>
                  </a:cubicBezTo>
                  <a:cubicBezTo>
                    <a:pt x="18000" y="6432"/>
                    <a:pt x="18900" y="7296"/>
                    <a:pt x="18900" y="643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26" name="Shape">
              <a:extLst>
                <a:ext uri="{FF2B5EF4-FFF2-40B4-BE49-F238E27FC236}">
                  <a16:creationId xmlns:a16="http://schemas.microsoft.com/office/drawing/2014/main" id="{016E2469-BE9D-4E17-B401-32CBD430E2E3}"/>
                </a:ext>
              </a:extLst>
            </p:cNvPr>
            <p:cNvSpPr/>
            <p:nvPr/>
          </p:nvSpPr>
          <p:spPr>
            <a:xfrm>
              <a:off x="8465369" y="2330186"/>
              <a:ext cx="68163" cy="45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94" h="17549" extrusionOk="0">
                  <a:moveTo>
                    <a:pt x="272" y="12219"/>
                  </a:moveTo>
                  <a:cubicBezTo>
                    <a:pt x="-1078" y="14379"/>
                    <a:pt x="2972" y="16539"/>
                    <a:pt x="4322" y="16539"/>
                  </a:cubicBezTo>
                  <a:cubicBezTo>
                    <a:pt x="4322" y="16539"/>
                    <a:pt x="5672" y="14379"/>
                    <a:pt x="5672" y="14379"/>
                  </a:cubicBezTo>
                  <a:cubicBezTo>
                    <a:pt x="7022" y="12219"/>
                    <a:pt x="8372" y="14379"/>
                    <a:pt x="9722" y="16539"/>
                  </a:cubicBezTo>
                  <a:cubicBezTo>
                    <a:pt x="12422" y="20859"/>
                    <a:pt x="20522" y="10059"/>
                    <a:pt x="13772" y="7899"/>
                  </a:cubicBezTo>
                  <a:cubicBezTo>
                    <a:pt x="15122" y="7899"/>
                    <a:pt x="13772" y="3579"/>
                    <a:pt x="13772" y="3579"/>
                  </a:cubicBezTo>
                  <a:cubicBezTo>
                    <a:pt x="12422" y="-741"/>
                    <a:pt x="11072" y="-741"/>
                    <a:pt x="8372" y="1419"/>
                  </a:cubicBezTo>
                  <a:cubicBezTo>
                    <a:pt x="7022" y="1419"/>
                    <a:pt x="4322" y="1419"/>
                    <a:pt x="4322" y="3579"/>
                  </a:cubicBezTo>
                  <a:cubicBezTo>
                    <a:pt x="2972" y="5739"/>
                    <a:pt x="272" y="7899"/>
                    <a:pt x="272" y="12219"/>
                  </a:cubicBezTo>
                  <a:cubicBezTo>
                    <a:pt x="272" y="12219"/>
                    <a:pt x="272" y="10059"/>
                    <a:pt x="272" y="1221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27" name="Shape">
              <a:extLst>
                <a:ext uri="{FF2B5EF4-FFF2-40B4-BE49-F238E27FC236}">
                  <a16:creationId xmlns:a16="http://schemas.microsoft.com/office/drawing/2014/main" id="{A6EEE49C-2386-44AA-9878-60ACF16ECC17}"/>
                </a:ext>
              </a:extLst>
            </p:cNvPr>
            <p:cNvSpPr/>
            <p:nvPr/>
          </p:nvSpPr>
          <p:spPr>
            <a:xfrm>
              <a:off x="8433120" y="2748777"/>
              <a:ext cx="346877" cy="254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325" extrusionOk="0">
                  <a:moveTo>
                    <a:pt x="19596" y="3757"/>
                  </a:moveTo>
                  <a:cubicBezTo>
                    <a:pt x="18567" y="3757"/>
                    <a:pt x="18224" y="3287"/>
                    <a:pt x="17539" y="2817"/>
                  </a:cubicBezTo>
                  <a:cubicBezTo>
                    <a:pt x="17196" y="2348"/>
                    <a:pt x="16853" y="2817"/>
                    <a:pt x="16510" y="2817"/>
                  </a:cubicBezTo>
                  <a:cubicBezTo>
                    <a:pt x="16167" y="2817"/>
                    <a:pt x="15481" y="2817"/>
                    <a:pt x="15139" y="2817"/>
                  </a:cubicBezTo>
                  <a:cubicBezTo>
                    <a:pt x="14453" y="2348"/>
                    <a:pt x="13767" y="1878"/>
                    <a:pt x="13424" y="1878"/>
                  </a:cubicBezTo>
                  <a:cubicBezTo>
                    <a:pt x="13081" y="1409"/>
                    <a:pt x="13081" y="1409"/>
                    <a:pt x="12739" y="939"/>
                  </a:cubicBezTo>
                  <a:cubicBezTo>
                    <a:pt x="12396" y="1409"/>
                    <a:pt x="12053" y="939"/>
                    <a:pt x="11710" y="939"/>
                  </a:cubicBezTo>
                  <a:cubicBezTo>
                    <a:pt x="11024" y="470"/>
                    <a:pt x="10681" y="939"/>
                    <a:pt x="10339" y="939"/>
                  </a:cubicBezTo>
                  <a:cubicBezTo>
                    <a:pt x="9653" y="939"/>
                    <a:pt x="9310" y="939"/>
                    <a:pt x="8967" y="939"/>
                  </a:cubicBezTo>
                  <a:cubicBezTo>
                    <a:pt x="7939" y="939"/>
                    <a:pt x="6910" y="470"/>
                    <a:pt x="5539" y="470"/>
                  </a:cubicBezTo>
                  <a:cubicBezTo>
                    <a:pt x="4853" y="470"/>
                    <a:pt x="3481" y="0"/>
                    <a:pt x="2453" y="0"/>
                  </a:cubicBezTo>
                  <a:cubicBezTo>
                    <a:pt x="2110" y="470"/>
                    <a:pt x="1081" y="939"/>
                    <a:pt x="396" y="1409"/>
                  </a:cubicBezTo>
                  <a:cubicBezTo>
                    <a:pt x="-290" y="1878"/>
                    <a:pt x="53" y="2348"/>
                    <a:pt x="396" y="2817"/>
                  </a:cubicBezTo>
                  <a:cubicBezTo>
                    <a:pt x="396" y="3757"/>
                    <a:pt x="396" y="4226"/>
                    <a:pt x="396" y="5165"/>
                  </a:cubicBezTo>
                  <a:cubicBezTo>
                    <a:pt x="739" y="5165"/>
                    <a:pt x="1424" y="4696"/>
                    <a:pt x="1424" y="4696"/>
                  </a:cubicBezTo>
                  <a:cubicBezTo>
                    <a:pt x="1767" y="4696"/>
                    <a:pt x="1424" y="5635"/>
                    <a:pt x="2110" y="5635"/>
                  </a:cubicBezTo>
                  <a:cubicBezTo>
                    <a:pt x="2796" y="5635"/>
                    <a:pt x="3139" y="5165"/>
                    <a:pt x="3824" y="5165"/>
                  </a:cubicBezTo>
                  <a:cubicBezTo>
                    <a:pt x="4510" y="4696"/>
                    <a:pt x="5196" y="6104"/>
                    <a:pt x="4510" y="6574"/>
                  </a:cubicBezTo>
                  <a:cubicBezTo>
                    <a:pt x="3824" y="7513"/>
                    <a:pt x="4167" y="7983"/>
                    <a:pt x="4167" y="9391"/>
                  </a:cubicBezTo>
                  <a:cubicBezTo>
                    <a:pt x="3824" y="9861"/>
                    <a:pt x="4167" y="11270"/>
                    <a:pt x="3824" y="11739"/>
                  </a:cubicBezTo>
                  <a:cubicBezTo>
                    <a:pt x="2796" y="11739"/>
                    <a:pt x="3139" y="12209"/>
                    <a:pt x="3824" y="13148"/>
                  </a:cubicBezTo>
                  <a:cubicBezTo>
                    <a:pt x="4167" y="13617"/>
                    <a:pt x="3139" y="14557"/>
                    <a:pt x="3139" y="15496"/>
                  </a:cubicBezTo>
                  <a:cubicBezTo>
                    <a:pt x="3824" y="16435"/>
                    <a:pt x="3139" y="16904"/>
                    <a:pt x="3139" y="17843"/>
                  </a:cubicBezTo>
                  <a:cubicBezTo>
                    <a:pt x="4167" y="17374"/>
                    <a:pt x="4853" y="19722"/>
                    <a:pt x="5539" y="20661"/>
                  </a:cubicBezTo>
                  <a:cubicBezTo>
                    <a:pt x="5539" y="21130"/>
                    <a:pt x="6224" y="21600"/>
                    <a:pt x="6567" y="21130"/>
                  </a:cubicBezTo>
                  <a:cubicBezTo>
                    <a:pt x="6567" y="21130"/>
                    <a:pt x="6910" y="20661"/>
                    <a:pt x="6910" y="20191"/>
                  </a:cubicBezTo>
                  <a:cubicBezTo>
                    <a:pt x="7253" y="20191"/>
                    <a:pt x="7939" y="19722"/>
                    <a:pt x="7939" y="19722"/>
                  </a:cubicBezTo>
                  <a:cubicBezTo>
                    <a:pt x="9310" y="19252"/>
                    <a:pt x="10681" y="19722"/>
                    <a:pt x="12053" y="19252"/>
                  </a:cubicBezTo>
                  <a:cubicBezTo>
                    <a:pt x="12396" y="18783"/>
                    <a:pt x="12396" y="18313"/>
                    <a:pt x="13081" y="17843"/>
                  </a:cubicBezTo>
                  <a:cubicBezTo>
                    <a:pt x="13767" y="17374"/>
                    <a:pt x="14110" y="16904"/>
                    <a:pt x="14453" y="16435"/>
                  </a:cubicBezTo>
                  <a:cubicBezTo>
                    <a:pt x="14796" y="15026"/>
                    <a:pt x="15139" y="14557"/>
                    <a:pt x="15824" y="14087"/>
                  </a:cubicBezTo>
                  <a:cubicBezTo>
                    <a:pt x="16167" y="13617"/>
                    <a:pt x="15481" y="12678"/>
                    <a:pt x="15139" y="12209"/>
                  </a:cubicBezTo>
                  <a:cubicBezTo>
                    <a:pt x="15139" y="11739"/>
                    <a:pt x="15824" y="10330"/>
                    <a:pt x="16167" y="9861"/>
                  </a:cubicBezTo>
                  <a:cubicBezTo>
                    <a:pt x="16167" y="9861"/>
                    <a:pt x="16510" y="9391"/>
                    <a:pt x="16853" y="8922"/>
                  </a:cubicBezTo>
                  <a:cubicBezTo>
                    <a:pt x="16853" y="8922"/>
                    <a:pt x="16853" y="7983"/>
                    <a:pt x="17196" y="7983"/>
                  </a:cubicBezTo>
                  <a:cubicBezTo>
                    <a:pt x="18224" y="7043"/>
                    <a:pt x="19253" y="6574"/>
                    <a:pt x="20281" y="6104"/>
                  </a:cubicBezTo>
                  <a:cubicBezTo>
                    <a:pt x="20624" y="5635"/>
                    <a:pt x="21310" y="5165"/>
                    <a:pt x="21310" y="4226"/>
                  </a:cubicBezTo>
                  <a:cubicBezTo>
                    <a:pt x="20967" y="3287"/>
                    <a:pt x="20281" y="4226"/>
                    <a:pt x="19596" y="3757"/>
                  </a:cubicBezTo>
                  <a:cubicBezTo>
                    <a:pt x="18567" y="3757"/>
                    <a:pt x="20281" y="4226"/>
                    <a:pt x="19596" y="37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28" name="Shape">
              <a:extLst>
                <a:ext uri="{FF2B5EF4-FFF2-40B4-BE49-F238E27FC236}">
                  <a16:creationId xmlns:a16="http://schemas.microsoft.com/office/drawing/2014/main" id="{DCD90413-5023-497D-B583-630CA6F54C5B}"/>
                </a:ext>
              </a:extLst>
            </p:cNvPr>
            <p:cNvSpPr/>
            <p:nvPr/>
          </p:nvSpPr>
          <p:spPr>
            <a:xfrm>
              <a:off x="8428400" y="2804208"/>
              <a:ext cx="83235" cy="170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extrusionOk="0">
                  <a:moveTo>
                    <a:pt x="14850" y="18000"/>
                  </a:moveTo>
                  <a:cubicBezTo>
                    <a:pt x="16200" y="16560"/>
                    <a:pt x="13500" y="15840"/>
                    <a:pt x="14850" y="15120"/>
                  </a:cubicBezTo>
                  <a:cubicBezTo>
                    <a:pt x="16200" y="12960"/>
                    <a:pt x="16200" y="12960"/>
                    <a:pt x="13500" y="11520"/>
                  </a:cubicBezTo>
                  <a:cubicBezTo>
                    <a:pt x="12150" y="10080"/>
                    <a:pt x="14850" y="10800"/>
                    <a:pt x="16200" y="10080"/>
                  </a:cubicBezTo>
                  <a:cubicBezTo>
                    <a:pt x="17550" y="9360"/>
                    <a:pt x="17550" y="7200"/>
                    <a:pt x="17550" y="6480"/>
                  </a:cubicBezTo>
                  <a:cubicBezTo>
                    <a:pt x="17550" y="4320"/>
                    <a:pt x="16200" y="4320"/>
                    <a:pt x="18900" y="2880"/>
                  </a:cubicBezTo>
                  <a:cubicBezTo>
                    <a:pt x="21600" y="2160"/>
                    <a:pt x="18900" y="0"/>
                    <a:pt x="16200" y="720"/>
                  </a:cubicBezTo>
                  <a:cubicBezTo>
                    <a:pt x="13500" y="720"/>
                    <a:pt x="12150" y="1440"/>
                    <a:pt x="9450" y="1440"/>
                  </a:cubicBezTo>
                  <a:cubicBezTo>
                    <a:pt x="6750" y="1440"/>
                    <a:pt x="8100" y="0"/>
                    <a:pt x="6750" y="0"/>
                  </a:cubicBezTo>
                  <a:cubicBezTo>
                    <a:pt x="8100" y="0"/>
                    <a:pt x="4050" y="0"/>
                    <a:pt x="5400" y="0"/>
                  </a:cubicBezTo>
                  <a:cubicBezTo>
                    <a:pt x="2700" y="720"/>
                    <a:pt x="4050" y="1440"/>
                    <a:pt x="4050" y="2880"/>
                  </a:cubicBezTo>
                  <a:cubicBezTo>
                    <a:pt x="4050" y="3600"/>
                    <a:pt x="4050" y="5040"/>
                    <a:pt x="4050" y="5760"/>
                  </a:cubicBezTo>
                  <a:cubicBezTo>
                    <a:pt x="2700" y="7200"/>
                    <a:pt x="2700" y="8640"/>
                    <a:pt x="2700" y="9360"/>
                  </a:cubicBezTo>
                  <a:cubicBezTo>
                    <a:pt x="1350" y="11520"/>
                    <a:pt x="0" y="12240"/>
                    <a:pt x="0" y="14400"/>
                  </a:cubicBezTo>
                  <a:cubicBezTo>
                    <a:pt x="1350" y="15120"/>
                    <a:pt x="2700" y="14400"/>
                    <a:pt x="2700" y="15840"/>
                  </a:cubicBezTo>
                  <a:cubicBezTo>
                    <a:pt x="4050" y="16560"/>
                    <a:pt x="2700" y="18720"/>
                    <a:pt x="2700" y="20160"/>
                  </a:cubicBezTo>
                  <a:cubicBezTo>
                    <a:pt x="2700" y="21600"/>
                    <a:pt x="5400" y="21600"/>
                    <a:pt x="8100" y="21600"/>
                  </a:cubicBezTo>
                  <a:cubicBezTo>
                    <a:pt x="13500" y="21600"/>
                    <a:pt x="12150" y="19440"/>
                    <a:pt x="14850" y="18000"/>
                  </a:cubicBezTo>
                  <a:cubicBezTo>
                    <a:pt x="16200" y="16560"/>
                    <a:pt x="13500" y="18720"/>
                    <a:pt x="14850" y="180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29" name="Shape">
              <a:extLst>
                <a:ext uri="{FF2B5EF4-FFF2-40B4-BE49-F238E27FC236}">
                  <a16:creationId xmlns:a16="http://schemas.microsoft.com/office/drawing/2014/main" id="{3857D58B-6514-475B-B75D-126970DEAA54}"/>
                </a:ext>
              </a:extLst>
            </p:cNvPr>
            <p:cNvSpPr/>
            <p:nvPr/>
          </p:nvSpPr>
          <p:spPr>
            <a:xfrm>
              <a:off x="9509940" y="4350800"/>
              <a:ext cx="291220" cy="483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109" extrusionOk="0">
                  <a:moveTo>
                    <a:pt x="21192" y="5298"/>
                  </a:moveTo>
                  <a:cubicBezTo>
                    <a:pt x="19970" y="3826"/>
                    <a:pt x="20377" y="1862"/>
                    <a:pt x="20377" y="389"/>
                  </a:cubicBezTo>
                  <a:cubicBezTo>
                    <a:pt x="20377" y="-347"/>
                    <a:pt x="19562" y="144"/>
                    <a:pt x="18747" y="389"/>
                  </a:cubicBezTo>
                  <a:cubicBezTo>
                    <a:pt x="18340" y="635"/>
                    <a:pt x="17525" y="1126"/>
                    <a:pt x="16709" y="1126"/>
                  </a:cubicBezTo>
                  <a:cubicBezTo>
                    <a:pt x="16302" y="1126"/>
                    <a:pt x="15487" y="880"/>
                    <a:pt x="15487" y="1371"/>
                  </a:cubicBezTo>
                  <a:cubicBezTo>
                    <a:pt x="14672" y="2108"/>
                    <a:pt x="13857" y="1371"/>
                    <a:pt x="13042" y="1371"/>
                  </a:cubicBezTo>
                  <a:cubicBezTo>
                    <a:pt x="12226" y="1371"/>
                    <a:pt x="12226" y="1862"/>
                    <a:pt x="11411" y="1371"/>
                  </a:cubicBezTo>
                  <a:cubicBezTo>
                    <a:pt x="11004" y="1371"/>
                    <a:pt x="9781" y="1371"/>
                    <a:pt x="9374" y="1371"/>
                  </a:cubicBezTo>
                  <a:cubicBezTo>
                    <a:pt x="8151" y="1371"/>
                    <a:pt x="8558" y="3580"/>
                    <a:pt x="9781" y="4071"/>
                  </a:cubicBezTo>
                  <a:cubicBezTo>
                    <a:pt x="9781" y="4071"/>
                    <a:pt x="9781" y="4562"/>
                    <a:pt x="10189" y="4562"/>
                  </a:cubicBezTo>
                  <a:cubicBezTo>
                    <a:pt x="10189" y="4808"/>
                    <a:pt x="10596" y="4808"/>
                    <a:pt x="11004" y="5053"/>
                  </a:cubicBezTo>
                  <a:cubicBezTo>
                    <a:pt x="11004" y="5544"/>
                    <a:pt x="11004" y="6280"/>
                    <a:pt x="11004" y="6526"/>
                  </a:cubicBezTo>
                  <a:cubicBezTo>
                    <a:pt x="11004" y="7017"/>
                    <a:pt x="11411" y="7262"/>
                    <a:pt x="10189" y="7262"/>
                  </a:cubicBezTo>
                  <a:cubicBezTo>
                    <a:pt x="9781" y="7262"/>
                    <a:pt x="9781" y="7998"/>
                    <a:pt x="9781" y="8244"/>
                  </a:cubicBezTo>
                  <a:cubicBezTo>
                    <a:pt x="9374" y="7998"/>
                    <a:pt x="8558" y="7508"/>
                    <a:pt x="8151" y="7262"/>
                  </a:cubicBezTo>
                  <a:cubicBezTo>
                    <a:pt x="7743" y="6771"/>
                    <a:pt x="8558" y="6280"/>
                    <a:pt x="8558" y="5789"/>
                  </a:cubicBezTo>
                  <a:cubicBezTo>
                    <a:pt x="8966" y="4562"/>
                    <a:pt x="7743" y="5544"/>
                    <a:pt x="6521" y="5053"/>
                  </a:cubicBezTo>
                  <a:cubicBezTo>
                    <a:pt x="6113" y="4808"/>
                    <a:pt x="6113" y="4317"/>
                    <a:pt x="5298" y="4562"/>
                  </a:cubicBezTo>
                  <a:cubicBezTo>
                    <a:pt x="3668" y="5053"/>
                    <a:pt x="2445" y="5298"/>
                    <a:pt x="815" y="5544"/>
                  </a:cubicBezTo>
                  <a:cubicBezTo>
                    <a:pt x="408" y="5789"/>
                    <a:pt x="0" y="5789"/>
                    <a:pt x="0" y="6035"/>
                  </a:cubicBezTo>
                  <a:cubicBezTo>
                    <a:pt x="0" y="6280"/>
                    <a:pt x="408" y="6771"/>
                    <a:pt x="408" y="7017"/>
                  </a:cubicBezTo>
                  <a:cubicBezTo>
                    <a:pt x="1630" y="7017"/>
                    <a:pt x="4891" y="7508"/>
                    <a:pt x="4891" y="8244"/>
                  </a:cubicBezTo>
                  <a:cubicBezTo>
                    <a:pt x="5298" y="8980"/>
                    <a:pt x="5298" y="9717"/>
                    <a:pt x="5298" y="10453"/>
                  </a:cubicBezTo>
                  <a:cubicBezTo>
                    <a:pt x="4891" y="10944"/>
                    <a:pt x="5706" y="11680"/>
                    <a:pt x="4891" y="12417"/>
                  </a:cubicBezTo>
                  <a:cubicBezTo>
                    <a:pt x="4075" y="13153"/>
                    <a:pt x="3260" y="14135"/>
                    <a:pt x="2445" y="14871"/>
                  </a:cubicBezTo>
                  <a:cubicBezTo>
                    <a:pt x="1630" y="15362"/>
                    <a:pt x="2445" y="16344"/>
                    <a:pt x="2445" y="16589"/>
                  </a:cubicBezTo>
                  <a:cubicBezTo>
                    <a:pt x="3260" y="17571"/>
                    <a:pt x="3260" y="18062"/>
                    <a:pt x="3260" y="18798"/>
                  </a:cubicBezTo>
                  <a:cubicBezTo>
                    <a:pt x="3260" y="19535"/>
                    <a:pt x="3260" y="20271"/>
                    <a:pt x="3668" y="21008"/>
                  </a:cubicBezTo>
                  <a:cubicBezTo>
                    <a:pt x="3668" y="21253"/>
                    <a:pt x="4891" y="21008"/>
                    <a:pt x="4891" y="20762"/>
                  </a:cubicBezTo>
                  <a:cubicBezTo>
                    <a:pt x="5298" y="20517"/>
                    <a:pt x="5298" y="20026"/>
                    <a:pt x="5298" y="20026"/>
                  </a:cubicBezTo>
                  <a:cubicBezTo>
                    <a:pt x="4891" y="20026"/>
                    <a:pt x="4483" y="20026"/>
                    <a:pt x="4483" y="20026"/>
                  </a:cubicBezTo>
                  <a:cubicBezTo>
                    <a:pt x="4483" y="19289"/>
                    <a:pt x="5706" y="18798"/>
                    <a:pt x="6521" y="18553"/>
                  </a:cubicBezTo>
                  <a:cubicBezTo>
                    <a:pt x="7743" y="18308"/>
                    <a:pt x="9374" y="18062"/>
                    <a:pt x="10189" y="17326"/>
                  </a:cubicBezTo>
                  <a:cubicBezTo>
                    <a:pt x="10189" y="17080"/>
                    <a:pt x="10189" y="15853"/>
                    <a:pt x="10189" y="15362"/>
                  </a:cubicBezTo>
                  <a:cubicBezTo>
                    <a:pt x="10189" y="14871"/>
                    <a:pt x="8558" y="11435"/>
                    <a:pt x="8558" y="11435"/>
                  </a:cubicBezTo>
                  <a:cubicBezTo>
                    <a:pt x="8966" y="11189"/>
                    <a:pt x="8966" y="11926"/>
                    <a:pt x="9781" y="11435"/>
                  </a:cubicBezTo>
                  <a:cubicBezTo>
                    <a:pt x="10596" y="10944"/>
                    <a:pt x="11004" y="10698"/>
                    <a:pt x="11819" y="10453"/>
                  </a:cubicBezTo>
                  <a:cubicBezTo>
                    <a:pt x="12634" y="10208"/>
                    <a:pt x="13042" y="8735"/>
                    <a:pt x="14264" y="8980"/>
                  </a:cubicBezTo>
                  <a:cubicBezTo>
                    <a:pt x="14672" y="8980"/>
                    <a:pt x="15487" y="8489"/>
                    <a:pt x="16302" y="8489"/>
                  </a:cubicBezTo>
                  <a:cubicBezTo>
                    <a:pt x="17117" y="8244"/>
                    <a:pt x="17932" y="7998"/>
                    <a:pt x="18747" y="7508"/>
                  </a:cubicBezTo>
                  <a:cubicBezTo>
                    <a:pt x="19155" y="7262"/>
                    <a:pt x="21600" y="5789"/>
                    <a:pt x="21192" y="5298"/>
                  </a:cubicBezTo>
                  <a:cubicBezTo>
                    <a:pt x="20785" y="5053"/>
                    <a:pt x="21192" y="5544"/>
                    <a:pt x="21192" y="5298"/>
                  </a:cubicBezTo>
                  <a:close/>
                </a:path>
              </a:pathLst>
            </a:custGeom>
            <a:solidFill>
              <a:srgbClr val="4D81BE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30" name="Shape">
              <a:extLst>
                <a:ext uri="{FF2B5EF4-FFF2-40B4-BE49-F238E27FC236}">
                  <a16:creationId xmlns:a16="http://schemas.microsoft.com/office/drawing/2014/main" id="{F8D9ADB3-BC50-4712-8251-11333007E06E}"/>
                </a:ext>
              </a:extLst>
            </p:cNvPr>
            <p:cNvSpPr/>
            <p:nvPr/>
          </p:nvSpPr>
          <p:spPr>
            <a:xfrm>
              <a:off x="9581303" y="4327546"/>
              <a:ext cx="80845" cy="212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43" h="21600" extrusionOk="0">
                  <a:moveTo>
                    <a:pt x="4322" y="14211"/>
                  </a:moveTo>
                  <a:cubicBezTo>
                    <a:pt x="7022" y="14779"/>
                    <a:pt x="11072" y="13642"/>
                    <a:pt x="11072" y="14779"/>
                  </a:cubicBezTo>
                  <a:cubicBezTo>
                    <a:pt x="12422" y="15916"/>
                    <a:pt x="11072" y="16484"/>
                    <a:pt x="9722" y="17621"/>
                  </a:cubicBezTo>
                  <a:cubicBezTo>
                    <a:pt x="7022" y="18758"/>
                    <a:pt x="12422" y="20463"/>
                    <a:pt x="15122" y="21600"/>
                  </a:cubicBezTo>
                  <a:cubicBezTo>
                    <a:pt x="16472" y="21032"/>
                    <a:pt x="15122" y="19895"/>
                    <a:pt x="15122" y="19326"/>
                  </a:cubicBezTo>
                  <a:cubicBezTo>
                    <a:pt x="16472" y="18758"/>
                    <a:pt x="20522" y="19895"/>
                    <a:pt x="19172" y="18758"/>
                  </a:cubicBezTo>
                  <a:cubicBezTo>
                    <a:pt x="19172" y="17621"/>
                    <a:pt x="19172" y="16484"/>
                    <a:pt x="19172" y="15347"/>
                  </a:cubicBezTo>
                  <a:cubicBezTo>
                    <a:pt x="17822" y="14211"/>
                    <a:pt x="16472" y="13642"/>
                    <a:pt x="15122" y="12505"/>
                  </a:cubicBezTo>
                  <a:cubicBezTo>
                    <a:pt x="13772" y="14211"/>
                    <a:pt x="9722" y="11937"/>
                    <a:pt x="9722" y="11368"/>
                  </a:cubicBezTo>
                  <a:cubicBezTo>
                    <a:pt x="9722" y="10232"/>
                    <a:pt x="9722" y="9663"/>
                    <a:pt x="9722" y="9095"/>
                  </a:cubicBezTo>
                  <a:cubicBezTo>
                    <a:pt x="9722" y="7958"/>
                    <a:pt x="9722" y="8526"/>
                    <a:pt x="8372" y="7958"/>
                  </a:cubicBezTo>
                  <a:cubicBezTo>
                    <a:pt x="7022" y="7958"/>
                    <a:pt x="9722" y="4547"/>
                    <a:pt x="9722" y="4547"/>
                  </a:cubicBezTo>
                  <a:cubicBezTo>
                    <a:pt x="9722" y="3411"/>
                    <a:pt x="8372" y="2842"/>
                    <a:pt x="8372" y="1705"/>
                  </a:cubicBezTo>
                  <a:cubicBezTo>
                    <a:pt x="7022" y="1137"/>
                    <a:pt x="5672" y="0"/>
                    <a:pt x="8372" y="568"/>
                  </a:cubicBezTo>
                  <a:cubicBezTo>
                    <a:pt x="7022" y="0"/>
                    <a:pt x="2972" y="0"/>
                    <a:pt x="1622" y="0"/>
                  </a:cubicBezTo>
                  <a:cubicBezTo>
                    <a:pt x="1622" y="568"/>
                    <a:pt x="7022" y="2842"/>
                    <a:pt x="4322" y="3411"/>
                  </a:cubicBezTo>
                  <a:cubicBezTo>
                    <a:pt x="272" y="3979"/>
                    <a:pt x="1622" y="6821"/>
                    <a:pt x="4322" y="7958"/>
                  </a:cubicBezTo>
                  <a:cubicBezTo>
                    <a:pt x="4322" y="8526"/>
                    <a:pt x="1622" y="8526"/>
                    <a:pt x="1622" y="9095"/>
                  </a:cubicBezTo>
                  <a:cubicBezTo>
                    <a:pt x="272" y="9095"/>
                    <a:pt x="272" y="10800"/>
                    <a:pt x="272" y="11368"/>
                  </a:cubicBezTo>
                  <a:cubicBezTo>
                    <a:pt x="-1078" y="12505"/>
                    <a:pt x="2972" y="13642"/>
                    <a:pt x="4322" y="14211"/>
                  </a:cubicBezTo>
                  <a:cubicBezTo>
                    <a:pt x="5672" y="14779"/>
                    <a:pt x="4322" y="13642"/>
                    <a:pt x="4322" y="14211"/>
                  </a:cubicBezTo>
                  <a:close/>
                </a:path>
              </a:pathLst>
            </a:custGeom>
            <a:solidFill>
              <a:srgbClr val="9AB5DB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31" name="Shape">
              <a:extLst>
                <a:ext uri="{FF2B5EF4-FFF2-40B4-BE49-F238E27FC236}">
                  <a16:creationId xmlns:a16="http://schemas.microsoft.com/office/drawing/2014/main" id="{6DF53E6E-DA63-4AE9-93C5-2B5A3C708530}"/>
                </a:ext>
              </a:extLst>
            </p:cNvPr>
            <p:cNvSpPr/>
            <p:nvPr/>
          </p:nvSpPr>
          <p:spPr>
            <a:xfrm>
              <a:off x="9277701" y="4287408"/>
              <a:ext cx="324161" cy="28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0" h="21600" extrusionOk="0">
                  <a:moveTo>
                    <a:pt x="19858" y="12960"/>
                  </a:moveTo>
                  <a:cubicBezTo>
                    <a:pt x="19138" y="11664"/>
                    <a:pt x="19858" y="11664"/>
                    <a:pt x="19498" y="10368"/>
                  </a:cubicBezTo>
                  <a:cubicBezTo>
                    <a:pt x="19498" y="9936"/>
                    <a:pt x="19858" y="9936"/>
                    <a:pt x="20218" y="9504"/>
                  </a:cubicBezTo>
                  <a:cubicBezTo>
                    <a:pt x="20578" y="9072"/>
                    <a:pt x="20218" y="8640"/>
                    <a:pt x="20218" y="8208"/>
                  </a:cubicBezTo>
                  <a:cubicBezTo>
                    <a:pt x="19858" y="7344"/>
                    <a:pt x="19858" y="6048"/>
                    <a:pt x="20578" y="5616"/>
                  </a:cubicBezTo>
                  <a:cubicBezTo>
                    <a:pt x="21298" y="5184"/>
                    <a:pt x="20218" y="3888"/>
                    <a:pt x="19858" y="3456"/>
                  </a:cubicBezTo>
                  <a:cubicBezTo>
                    <a:pt x="19498" y="2592"/>
                    <a:pt x="18778" y="2160"/>
                    <a:pt x="18058" y="2160"/>
                  </a:cubicBezTo>
                  <a:cubicBezTo>
                    <a:pt x="17698" y="1728"/>
                    <a:pt x="17338" y="1296"/>
                    <a:pt x="16978" y="1296"/>
                  </a:cubicBezTo>
                  <a:cubicBezTo>
                    <a:pt x="16618" y="864"/>
                    <a:pt x="16258" y="432"/>
                    <a:pt x="15898" y="0"/>
                  </a:cubicBezTo>
                  <a:cubicBezTo>
                    <a:pt x="15898" y="0"/>
                    <a:pt x="13738" y="432"/>
                    <a:pt x="13378" y="432"/>
                  </a:cubicBezTo>
                  <a:cubicBezTo>
                    <a:pt x="12658" y="432"/>
                    <a:pt x="12658" y="1296"/>
                    <a:pt x="11938" y="1728"/>
                  </a:cubicBezTo>
                  <a:cubicBezTo>
                    <a:pt x="11578" y="2592"/>
                    <a:pt x="11938" y="3888"/>
                    <a:pt x="12298" y="4320"/>
                  </a:cubicBezTo>
                  <a:cubicBezTo>
                    <a:pt x="12298" y="5616"/>
                    <a:pt x="11578" y="6048"/>
                    <a:pt x="11578" y="7344"/>
                  </a:cubicBezTo>
                  <a:cubicBezTo>
                    <a:pt x="11578" y="7776"/>
                    <a:pt x="12298" y="9072"/>
                    <a:pt x="13018" y="9072"/>
                  </a:cubicBezTo>
                  <a:cubicBezTo>
                    <a:pt x="13738" y="9072"/>
                    <a:pt x="14098" y="8640"/>
                    <a:pt x="14098" y="9936"/>
                  </a:cubicBezTo>
                  <a:cubicBezTo>
                    <a:pt x="14098" y="10800"/>
                    <a:pt x="14098" y="11232"/>
                    <a:pt x="13738" y="11232"/>
                  </a:cubicBezTo>
                  <a:cubicBezTo>
                    <a:pt x="13018" y="11664"/>
                    <a:pt x="12658" y="12096"/>
                    <a:pt x="12298" y="11232"/>
                  </a:cubicBezTo>
                  <a:cubicBezTo>
                    <a:pt x="11938" y="10368"/>
                    <a:pt x="11578" y="9504"/>
                    <a:pt x="10858" y="9504"/>
                  </a:cubicBezTo>
                  <a:cubicBezTo>
                    <a:pt x="10138" y="9072"/>
                    <a:pt x="9778" y="8208"/>
                    <a:pt x="9418" y="7344"/>
                  </a:cubicBezTo>
                  <a:cubicBezTo>
                    <a:pt x="8698" y="9072"/>
                    <a:pt x="7978" y="8208"/>
                    <a:pt x="6898" y="7776"/>
                  </a:cubicBezTo>
                  <a:cubicBezTo>
                    <a:pt x="6178" y="7776"/>
                    <a:pt x="6178" y="6912"/>
                    <a:pt x="5458" y="6912"/>
                  </a:cubicBezTo>
                  <a:cubicBezTo>
                    <a:pt x="5458" y="6912"/>
                    <a:pt x="5098" y="7344"/>
                    <a:pt x="4738" y="6912"/>
                  </a:cubicBezTo>
                  <a:cubicBezTo>
                    <a:pt x="4378" y="6912"/>
                    <a:pt x="4378" y="6048"/>
                    <a:pt x="3658" y="6048"/>
                  </a:cubicBezTo>
                  <a:cubicBezTo>
                    <a:pt x="3658" y="6912"/>
                    <a:pt x="3658" y="7776"/>
                    <a:pt x="3658" y="8640"/>
                  </a:cubicBezTo>
                  <a:cubicBezTo>
                    <a:pt x="3658" y="9504"/>
                    <a:pt x="4018" y="10368"/>
                    <a:pt x="3298" y="10368"/>
                  </a:cubicBezTo>
                  <a:cubicBezTo>
                    <a:pt x="2218" y="10368"/>
                    <a:pt x="1138" y="10368"/>
                    <a:pt x="418" y="10368"/>
                  </a:cubicBezTo>
                  <a:cubicBezTo>
                    <a:pt x="58" y="10368"/>
                    <a:pt x="58" y="12096"/>
                    <a:pt x="58" y="12528"/>
                  </a:cubicBezTo>
                  <a:cubicBezTo>
                    <a:pt x="58" y="14256"/>
                    <a:pt x="-302" y="17280"/>
                    <a:pt x="778" y="18576"/>
                  </a:cubicBezTo>
                  <a:cubicBezTo>
                    <a:pt x="1138" y="19008"/>
                    <a:pt x="2218" y="20736"/>
                    <a:pt x="2578" y="20736"/>
                  </a:cubicBezTo>
                  <a:cubicBezTo>
                    <a:pt x="3298" y="20304"/>
                    <a:pt x="6538" y="20304"/>
                    <a:pt x="5458" y="21600"/>
                  </a:cubicBezTo>
                  <a:cubicBezTo>
                    <a:pt x="6178" y="21600"/>
                    <a:pt x="5818" y="21600"/>
                    <a:pt x="6178" y="21600"/>
                  </a:cubicBezTo>
                  <a:cubicBezTo>
                    <a:pt x="6898" y="21168"/>
                    <a:pt x="7258" y="21600"/>
                    <a:pt x="7618" y="21600"/>
                  </a:cubicBezTo>
                  <a:cubicBezTo>
                    <a:pt x="8698" y="21600"/>
                    <a:pt x="9418" y="21600"/>
                    <a:pt x="9778" y="20304"/>
                  </a:cubicBezTo>
                  <a:cubicBezTo>
                    <a:pt x="10138" y="19872"/>
                    <a:pt x="10498" y="19440"/>
                    <a:pt x="10858" y="19008"/>
                  </a:cubicBezTo>
                  <a:cubicBezTo>
                    <a:pt x="11218" y="18576"/>
                    <a:pt x="11938" y="18576"/>
                    <a:pt x="12298" y="17712"/>
                  </a:cubicBezTo>
                  <a:cubicBezTo>
                    <a:pt x="12658" y="17280"/>
                    <a:pt x="12658" y="16848"/>
                    <a:pt x="13018" y="16416"/>
                  </a:cubicBezTo>
                  <a:cubicBezTo>
                    <a:pt x="13738" y="16416"/>
                    <a:pt x="14458" y="16416"/>
                    <a:pt x="15178" y="16416"/>
                  </a:cubicBezTo>
                  <a:cubicBezTo>
                    <a:pt x="14818" y="15984"/>
                    <a:pt x="14818" y="15120"/>
                    <a:pt x="14818" y="15120"/>
                  </a:cubicBezTo>
                  <a:cubicBezTo>
                    <a:pt x="15538" y="14688"/>
                    <a:pt x="15898" y="14688"/>
                    <a:pt x="16258" y="14256"/>
                  </a:cubicBezTo>
                  <a:cubicBezTo>
                    <a:pt x="17338" y="13824"/>
                    <a:pt x="18778" y="13392"/>
                    <a:pt x="19858" y="12960"/>
                  </a:cubicBezTo>
                  <a:cubicBezTo>
                    <a:pt x="19498" y="12528"/>
                    <a:pt x="19498" y="12960"/>
                    <a:pt x="19858" y="12960"/>
                  </a:cubicBezTo>
                  <a:close/>
                </a:path>
              </a:pathLst>
            </a:custGeom>
            <a:solidFill>
              <a:srgbClr val="9AB5DB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32" name="Shape">
              <a:extLst>
                <a:ext uri="{FF2B5EF4-FFF2-40B4-BE49-F238E27FC236}">
                  <a16:creationId xmlns:a16="http://schemas.microsoft.com/office/drawing/2014/main" id="{6D34C2A1-03A2-470F-8DE1-81B7EA828B03}"/>
                </a:ext>
              </a:extLst>
            </p:cNvPr>
            <p:cNvSpPr/>
            <p:nvPr/>
          </p:nvSpPr>
          <p:spPr>
            <a:xfrm>
              <a:off x="9021645" y="4539705"/>
              <a:ext cx="344544" cy="352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7" h="21514" extrusionOk="0">
                  <a:moveTo>
                    <a:pt x="10854" y="1714"/>
                  </a:moveTo>
                  <a:cubicBezTo>
                    <a:pt x="10516" y="1714"/>
                    <a:pt x="10179" y="686"/>
                    <a:pt x="10179" y="686"/>
                  </a:cubicBezTo>
                  <a:cubicBezTo>
                    <a:pt x="9841" y="686"/>
                    <a:pt x="9504" y="686"/>
                    <a:pt x="9166" y="686"/>
                  </a:cubicBezTo>
                  <a:cubicBezTo>
                    <a:pt x="8154" y="686"/>
                    <a:pt x="6804" y="686"/>
                    <a:pt x="5791" y="686"/>
                  </a:cubicBezTo>
                  <a:cubicBezTo>
                    <a:pt x="4779" y="686"/>
                    <a:pt x="4104" y="686"/>
                    <a:pt x="3091" y="686"/>
                  </a:cubicBezTo>
                  <a:cubicBezTo>
                    <a:pt x="2754" y="686"/>
                    <a:pt x="2754" y="0"/>
                    <a:pt x="2079" y="0"/>
                  </a:cubicBezTo>
                  <a:cubicBezTo>
                    <a:pt x="1741" y="0"/>
                    <a:pt x="1404" y="686"/>
                    <a:pt x="1066" y="686"/>
                  </a:cubicBezTo>
                  <a:cubicBezTo>
                    <a:pt x="729" y="686"/>
                    <a:pt x="391" y="686"/>
                    <a:pt x="54" y="686"/>
                  </a:cubicBezTo>
                  <a:cubicBezTo>
                    <a:pt x="-284" y="2400"/>
                    <a:pt x="1066" y="3086"/>
                    <a:pt x="1741" y="4800"/>
                  </a:cubicBezTo>
                  <a:cubicBezTo>
                    <a:pt x="2079" y="5486"/>
                    <a:pt x="2416" y="6514"/>
                    <a:pt x="2754" y="7200"/>
                  </a:cubicBezTo>
                  <a:cubicBezTo>
                    <a:pt x="3091" y="8229"/>
                    <a:pt x="3766" y="8914"/>
                    <a:pt x="4104" y="9943"/>
                  </a:cubicBezTo>
                  <a:cubicBezTo>
                    <a:pt x="4104" y="10286"/>
                    <a:pt x="4104" y="11314"/>
                    <a:pt x="4104" y="11657"/>
                  </a:cubicBezTo>
                  <a:cubicBezTo>
                    <a:pt x="4104" y="12686"/>
                    <a:pt x="4441" y="13371"/>
                    <a:pt x="4441" y="14400"/>
                  </a:cubicBezTo>
                  <a:cubicBezTo>
                    <a:pt x="4779" y="15429"/>
                    <a:pt x="4779" y="16457"/>
                    <a:pt x="5116" y="17486"/>
                  </a:cubicBezTo>
                  <a:cubicBezTo>
                    <a:pt x="5454" y="18857"/>
                    <a:pt x="6466" y="19886"/>
                    <a:pt x="7141" y="20914"/>
                  </a:cubicBezTo>
                  <a:cubicBezTo>
                    <a:pt x="8154" y="19886"/>
                    <a:pt x="8154" y="20571"/>
                    <a:pt x="9166" y="21257"/>
                  </a:cubicBezTo>
                  <a:cubicBezTo>
                    <a:pt x="9504" y="21600"/>
                    <a:pt x="10516" y="21600"/>
                    <a:pt x="10854" y="21257"/>
                  </a:cubicBezTo>
                  <a:cubicBezTo>
                    <a:pt x="11866" y="21257"/>
                    <a:pt x="12541" y="20914"/>
                    <a:pt x="12541" y="19886"/>
                  </a:cubicBezTo>
                  <a:cubicBezTo>
                    <a:pt x="12541" y="17829"/>
                    <a:pt x="12541" y="15771"/>
                    <a:pt x="12541" y="13714"/>
                  </a:cubicBezTo>
                  <a:cubicBezTo>
                    <a:pt x="12541" y="12343"/>
                    <a:pt x="12541" y="10971"/>
                    <a:pt x="12541" y="9600"/>
                  </a:cubicBezTo>
                  <a:cubicBezTo>
                    <a:pt x="12541" y="9257"/>
                    <a:pt x="12541" y="8914"/>
                    <a:pt x="12879" y="8914"/>
                  </a:cubicBezTo>
                  <a:cubicBezTo>
                    <a:pt x="12879" y="8914"/>
                    <a:pt x="14229" y="8914"/>
                    <a:pt x="14229" y="8914"/>
                  </a:cubicBezTo>
                  <a:cubicBezTo>
                    <a:pt x="14229" y="6857"/>
                    <a:pt x="14229" y="4457"/>
                    <a:pt x="14229" y="2400"/>
                  </a:cubicBezTo>
                  <a:cubicBezTo>
                    <a:pt x="15241" y="2743"/>
                    <a:pt x="15916" y="2057"/>
                    <a:pt x="16928" y="2057"/>
                  </a:cubicBezTo>
                  <a:cubicBezTo>
                    <a:pt x="16928" y="1714"/>
                    <a:pt x="17266" y="1714"/>
                    <a:pt x="17603" y="1714"/>
                  </a:cubicBezTo>
                  <a:cubicBezTo>
                    <a:pt x="17603" y="1714"/>
                    <a:pt x="18279" y="2743"/>
                    <a:pt x="18616" y="2743"/>
                  </a:cubicBezTo>
                  <a:cubicBezTo>
                    <a:pt x="18954" y="2400"/>
                    <a:pt x="18616" y="2057"/>
                    <a:pt x="19291" y="2057"/>
                  </a:cubicBezTo>
                  <a:cubicBezTo>
                    <a:pt x="19628" y="2057"/>
                    <a:pt x="19966" y="1714"/>
                    <a:pt x="20641" y="1714"/>
                  </a:cubicBezTo>
                  <a:cubicBezTo>
                    <a:pt x="21316" y="1371"/>
                    <a:pt x="19966" y="686"/>
                    <a:pt x="19628" y="686"/>
                  </a:cubicBezTo>
                  <a:cubicBezTo>
                    <a:pt x="17941" y="686"/>
                    <a:pt x="16591" y="1714"/>
                    <a:pt x="14904" y="1714"/>
                  </a:cubicBezTo>
                  <a:cubicBezTo>
                    <a:pt x="13553" y="1714"/>
                    <a:pt x="12204" y="1714"/>
                    <a:pt x="10854" y="1714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33" name="Shape">
              <a:extLst>
                <a:ext uri="{FF2B5EF4-FFF2-40B4-BE49-F238E27FC236}">
                  <a16:creationId xmlns:a16="http://schemas.microsoft.com/office/drawing/2014/main" id="{134D24DD-BF17-4B88-B99C-CE35CC14B2C1}"/>
                </a:ext>
              </a:extLst>
            </p:cNvPr>
            <p:cNvSpPr/>
            <p:nvPr/>
          </p:nvSpPr>
          <p:spPr>
            <a:xfrm>
              <a:off x="9029612" y="3908430"/>
              <a:ext cx="505681" cy="529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467" extrusionOk="0">
                  <a:moveTo>
                    <a:pt x="21231" y="3278"/>
                  </a:moveTo>
                  <a:cubicBezTo>
                    <a:pt x="20993" y="3050"/>
                    <a:pt x="20993" y="2595"/>
                    <a:pt x="20993" y="2141"/>
                  </a:cubicBezTo>
                  <a:cubicBezTo>
                    <a:pt x="20993" y="1913"/>
                    <a:pt x="20519" y="1686"/>
                    <a:pt x="20281" y="1459"/>
                  </a:cubicBezTo>
                  <a:cubicBezTo>
                    <a:pt x="20281" y="1231"/>
                    <a:pt x="19806" y="776"/>
                    <a:pt x="19569" y="776"/>
                  </a:cubicBezTo>
                  <a:cubicBezTo>
                    <a:pt x="19332" y="776"/>
                    <a:pt x="19332" y="1231"/>
                    <a:pt x="18857" y="1004"/>
                  </a:cubicBezTo>
                  <a:cubicBezTo>
                    <a:pt x="18382" y="776"/>
                    <a:pt x="18620" y="1004"/>
                    <a:pt x="18145" y="1231"/>
                  </a:cubicBezTo>
                  <a:cubicBezTo>
                    <a:pt x="18145" y="1231"/>
                    <a:pt x="17670" y="1004"/>
                    <a:pt x="17670" y="776"/>
                  </a:cubicBezTo>
                  <a:cubicBezTo>
                    <a:pt x="17433" y="549"/>
                    <a:pt x="17195" y="322"/>
                    <a:pt x="16958" y="94"/>
                  </a:cubicBezTo>
                  <a:cubicBezTo>
                    <a:pt x="16721" y="-133"/>
                    <a:pt x="16483" y="322"/>
                    <a:pt x="16246" y="322"/>
                  </a:cubicBezTo>
                  <a:cubicBezTo>
                    <a:pt x="16009" y="549"/>
                    <a:pt x="15534" y="322"/>
                    <a:pt x="15297" y="94"/>
                  </a:cubicBezTo>
                  <a:cubicBezTo>
                    <a:pt x="14822" y="-133"/>
                    <a:pt x="14822" y="94"/>
                    <a:pt x="14347" y="322"/>
                  </a:cubicBezTo>
                  <a:cubicBezTo>
                    <a:pt x="14110" y="549"/>
                    <a:pt x="13635" y="322"/>
                    <a:pt x="13398" y="322"/>
                  </a:cubicBezTo>
                  <a:cubicBezTo>
                    <a:pt x="13160" y="549"/>
                    <a:pt x="12448" y="549"/>
                    <a:pt x="12211" y="549"/>
                  </a:cubicBezTo>
                  <a:cubicBezTo>
                    <a:pt x="11499" y="94"/>
                    <a:pt x="11973" y="1231"/>
                    <a:pt x="11261" y="1231"/>
                  </a:cubicBezTo>
                  <a:cubicBezTo>
                    <a:pt x="10787" y="1459"/>
                    <a:pt x="9837" y="1231"/>
                    <a:pt x="9363" y="1004"/>
                  </a:cubicBezTo>
                  <a:cubicBezTo>
                    <a:pt x="8888" y="776"/>
                    <a:pt x="8650" y="322"/>
                    <a:pt x="8176" y="322"/>
                  </a:cubicBezTo>
                  <a:cubicBezTo>
                    <a:pt x="7938" y="94"/>
                    <a:pt x="7464" y="549"/>
                    <a:pt x="7226" y="776"/>
                  </a:cubicBezTo>
                  <a:cubicBezTo>
                    <a:pt x="6752" y="1231"/>
                    <a:pt x="7226" y="1913"/>
                    <a:pt x="6989" y="2595"/>
                  </a:cubicBezTo>
                  <a:cubicBezTo>
                    <a:pt x="6277" y="3732"/>
                    <a:pt x="6277" y="5096"/>
                    <a:pt x="5565" y="6006"/>
                  </a:cubicBezTo>
                  <a:cubicBezTo>
                    <a:pt x="5090" y="6688"/>
                    <a:pt x="4853" y="7143"/>
                    <a:pt x="4378" y="7825"/>
                  </a:cubicBezTo>
                  <a:cubicBezTo>
                    <a:pt x="4141" y="8280"/>
                    <a:pt x="4141" y="8734"/>
                    <a:pt x="4141" y="9189"/>
                  </a:cubicBezTo>
                  <a:cubicBezTo>
                    <a:pt x="4141" y="9871"/>
                    <a:pt x="4378" y="10326"/>
                    <a:pt x="3903" y="10781"/>
                  </a:cubicBezTo>
                  <a:cubicBezTo>
                    <a:pt x="3666" y="10781"/>
                    <a:pt x="2479" y="11463"/>
                    <a:pt x="2479" y="11463"/>
                  </a:cubicBezTo>
                  <a:cubicBezTo>
                    <a:pt x="2242" y="11463"/>
                    <a:pt x="2716" y="10781"/>
                    <a:pt x="2242" y="11008"/>
                  </a:cubicBezTo>
                  <a:cubicBezTo>
                    <a:pt x="1530" y="11463"/>
                    <a:pt x="1530" y="11918"/>
                    <a:pt x="1055" y="11235"/>
                  </a:cubicBezTo>
                  <a:cubicBezTo>
                    <a:pt x="817" y="11463"/>
                    <a:pt x="343" y="11918"/>
                    <a:pt x="343" y="12372"/>
                  </a:cubicBezTo>
                  <a:cubicBezTo>
                    <a:pt x="343" y="12372"/>
                    <a:pt x="343" y="12600"/>
                    <a:pt x="105" y="12600"/>
                  </a:cubicBezTo>
                  <a:cubicBezTo>
                    <a:pt x="-132" y="12827"/>
                    <a:pt x="105" y="13054"/>
                    <a:pt x="105" y="13282"/>
                  </a:cubicBezTo>
                  <a:cubicBezTo>
                    <a:pt x="1055" y="12600"/>
                    <a:pt x="1767" y="12827"/>
                    <a:pt x="2954" y="12827"/>
                  </a:cubicBezTo>
                  <a:cubicBezTo>
                    <a:pt x="3428" y="12827"/>
                    <a:pt x="3666" y="12827"/>
                    <a:pt x="4141" y="12827"/>
                  </a:cubicBezTo>
                  <a:cubicBezTo>
                    <a:pt x="4615" y="12827"/>
                    <a:pt x="4853" y="13509"/>
                    <a:pt x="5090" y="13964"/>
                  </a:cubicBezTo>
                  <a:cubicBezTo>
                    <a:pt x="5327" y="14419"/>
                    <a:pt x="5565" y="15101"/>
                    <a:pt x="6039" y="15328"/>
                  </a:cubicBezTo>
                  <a:cubicBezTo>
                    <a:pt x="6277" y="15555"/>
                    <a:pt x="7226" y="15328"/>
                    <a:pt x="7701" y="15101"/>
                  </a:cubicBezTo>
                  <a:cubicBezTo>
                    <a:pt x="7938" y="15101"/>
                    <a:pt x="7938" y="14419"/>
                    <a:pt x="8176" y="14191"/>
                  </a:cubicBezTo>
                  <a:cubicBezTo>
                    <a:pt x="8176" y="13736"/>
                    <a:pt x="8888" y="13964"/>
                    <a:pt x="9125" y="13964"/>
                  </a:cubicBezTo>
                  <a:cubicBezTo>
                    <a:pt x="9125" y="14419"/>
                    <a:pt x="9125" y="14419"/>
                    <a:pt x="9600" y="14419"/>
                  </a:cubicBezTo>
                  <a:cubicBezTo>
                    <a:pt x="9837" y="14419"/>
                    <a:pt x="10549" y="14191"/>
                    <a:pt x="10549" y="14646"/>
                  </a:cubicBezTo>
                  <a:cubicBezTo>
                    <a:pt x="10549" y="15101"/>
                    <a:pt x="10787" y="15328"/>
                    <a:pt x="10787" y="15783"/>
                  </a:cubicBezTo>
                  <a:cubicBezTo>
                    <a:pt x="10787" y="16010"/>
                    <a:pt x="10787" y="16238"/>
                    <a:pt x="10549" y="16692"/>
                  </a:cubicBezTo>
                  <a:cubicBezTo>
                    <a:pt x="10549" y="16920"/>
                    <a:pt x="10787" y="17374"/>
                    <a:pt x="11024" y="17602"/>
                  </a:cubicBezTo>
                  <a:cubicBezTo>
                    <a:pt x="11261" y="17829"/>
                    <a:pt x="11024" y="18284"/>
                    <a:pt x="11024" y="18511"/>
                  </a:cubicBezTo>
                  <a:cubicBezTo>
                    <a:pt x="11024" y="19193"/>
                    <a:pt x="12211" y="18511"/>
                    <a:pt x="12448" y="18511"/>
                  </a:cubicBezTo>
                  <a:cubicBezTo>
                    <a:pt x="12923" y="18511"/>
                    <a:pt x="13160" y="18511"/>
                    <a:pt x="13398" y="18739"/>
                  </a:cubicBezTo>
                  <a:cubicBezTo>
                    <a:pt x="13872" y="19193"/>
                    <a:pt x="13635" y="18966"/>
                    <a:pt x="14110" y="18966"/>
                  </a:cubicBezTo>
                  <a:cubicBezTo>
                    <a:pt x="14584" y="18966"/>
                    <a:pt x="14584" y="19193"/>
                    <a:pt x="14822" y="19421"/>
                  </a:cubicBezTo>
                  <a:cubicBezTo>
                    <a:pt x="15059" y="19421"/>
                    <a:pt x="15297" y="19648"/>
                    <a:pt x="15534" y="19648"/>
                  </a:cubicBezTo>
                  <a:cubicBezTo>
                    <a:pt x="16246" y="19875"/>
                    <a:pt x="16483" y="19875"/>
                    <a:pt x="16721" y="19193"/>
                  </a:cubicBezTo>
                  <a:cubicBezTo>
                    <a:pt x="16958" y="19875"/>
                    <a:pt x="17195" y="20103"/>
                    <a:pt x="17908" y="20330"/>
                  </a:cubicBezTo>
                  <a:cubicBezTo>
                    <a:pt x="18382" y="20558"/>
                    <a:pt x="18382" y="21240"/>
                    <a:pt x="18857" y="21467"/>
                  </a:cubicBezTo>
                  <a:cubicBezTo>
                    <a:pt x="18857" y="21467"/>
                    <a:pt x="19806" y="21240"/>
                    <a:pt x="19806" y="21240"/>
                  </a:cubicBezTo>
                  <a:cubicBezTo>
                    <a:pt x="19806" y="20785"/>
                    <a:pt x="20044" y="19875"/>
                    <a:pt x="19569" y="20103"/>
                  </a:cubicBezTo>
                  <a:cubicBezTo>
                    <a:pt x="18857" y="20330"/>
                    <a:pt x="18382" y="19875"/>
                    <a:pt x="18145" y="19193"/>
                  </a:cubicBezTo>
                  <a:cubicBezTo>
                    <a:pt x="18145" y="18739"/>
                    <a:pt x="18620" y="18056"/>
                    <a:pt x="18382" y="17374"/>
                  </a:cubicBezTo>
                  <a:cubicBezTo>
                    <a:pt x="18382" y="17147"/>
                    <a:pt x="18145" y="16692"/>
                    <a:pt x="18382" y="16465"/>
                  </a:cubicBezTo>
                  <a:cubicBezTo>
                    <a:pt x="18382" y="16465"/>
                    <a:pt x="18382" y="16238"/>
                    <a:pt x="18620" y="16238"/>
                  </a:cubicBezTo>
                  <a:cubicBezTo>
                    <a:pt x="18857" y="16238"/>
                    <a:pt x="18620" y="15783"/>
                    <a:pt x="18857" y="15783"/>
                  </a:cubicBezTo>
                  <a:cubicBezTo>
                    <a:pt x="19094" y="15328"/>
                    <a:pt x="20281" y="15328"/>
                    <a:pt x="20519" y="15328"/>
                  </a:cubicBezTo>
                  <a:cubicBezTo>
                    <a:pt x="20044" y="15101"/>
                    <a:pt x="20281" y="14419"/>
                    <a:pt x="19806" y="14191"/>
                  </a:cubicBezTo>
                  <a:cubicBezTo>
                    <a:pt x="19569" y="13964"/>
                    <a:pt x="19332" y="13736"/>
                    <a:pt x="19332" y="13509"/>
                  </a:cubicBezTo>
                  <a:cubicBezTo>
                    <a:pt x="19332" y="13054"/>
                    <a:pt x="19332" y="12600"/>
                    <a:pt x="19094" y="12372"/>
                  </a:cubicBezTo>
                  <a:cubicBezTo>
                    <a:pt x="19094" y="11918"/>
                    <a:pt x="18857" y="11690"/>
                    <a:pt x="18857" y="11235"/>
                  </a:cubicBezTo>
                  <a:cubicBezTo>
                    <a:pt x="18857" y="11008"/>
                    <a:pt x="18857" y="9871"/>
                    <a:pt x="19094" y="10099"/>
                  </a:cubicBezTo>
                  <a:cubicBezTo>
                    <a:pt x="18857" y="9189"/>
                    <a:pt x="18857" y="8734"/>
                    <a:pt x="19332" y="7825"/>
                  </a:cubicBezTo>
                  <a:cubicBezTo>
                    <a:pt x="19569" y="7143"/>
                    <a:pt x="19569" y="6915"/>
                    <a:pt x="19569" y="6233"/>
                  </a:cubicBezTo>
                  <a:cubicBezTo>
                    <a:pt x="19569" y="5551"/>
                    <a:pt x="20044" y="5096"/>
                    <a:pt x="20519" y="4642"/>
                  </a:cubicBezTo>
                  <a:cubicBezTo>
                    <a:pt x="20756" y="4414"/>
                    <a:pt x="20993" y="4187"/>
                    <a:pt x="21231" y="3960"/>
                  </a:cubicBezTo>
                  <a:cubicBezTo>
                    <a:pt x="21468" y="3732"/>
                    <a:pt x="21468" y="3732"/>
                    <a:pt x="21231" y="3278"/>
                  </a:cubicBezTo>
                  <a:cubicBezTo>
                    <a:pt x="20993" y="3278"/>
                    <a:pt x="21468" y="3505"/>
                    <a:pt x="21231" y="3278"/>
                  </a:cubicBezTo>
                  <a:close/>
                </a:path>
              </a:pathLst>
            </a:custGeom>
            <a:solidFill>
              <a:srgbClr val="4D81BE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34" name="Shape">
              <a:extLst>
                <a:ext uri="{FF2B5EF4-FFF2-40B4-BE49-F238E27FC236}">
                  <a16:creationId xmlns:a16="http://schemas.microsoft.com/office/drawing/2014/main" id="{F8A431C9-6CD3-44B3-8722-6CD100808AA7}"/>
                </a:ext>
              </a:extLst>
            </p:cNvPr>
            <p:cNvSpPr/>
            <p:nvPr/>
          </p:nvSpPr>
          <p:spPr>
            <a:xfrm>
              <a:off x="9020762" y="4224721"/>
              <a:ext cx="315291" cy="344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8" extrusionOk="0">
                  <a:moveTo>
                    <a:pt x="19671" y="9000"/>
                  </a:moveTo>
                  <a:cubicBezTo>
                    <a:pt x="18900" y="9000"/>
                    <a:pt x="18514" y="9343"/>
                    <a:pt x="18514" y="8657"/>
                  </a:cubicBezTo>
                  <a:cubicBezTo>
                    <a:pt x="18514" y="7972"/>
                    <a:pt x="18514" y="7629"/>
                    <a:pt x="18129" y="6943"/>
                  </a:cubicBezTo>
                  <a:cubicBezTo>
                    <a:pt x="17357" y="5914"/>
                    <a:pt x="18514" y="4886"/>
                    <a:pt x="17743" y="3857"/>
                  </a:cubicBezTo>
                  <a:cubicBezTo>
                    <a:pt x="17743" y="3514"/>
                    <a:pt x="17743" y="2486"/>
                    <a:pt x="17743" y="2486"/>
                  </a:cubicBezTo>
                  <a:cubicBezTo>
                    <a:pt x="17743" y="2486"/>
                    <a:pt x="16586" y="2486"/>
                    <a:pt x="16586" y="2486"/>
                  </a:cubicBezTo>
                  <a:cubicBezTo>
                    <a:pt x="15429" y="2486"/>
                    <a:pt x="15429" y="2829"/>
                    <a:pt x="15429" y="1800"/>
                  </a:cubicBezTo>
                  <a:cubicBezTo>
                    <a:pt x="14271" y="1800"/>
                    <a:pt x="13886" y="1457"/>
                    <a:pt x="13500" y="2486"/>
                  </a:cubicBezTo>
                  <a:cubicBezTo>
                    <a:pt x="13500" y="2486"/>
                    <a:pt x="13500" y="3514"/>
                    <a:pt x="13114" y="3514"/>
                  </a:cubicBezTo>
                  <a:cubicBezTo>
                    <a:pt x="12729" y="3857"/>
                    <a:pt x="11957" y="3857"/>
                    <a:pt x="11186" y="3857"/>
                  </a:cubicBezTo>
                  <a:cubicBezTo>
                    <a:pt x="8486" y="4200"/>
                    <a:pt x="9257" y="86"/>
                    <a:pt x="6943" y="86"/>
                  </a:cubicBezTo>
                  <a:cubicBezTo>
                    <a:pt x="5014" y="86"/>
                    <a:pt x="2700" y="-257"/>
                    <a:pt x="1157" y="429"/>
                  </a:cubicBezTo>
                  <a:cubicBezTo>
                    <a:pt x="386" y="1114"/>
                    <a:pt x="2314" y="3172"/>
                    <a:pt x="2314" y="3857"/>
                  </a:cubicBezTo>
                  <a:cubicBezTo>
                    <a:pt x="2700" y="4200"/>
                    <a:pt x="2700" y="4886"/>
                    <a:pt x="2314" y="5229"/>
                  </a:cubicBezTo>
                  <a:cubicBezTo>
                    <a:pt x="1543" y="5572"/>
                    <a:pt x="2314" y="6257"/>
                    <a:pt x="2314" y="6600"/>
                  </a:cubicBezTo>
                  <a:cubicBezTo>
                    <a:pt x="3471" y="7972"/>
                    <a:pt x="4243" y="9686"/>
                    <a:pt x="3086" y="11057"/>
                  </a:cubicBezTo>
                  <a:cubicBezTo>
                    <a:pt x="2314" y="12086"/>
                    <a:pt x="1543" y="12772"/>
                    <a:pt x="1157" y="13800"/>
                  </a:cubicBezTo>
                  <a:cubicBezTo>
                    <a:pt x="771" y="14829"/>
                    <a:pt x="386" y="15857"/>
                    <a:pt x="0" y="16886"/>
                  </a:cubicBezTo>
                  <a:cubicBezTo>
                    <a:pt x="0" y="17572"/>
                    <a:pt x="0" y="18257"/>
                    <a:pt x="0" y="18600"/>
                  </a:cubicBezTo>
                  <a:cubicBezTo>
                    <a:pt x="0" y="18943"/>
                    <a:pt x="0" y="19629"/>
                    <a:pt x="0" y="19972"/>
                  </a:cubicBezTo>
                  <a:cubicBezTo>
                    <a:pt x="386" y="19972"/>
                    <a:pt x="771" y="19972"/>
                    <a:pt x="1157" y="19972"/>
                  </a:cubicBezTo>
                  <a:cubicBezTo>
                    <a:pt x="1929" y="19972"/>
                    <a:pt x="1929" y="18943"/>
                    <a:pt x="3086" y="19629"/>
                  </a:cubicBezTo>
                  <a:cubicBezTo>
                    <a:pt x="3086" y="19629"/>
                    <a:pt x="3471" y="19972"/>
                    <a:pt x="3471" y="19972"/>
                  </a:cubicBezTo>
                  <a:cubicBezTo>
                    <a:pt x="4629" y="19972"/>
                    <a:pt x="5400" y="19972"/>
                    <a:pt x="6171" y="19972"/>
                  </a:cubicBezTo>
                  <a:cubicBezTo>
                    <a:pt x="7329" y="19972"/>
                    <a:pt x="8486" y="19972"/>
                    <a:pt x="9643" y="19972"/>
                  </a:cubicBezTo>
                  <a:cubicBezTo>
                    <a:pt x="10029" y="19972"/>
                    <a:pt x="11186" y="19972"/>
                    <a:pt x="11571" y="19972"/>
                  </a:cubicBezTo>
                  <a:cubicBezTo>
                    <a:pt x="12343" y="21343"/>
                    <a:pt x="13886" y="21000"/>
                    <a:pt x="15043" y="21000"/>
                  </a:cubicBezTo>
                  <a:cubicBezTo>
                    <a:pt x="16971" y="21000"/>
                    <a:pt x="18514" y="20657"/>
                    <a:pt x="20443" y="20314"/>
                  </a:cubicBezTo>
                  <a:cubicBezTo>
                    <a:pt x="19286" y="19286"/>
                    <a:pt x="17743" y="18600"/>
                    <a:pt x="17743" y="17229"/>
                  </a:cubicBezTo>
                  <a:cubicBezTo>
                    <a:pt x="17743" y="15514"/>
                    <a:pt x="17743" y="13800"/>
                    <a:pt x="17743" y="12429"/>
                  </a:cubicBezTo>
                  <a:cubicBezTo>
                    <a:pt x="17743" y="12086"/>
                    <a:pt x="21600" y="12772"/>
                    <a:pt x="21600" y="11743"/>
                  </a:cubicBezTo>
                  <a:cubicBezTo>
                    <a:pt x="21600" y="11057"/>
                    <a:pt x="21600" y="10029"/>
                    <a:pt x="21600" y="9000"/>
                  </a:cubicBezTo>
                  <a:cubicBezTo>
                    <a:pt x="21600" y="7972"/>
                    <a:pt x="20443" y="9000"/>
                    <a:pt x="19671" y="9000"/>
                  </a:cubicBezTo>
                  <a:close/>
                </a:path>
              </a:pathLst>
            </a:custGeom>
            <a:solidFill>
              <a:srgbClr val="0050A1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35" name="Shape">
              <a:extLst>
                <a:ext uri="{FF2B5EF4-FFF2-40B4-BE49-F238E27FC236}">
                  <a16:creationId xmlns:a16="http://schemas.microsoft.com/office/drawing/2014/main" id="{723879C8-6046-4FA9-9B85-A9BC667927D2}"/>
                </a:ext>
              </a:extLst>
            </p:cNvPr>
            <p:cNvSpPr/>
            <p:nvPr/>
          </p:nvSpPr>
          <p:spPr>
            <a:xfrm>
              <a:off x="9226428" y="4568137"/>
              <a:ext cx="249747" cy="258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2" h="20700" extrusionOk="0">
                  <a:moveTo>
                    <a:pt x="11478" y="0"/>
                  </a:moveTo>
                  <a:cubicBezTo>
                    <a:pt x="11009" y="450"/>
                    <a:pt x="10069" y="450"/>
                    <a:pt x="9600" y="450"/>
                  </a:cubicBezTo>
                  <a:cubicBezTo>
                    <a:pt x="8661" y="450"/>
                    <a:pt x="9130" y="1800"/>
                    <a:pt x="8191" y="900"/>
                  </a:cubicBezTo>
                  <a:cubicBezTo>
                    <a:pt x="6782" y="-900"/>
                    <a:pt x="4435" y="1350"/>
                    <a:pt x="2556" y="900"/>
                  </a:cubicBezTo>
                  <a:cubicBezTo>
                    <a:pt x="2556" y="3150"/>
                    <a:pt x="2556" y="5400"/>
                    <a:pt x="2556" y="7200"/>
                  </a:cubicBezTo>
                  <a:cubicBezTo>
                    <a:pt x="2556" y="7650"/>
                    <a:pt x="3026" y="9450"/>
                    <a:pt x="2556" y="9450"/>
                  </a:cubicBezTo>
                  <a:cubicBezTo>
                    <a:pt x="2087" y="9900"/>
                    <a:pt x="209" y="9000"/>
                    <a:pt x="209" y="9900"/>
                  </a:cubicBezTo>
                  <a:cubicBezTo>
                    <a:pt x="209" y="10800"/>
                    <a:pt x="209" y="12150"/>
                    <a:pt x="209" y="13050"/>
                  </a:cubicBezTo>
                  <a:cubicBezTo>
                    <a:pt x="209" y="13950"/>
                    <a:pt x="-261" y="15300"/>
                    <a:pt x="209" y="16200"/>
                  </a:cubicBezTo>
                  <a:cubicBezTo>
                    <a:pt x="2087" y="16650"/>
                    <a:pt x="2556" y="18900"/>
                    <a:pt x="1617" y="20250"/>
                  </a:cubicBezTo>
                  <a:cubicBezTo>
                    <a:pt x="1617" y="20700"/>
                    <a:pt x="3496" y="20700"/>
                    <a:pt x="3496" y="20700"/>
                  </a:cubicBezTo>
                  <a:cubicBezTo>
                    <a:pt x="4435" y="20700"/>
                    <a:pt x="4904" y="19800"/>
                    <a:pt x="5843" y="18900"/>
                  </a:cubicBezTo>
                  <a:cubicBezTo>
                    <a:pt x="6782" y="18000"/>
                    <a:pt x="6782" y="16650"/>
                    <a:pt x="8661" y="17550"/>
                  </a:cubicBezTo>
                  <a:cubicBezTo>
                    <a:pt x="10539" y="18450"/>
                    <a:pt x="12417" y="18900"/>
                    <a:pt x="13356" y="16650"/>
                  </a:cubicBezTo>
                  <a:cubicBezTo>
                    <a:pt x="13356" y="16200"/>
                    <a:pt x="13356" y="15750"/>
                    <a:pt x="14296" y="15750"/>
                  </a:cubicBezTo>
                  <a:cubicBezTo>
                    <a:pt x="15235" y="15750"/>
                    <a:pt x="15704" y="14850"/>
                    <a:pt x="15704" y="14400"/>
                  </a:cubicBezTo>
                  <a:cubicBezTo>
                    <a:pt x="16643" y="13050"/>
                    <a:pt x="18522" y="11700"/>
                    <a:pt x="19930" y="10800"/>
                  </a:cubicBezTo>
                  <a:cubicBezTo>
                    <a:pt x="20869" y="10350"/>
                    <a:pt x="21339" y="9900"/>
                    <a:pt x="20400" y="9000"/>
                  </a:cubicBezTo>
                  <a:cubicBezTo>
                    <a:pt x="19930" y="8550"/>
                    <a:pt x="18522" y="9000"/>
                    <a:pt x="18522" y="8550"/>
                  </a:cubicBezTo>
                  <a:cubicBezTo>
                    <a:pt x="18052" y="8100"/>
                    <a:pt x="17582" y="7650"/>
                    <a:pt x="17582" y="6750"/>
                  </a:cubicBezTo>
                  <a:cubicBezTo>
                    <a:pt x="17582" y="6750"/>
                    <a:pt x="18052" y="6300"/>
                    <a:pt x="18052" y="5850"/>
                  </a:cubicBezTo>
                  <a:cubicBezTo>
                    <a:pt x="17582" y="5850"/>
                    <a:pt x="17113" y="5850"/>
                    <a:pt x="16643" y="5400"/>
                  </a:cubicBezTo>
                  <a:cubicBezTo>
                    <a:pt x="16643" y="5400"/>
                    <a:pt x="17113" y="4950"/>
                    <a:pt x="16643" y="4950"/>
                  </a:cubicBezTo>
                  <a:cubicBezTo>
                    <a:pt x="16174" y="4950"/>
                    <a:pt x="16174" y="4500"/>
                    <a:pt x="15704" y="4500"/>
                  </a:cubicBezTo>
                  <a:cubicBezTo>
                    <a:pt x="14765" y="4050"/>
                    <a:pt x="14296" y="3600"/>
                    <a:pt x="13826" y="2250"/>
                  </a:cubicBezTo>
                  <a:cubicBezTo>
                    <a:pt x="13826" y="1800"/>
                    <a:pt x="12417" y="0"/>
                    <a:pt x="11478" y="0"/>
                  </a:cubicBezTo>
                  <a:cubicBezTo>
                    <a:pt x="11478" y="0"/>
                    <a:pt x="11948" y="0"/>
                    <a:pt x="11478" y="0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36" name="Shape">
              <a:extLst>
                <a:ext uri="{FF2B5EF4-FFF2-40B4-BE49-F238E27FC236}">
                  <a16:creationId xmlns:a16="http://schemas.microsoft.com/office/drawing/2014/main" id="{6C5CE311-5668-4025-9196-764417011B28}"/>
                </a:ext>
              </a:extLst>
            </p:cNvPr>
            <p:cNvSpPr/>
            <p:nvPr/>
          </p:nvSpPr>
          <p:spPr>
            <a:xfrm>
              <a:off x="9370962" y="4501478"/>
              <a:ext cx="211591" cy="194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8" h="21600" extrusionOk="0">
                  <a:moveTo>
                    <a:pt x="20798" y="13577"/>
                  </a:moveTo>
                  <a:cubicBezTo>
                    <a:pt x="20798" y="12960"/>
                    <a:pt x="20244" y="11726"/>
                    <a:pt x="20244" y="11109"/>
                  </a:cubicBezTo>
                  <a:cubicBezTo>
                    <a:pt x="20244" y="9874"/>
                    <a:pt x="20798" y="9257"/>
                    <a:pt x="20798" y="8640"/>
                  </a:cubicBezTo>
                  <a:cubicBezTo>
                    <a:pt x="20798" y="6789"/>
                    <a:pt x="20798" y="5554"/>
                    <a:pt x="20244" y="4320"/>
                  </a:cubicBezTo>
                  <a:cubicBezTo>
                    <a:pt x="20244" y="2469"/>
                    <a:pt x="15260" y="1234"/>
                    <a:pt x="14152" y="1234"/>
                  </a:cubicBezTo>
                  <a:cubicBezTo>
                    <a:pt x="14152" y="0"/>
                    <a:pt x="14152" y="0"/>
                    <a:pt x="12490" y="0"/>
                  </a:cubicBezTo>
                  <a:cubicBezTo>
                    <a:pt x="10829" y="0"/>
                    <a:pt x="10829" y="617"/>
                    <a:pt x="9721" y="1851"/>
                  </a:cubicBezTo>
                  <a:cubicBezTo>
                    <a:pt x="9167" y="3086"/>
                    <a:pt x="7506" y="3703"/>
                    <a:pt x="6398" y="4320"/>
                  </a:cubicBezTo>
                  <a:cubicBezTo>
                    <a:pt x="5844" y="5554"/>
                    <a:pt x="5290" y="7406"/>
                    <a:pt x="4183" y="7406"/>
                  </a:cubicBezTo>
                  <a:cubicBezTo>
                    <a:pt x="3075" y="7406"/>
                    <a:pt x="1967" y="6789"/>
                    <a:pt x="306" y="7406"/>
                  </a:cubicBezTo>
                  <a:cubicBezTo>
                    <a:pt x="-802" y="8023"/>
                    <a:pt x="1413" y="9257"/>
                    <a:pt x="1967" y="9874"/>
                  </a:cubicBezTo>
                  <a:cubicBezTo>
                    <a:pt x="2521" y="11109"/>
                    <a:pt x="2521" y="12343"/>
                    <a:pt x="3629" y="12960"/>
                  </a:cubicBezTo>
                  <a:cubicBezTo>
                    <a:pt x="4183" y="13577"/>
                    <a:pt x="4736" y="14194"/>
                    <a:pt x="5290" y="14194"/>
                  </a:cubicBezTo>
                  <a:cubicBezTo>
                    <a:pt x="5844" y="14194"/>
                    <a:pt x="5290" y="14811"/>
                    <a:pt x="5290" y="14811"/>
                  </a:cubicBezTo>
                  <a:cubicBezTo>
                    <a:pt x="5844" y="14811"/>
                    <a:pt x="6398" y="15429"/>
                    <a:pt x="6952" y="15429"/>
                  </a:cubicBezTo>
                  <a:cubicBezTo>
                    <a:pt x="6952" y="16046"/>
                    <a:pt x="6398" y="16663"/>
                    <a:pt x="6398" y="17280"/>
                  </a:cubicBezTo>
                  <a:cubicBezTo>
                    <a:pt x="6398" y="17897"/>
                    <a:pt x="6952" y="19131"/>
                    <a:pt x="7506" y="19131"/>
                  </a:cubicBezTo>
                  <a:cubicBezTo>
                    <a:pt x="9167" y="19131"/>
                    <a:pt x="9721" y="19131"/>
                    <a:pt x="10275" y="20983"/>
                  </a:cubicBezTo>
                  <a:cubicBezTo>
                    <a:pt x="10829" y="21600"/>
                    <a:pt x="11936" y="20983"/>
                    <a:pt x="13044" y="21600"/>
                  </a:cubicBezTo>
                  <a:cubicBezTo>
                    <a:pt x="13598" y="21600"/>
                    <a:pt x="13598" y="21600"/>
                    <a:pt x="14152" y="21600"/>
                  </a:cubicBezTo>
                  <a:cubicBezTo>
                    <a:pt x="16367" y="21600"/>
                    <a:pt x="16921" y="20983"/>
                    <a:pt x="18029" y="19131"/>
                  </a:cubicBezTo>
                  <a:cubicBezTo>
                    <a:pt x="18583" y="18514"/>
                    <a:pt x="19136" y="17280"/>
                    <a:pt x="19136" y="16663"/>
                  </a:cubicBezTo>
                  <a:cubicBezTo>
                    <a:pt x="19690" y="15429"/>
                    <a:pt x="20798" y="14811"/>
                    <a:pt x="20798" y="13577"/>
                  </a:cubicBezTo>
                  <a:close/>
                </a:path>
              </a:pathLst>
            </a:custGeom>
            <a:solidFill>
              <a:srgbClr val="9AB5DB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37" name="Shape">
              <a:extLst>
                <a:ext uri="{FF2B5EF4-FFF2-40B4-BE49-F238E27FC236}">
                  <a16:creationId xmlns:a16="http://schemas.microsoft.com/office/drawing/2014/main" id="{D44AA725-875C-4915-AD62-9F7E382F1602}"/>
                </a:ext>
              </a:extLst>
            </p:cNvPr>
            <p:cNvSpPr/>
            <p:nvPr/>
          </p:nvSpPr>
          <p:spPr>
            <a:xfrm>
              <a:off x="9523133" y="4797241"/>
              <a:ext cx="35264" cy="48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745" h="16446" extrusionOk="0">
                  <a:moveTo>
                    <a:pt x="5657" y="170"/>
                  </a:moveTo>
                  <a:cubicBezTo>
                    <a:pt x="-5143" y="2133"/>
                    <a:pt x="1337" y="19806"/>
                    <a:pt x="9977" y="15879"/>
                  </a:cubicBezTo>
                  <a:cubicBezTo>
                    <a:pt x="16457" y="13915"/>
                    <a:pt x="14297" y="-1794"/>
                    <a:pt x="5657" y="170"/>
                  </a:cubicBezTo>
                  <a:cubicBezTo>
                    <a:pt x="1337" y="170"/>
                    <a:pt x="7817" y="170"/>
                    <a:pt x="5657" y="170"/>
                  </a:cubicBezTo>
                  <a:close/>
                </a:path>
              </a:pathLst>
            </a:custGeom>
            <a:solidFill>
              <a:srgbClr val="4D81BE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38" name="Shape">
              <a:extLst>
                <a:ext uri="{FF2B5EF4-FFF2-40B4-BE49-F238E27FC236}">
                  <a16:creationId xmlns:a16="http://schemas.microsoft.com/office/drawing/2014/main" id="{B608A88D-58C5-433C-B268-131052379248}"/>
                </a:ext>
              </a:extLst>
            </p:cNvPr>
            <p:cNvSpPr/>
            <p:nvPr/>
          </p:nvSpPr>
          <p:spPr>
            <a:xfrm>
              <a:off x="9139924" y="4692631"/>
              <a:ext cx="436895" cy="381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7" h="21243" extrusionOk="0">
                  <a:moveTo>
                    <a:pt x="19920" y="8345"/>
                  </a:moveTo>
                  <a:cubicBezTo>
                    <a:pt x="19100" y="8345"/>
                    <a:pt x="18279" y="7406"/>
                    <a:pt x="18553" y="6780"/>
                  </a:cubicBezTo>
                  <a:cubicBezTo>
                    <a:pt x="18553" y="6154"/>
                    <a:pt x="19100" y="5841"/>
                    <a:pt x="19373" y="5841"/>
                  </a:cubicBezTo>
                  <a:cubicBezTo>
                    <a:pt x="19646" y="5841"/>
                    <a:pt x="19920" y="6154"/>
                    <a:pt x="20193" y="6154"/>
                  </a:cubicBezTo>
                  <a:cubicBezTo>
                    <a:pt x="20193" y="5215"/>
                    <a:pt x="20467" y="4276"/>
                    <a:pt x="20193" y="3336"/>
                  </a:cubicBezTo>
                  <a:cubicBezTo>
                    <a:pt x="19920" y="3023"/>
                    <a:pt x="19646" y="2397"/>
                    <a:pt x="19646" y="2084"/>
                  </a:cubicBezTo>
                  <a:cubicBezTo>
                    <a:pt x="19373" y="1458"/>
                    <a:pt x="19373" y="832"/>
                    <a:pt x="19373" y="206"/>
                  </a:cubicBezTo>
                  <a:cubicBezTo>
                    <a:pt x="18826" y="519"/>
                    <a:pt x="18006" y="206"/>
                    <a:pt x="17733" y="206"/>
                  </a:cubicBezTo>
                  <a:cubicBezTo>
                    <a:pt x="16912" y="-107"/>
                    <a:pt x="16365" y="-107"/>
                    <a:pt x="16092" y="519"/>
                  </a:cubicBezTo>
                  <a:cubicBezTo>
                    <a:pt x="15545" y="832"/>
                    <a:pt x="14998" y="832"/>
                    <a:pt x="14725" y="1458"/>
                  </a:cubicBezTo>
                  <a:cubicBezTo>
                    <a:pt x="14452" y="1771"/>
                    <a:pt x="13905" y="2084"/>
                    <a:pt x="13631" y="2397"/>
                  </a:cubicBezTo>
                  <a:cubicBezTo>
                    <a:pt x="13358" y="2710"/>
                    <a:pt x="13358" y="3336"/>
                    <a:pt x="13084" y="3650"/>
                  </a:cubicBezTo>
                  <a:cubicBezTo>
                    <a:pt x="12811" y="4276"/>
                    <a:pt x="12264" y="3650"/>
                    <a:pt x="11991" y="4276"/>
                  </a:cubicBezTo>
                  <a:cubicBezTo>
                    <a:pt x="11717" y="4589"/>
                    <a:pt x="11991" y="4902"/>
                    <a:pt x="11717" y="5215"/>
                  </a:cubicBezTo>
                  <a:cubicBezTo>
                    <a:pt x="11171" y="6467"/>
                    <a:pt x="9803" y="5528"/>
                    <a:pt x="8983" y="5215"/>
                  </a:cubicBezTo>
                  <a:cubicBezTo>
                    <a:pt x="8163" y="4589"/>
                    <a:pt x="7890" y="5841"/>
                    <a:pt x="7343" y="6467"/>
                  </a:cubicBezTo>
                  <a:cubicBezTo>
                    <a:pt x="7069" y="6780"/>
                    <a:pt x="6796" y="7406"/>
                    <a:pt x="6249" y="7406"/>
                  </a:cubicBezTo>
                  <a:cubicBezTo>
                    <a:pt x="6249" y="7406"/>
                    <a:pt x="5155" y="7406"/>
                    <a:pt x="5155" y="7093"/>
                  </a:cubicBezTo>
                  <a:cubicBezTo>
                    <a:pt x="5702" y="6154"/>
                    <a:pt x="5429" y="4589"/>
                    <a:pt x="4335" y="4276"/>
                  </a:cubicBezTo>
                  <a:cubicBezTo>
                    <a:pt x="4335" y="5841"/>
                    <a:pt x="4335" y="7406"/>
                    <a:pt x="4335" y="8971"/>
                  </a:cubicBezTo>
                  <a:cubicBezTo>
                    <a:pt x="4335" y="8971"/>
                    <a:pt x="4609" y="9910"/>
                    <a:pt x="4335" y="10223"/>
                  </a:cubicBezTo>
                  <a:cubicBezTo>
                    <a:pt x="3515" y="10850"/>
                    <a:pt x="3241" y="11163"/>
                    <a:pt x="2148" y="10850"/>
                  </a:cubicBezTo>
                  <a:cubicBezTo>
                    <a:pt x="1874" y="10850"/>
                    <a:pt x="1601" y="10850"/>
                    <a:pt x="1328" y="10536"/>
                  </a:cubicBezTo>
                  <a:cubicBezTo>
                    <a:pt x="1054" y="9910"/>
                    <a:pt x="781" y="9597"/>
                    <a:pt x="234" y="10223"/>
                  </a:cubicBezTo>
                  <a:cubicBezTo>
                    <a:pt x="-313" y="10850"/>
                    <a:pt x="234" y="11789"/>
                    <a:pt x="507" y="12415"/>
                  </a:cubicBezTo>
                  <a:cubicBezTo>
                    <a:pt x="781" y="12728"/>
                    <a:pt x="1054" y="13354"/>
                    <a:pt x="1054" y="13980"/>
                  </a:cubicBezTo>
                  <a:cubicBezTo>
                    <a:pt x="1601" y="15232"/>
                    <a:pt x="2695" y="15858"/>
                    <a:pt x="2148" y="17423"/>
                  </a:cubicBezTo>
                  <a:cubicBezTo>
                    <a:pt x="1874" y="18050"/>
                    <a:pt x="1601" y="18050"/>
                    <a:pt x="1874" y="18676"/>
                  </a:cubicBezTo>
                  <a:cubicBezTo>
                    <a:pt x="2148" y="18989"/>
                    <a:pt x="2148" y="19302"/>
                    <a:pt x="2148" y="19302"/>
                  </a:cubicBezTo>
                  <a:cubicBezTo>
                    <a:pt x="2421" y="19615"/>
                    <a:pt x="2148" y="20241"/>
                    <a:pt x="2421" y="20554"/>
                  </a:cubicBezTo>
                  <a:cubicBezTo>
                    <a:pt x="2421" y="20554"/>
                    <a:pt x="2421" y="19928"/>
                    <a:pt x="2695" y="19928"/>
                  </a:cubicBezTo>
                  <a:cubicBezTo>
                    <a:pt x="2695" y="19928"/>
                    <a:pt x="3515" y="20867"/>
                    <a:pt x="3788" y="21180"/>
                  </a:cubicBezTo>
                  <a:cubicBezTo>
                    <a:pt x="4335" y="21493"/>
                    <a:pt x="4882" y="20554"/>
                    <a:pt x="5429" y="20554"/>
                  </a:cubicBezTo>
                  <a:cubicBezTo>
                    <a:pt x="5976" y="20241"/>
                    <a:pt x="6522" y="20867"/>
                    <a:pt x="6796" y="20241"/>
                  </a:cubicBezTo>
                  <a:cubicBezTo>
                    <a:pt x="7343" y="19928"/>
                    <a:pt x="7616" y="19928"/>
                    <a:pt x="8163" y="19928"/>
                  </a:cubicBezTo>
                  <a:cubicBezTo>
                    <a:pt x="8710" y="19928"/>
                    <a:pt x="9257" y="19928"/>
                    <a:pt x="10077" y="19928"/>
                  </a:cubicBezTo>
                  <a:cubicBezTo>
                    <a:pt x="10077" y="19928"/>
                    <a:pt x="10350" y="19928"/>
                    <a:pt x="10350" y="19928"/>
                  </a:cubicBezTo>
                  <a:cubicBezTo>
                    <a:pt x="10624" y="19928"/>
                    <a:pt x="10624" y="19615"/>
                    <a:pt x="10897" y="19615"/>
                  </a:cubicBezTo>
                  <a:cubicBezTo>
                    <a:pt x="10897" y="19615"/>
                    <a:pt x="10897" y="19302"/>
                    <a:pt x="11171" y="19302"/>
                  </a:cubicBezTo>
                  <a:cubicBezTo>
                    <a:pt x="11171" y="19615"/>
                    <a:pt x="11171" y="20241"/>
                    <a:pt x="11717" y="20241"/>
                  </a:cubicBezTo>
                  <a:cubicBezTo>
                    <a:pt x="11717" y="20241"/>
                    <a:pt x="11444" y="18989"/>
                    <a:pt x="12264" y="19302"/>
                  </a:cubicBezTo>
                  <a:cubicBezTo>
                    <a:pt x="13358" y="19615"/>
                    <a:pt x="14452" y="18363"/>
                    <a:pt x="15272" y="17423"/>
                  </a:cubicBezTo>
                  <a:cubicBezTo>
                    <a:pt x="16092" y="16797"/>
                    <a:pt x="16639" y="15858"/>
                    <a:pt x="17459" y="14919"/>
                  </a:cubicBezTo>
                  <a:cubicBezTo>
                    <a:pt x="18279" y="13980"/>
                    <a:pt x="18553" y="12728"/>
                    <a:pt x="19373" y="11476"/>
                  </a:cubicBezTo>
                  <a:cubicBezTo>
                    <a:pt x="19646" y="11163"/>
                    <a:pt x="20467" y="10850"/>
                    <a:pt x="20740" y="10223"/>
                  </a:cubicBezTo>
                  <a:cubicBezTo>
                    <a:pt x="21014" y="9597"/>
                    <a:pt x="21287" y="8345"/>
                    <a:pt x="21287" y="7719"/>
                  </a:cubicBezTo>
                  <a:cubicBezTo>
                    <a:pt x="21014" y="7719"/>
                    <a:pt x="20740" y="7719"/>
                    <a:pt x="20467" y="7719"/>
                  </a:cubicBezTo>
                  <a:cubicBezTo>
                    <a:pt x="20193" y="7719"/>
                    <a:pt x="20193" y="8345"/>
                    <a:pt x="19920" y="8345"/>
                  </a:cubicBezTo>
                  <a:close/>
                  <a:moveTo>
                    <a:pt x="16639" y="12102"/>
                  </a:moveTo>
                  <a:cubicBezTo>
                    <a:pt x="16365" y="12102"/>
                    <a:pt x="16365" y="12728"/>
                    <a:pt x="16365" y="12728"/>
                  </a:cubicBezTo>
                  <a:cubicBezTo>
                    <a:pt x="16092" y="13354"/>
                    <a:pt x="15545" y="13041"/>
                    <a:pt x="15272" y="13354"/>
                  </a:cubicBezTo>
                  <a:cubicBezTo>
                    <a:pt x="14998" y="13354"/>
                    <a:pt x="14998" y="13667"/>
                    <a:pt x="14725" y="13667"/>
                  </a:cubicBezTo>
                  <a:cubicBezTo>
                    <a:pt x="14178" y="13667"/>
                    <a:pt x="13905" y="13041"/>
                    <a:pt x="13905" y="12728"/>
                  </a:cubicBezTo>
                  <a:cubicBezTo>
                    <a:pt x="13631" y="12102"/>
                    <a:pt x="14452" y="11163"/>
                    <a:pt x="14998" y="10850"/>
                  </a:cubicBezTo>
                  <a:cubicBezTo>
                    <a:pt x="15272" y="10536"/>
                    <a:pt x="15819" y="10536"/>
                    <a:pt x="16092" y="10850"/>
                  </a:cubicBezTo>
                  <a:cubicBezTo>
                    <a:pt x="16365" y="11163"/>
                    <a:pt x="17186" y="11789"/>
                    <a:pt x="16639" y="12102"/>
                  </a:cubicBezTo>
                  <a:cubicBezTo>
                    <a:pt x="16365" y="12102"/>
                    <a:pt x="16912" y="11789"/>
                    <a:pt x="16639" y="12102"/>
                  </a:cubicBezTo>
                  <a:close/>
                </a:path>
              </a:pathLst>
            </a:custGeom>
            <a:solidFill>
              <a:srgbClr val="C7E2B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39" name="Shape">
              <a:extLst>
                <a:ext uri="{FF2B5EF4-FFF2-40B4-BE49-F238E27FC236}">
                  <a16:creationId xmlns:a16="http://schemas.microsoft.com/office/drawing/2014/main" id="{E6943206-2904-4C20-87DB-5CD8F405AE5E}"/>
                </a:ext>
              </a:extLst>
            </p:cNvPr>
            <p:cNvSpPr/>
            <p:nvPr/>
          </p:nvSpPr>
          <p:spPr>
            <a:xfrm>
              <a:off x="9425211" y="4884533"/>
              <a:ext cx="59976" cy="53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41" h="15465" extrusionOk="0">
                  <a:moveTo>
                    <a:pt x="16765" y="4203"/>
                  </a:moveTo>
                  <a:cubicBezTo>
                    <a:pt x="13442" y="880"/>
                    <a:pt x="6796" y="-2443"/>
                    <a:pt x="3473" y="2542"/>
                  </a:cubicBezTo>
                  <a:cubicBezTo>
                    <a:pt x="150" y="5865"/>
                    <a:pt x="-1512" y="9188"/>
                    <a:pt x="1811" y="12511"/>
                  </a:cubicBezTo>
                  <a:cubicBezTo>
                    <a:pt x="5134" y="19157"/>
                    <a:pt x="6796" y="12511"/>
                    <a:pt x="10119" y="12511"/>
                  </a:cubicBezTo>
                  <a:cubicBezTo>
                    <a:pt x="15103" y="12511"/>
                    <a:pt x="20088" y="5865"/>
                    <a:pt x="16765" y="4203"/>
                  </a:cubicBezTo>
                  <a:cubicBezTo>
                    <a:pt x="15103" y="2542"/>
                    <a:pt x="18426" y="4203"/>
                    <a:pt x="16765" y="4203"/>
                  </a:cubicBezTo>
                  <a:close/>
                </a:path>
              </a:pathLst>
            </a:custGeom>
            <a:solidFill>
              <a:srgbClr val="4D81BE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40" name="Shape">
              <a:extLst>
                <a:ext uri="{FF2B5EF4-FFF2-40B4-BE49-F238E27FC236}">
                  <a16:creationId xmlns:a16="http://schemas.microsoft.com/office/drawing/2014/main" id="{8F6EA213-894A-41B7-8C90-4B6B6A48E9D9}"/>
                </a:ext>
              </a:extLst>
            </p:cNvPr>
            <p:cNvSpPr/>
            <p:nvPr/>
          </p:nvSpPr>
          <p:spPr>
            <a:xfrm>
              <a:off x="9026497" y="4184542"/>
              <a:ext cx="28663" cy="41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36" extrusionOk="0">
                  <a:moveTo>
                    <a:pt x="8640" y="11536"/>
                  </a:moveTo>
                  <a:cubicBezTo>
                    <a:pt x="8640" y="8836"/>
                    <a:pt x="17280" y="3436"/>
                    <a:pt x="21600" y="736"/>
                  </a:cubicBezTo>
                  <a:cubicBezTo>
                    <a:pt x="17280" y="-1964"/>
                    <a:pt x="8640" y="3436"/>
                    <a:pt x="4320" y="6136"/>
                  </a:cubicBezTo>
                  <a:cubicBezTo>
                    <a:pt x="0" y="8836"/>
                    <a:pt x="0" y="14236"/>
                    <a:pt x="0" y="19636"/>
                  </a:cubicBezTo>
                  <a:cubicBezTo>
                    <a:pt x="8640" y="16936"/>
                    <a:pt x="8640" y="14236"/>
                    <a:pt x="8640" y="1153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41" name="Shape">
              <a:extLst>
                <a:ext uri="{FF2B5EF4-FFF2-40B4-BE49-F238E27FC236}">
                  <a16:creationId xmlns:a16="http://schemas.microsoft.com/office/drawing/2014/main" id="{C5943AE4-57B4-4E10-9F8F-576443F88F7D}"/>
                </a:ext>
              </a:extLst>
            </p:cNvPr>
            <p:cNvSpPr/>
            <p:nvPr/>
          </p:nvSpPr>
          <p:spPr>
            <a:xfrm>
              <a:off x="8999741" y="3955050"/>
              <a:ext cx="194908" cy="248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4" extrusionOk="0">
                  <a:moveTo>
                    <a:pt x="6789" y="20774"/>
                  </a:moveTo>
                  <a:cubicBezTo>
                    <a:pt x="7406" y="20774"/>
                    <a:pt x="8640" y="19814"/>
                    <a:pt x="9257" y="19334"/>
                  </a:cubicBezTo>
                  <a:cubicBezTo>
                    <a:pt x="10491" y="18854"/>
                    <a:pt x="9257" y="20294"/>
                    <a:pt x="9874" y="20294"/>
                  </a:cubicBezTo>
                  <a:cubicBezTo>
                    <a:pt x="9874" y="20294"/>
                    <a:pt x="14194" y="18374"/>
                    <a:pt x="14194" y="17414"/>
                  </a:cubicBezTo>
                  <a:cubicBezTo>
                    <a:pt x="14194" y="15494"/>
                    <a:pt x="14194" y="13574"/>
                    <a:pt x="15429" y="12134"/>
                  </a:cubicBezTo>
                  <a:cubicBezTo>
                    <a:pt x="16663" y="10214"/>
                    <a:pt x="18514" y="8774"/>
                    <a:pt x="19131" y="7334"/>
                  </a:cubicBezTo>
                  <a:cubicBezTo>
                    <a:pt x="19749" y="5894"/>
                    <a:pt x="19749" y="4934"/>
                    <a:pt x="20366" y="3494"/>
                  </a:cubicBezTo>
                  <a:cubicBezTo>
                    <a:pt x="20366" y="2534"/>
                    <a:pt x="21600" y="1574"/>
                    <a:pt x="21600" y="614"/>
                  </a:cubicBezTo>
                  <a:cubicBezTo>
                    <a:pt x="20366" y="614"/>
                    <a:pt x="19131" y="-346"/>
                    <a:pt x="17897" y="134"/>
                  </a:cubicBezTo>
                  <a:cubicBezTo>
                    <a:pt x="17280" y="134"/>
                    <a:pt x="16046" y="134"/>
                    <a:pt x="16046" y="614"/>
                  </a:cubicBezTo>
                  <a:cubicBezTo>
                    <a:pt x="15429" y="1574"/>
                    <a:pt x="15429" y="2054"/>
                    <a:pt x="15429" y="2534"/>
                  </a:cubicBezTo>
                  <a:cubicBezTo>
                    <a:pt x="14811" y="3974"/>
                    <a:pt x="14194" y="4454"/>
                    <a:pt x="12343" y="4454"/>
                  </a:cubicBezTo>
                  <a:cubicBezTo>
                    <a:pt x="10491" y="3974"/>
                    <a:pt x="8023" y="3494"/>
                    <a:pt x="6171" y="3494"/>
                  </a:cubicBezTo>
                  <a:cubicBezTo>
                    <a:pt x="6171" y="4454"/>
                    <a:pt x="5554" y="6374"/>
                    <a:pt x="8023" y="5894"/>
                  </a:cubicBezTo>
                  <a:cubicBezTo>
                    <a:pt x="10491" y="4934"/>
                    <a:pt x="8640" y="7814"/>
                    <a:pt x="8640" y="8774"/>
                  </a:cubicBezTo>
                  <a:cubicBezTo>
                    <a:pt x="8640" y="9254"/>
                    <a:pt x="8640" y="9734"/>
                    <a:pt x="9257" y="10214"/>
                  </a:cubicBezTo>
                  <a:cubicBezTo>
                    <a:pt x="9874" y="10694"/>
                    <a:pt x="9874" y="11174"/>
                    <a:pt x="9874" y="11654"/>
                  </a:cubicBezTo>
                  <a:cubicBezTo>
                    <a:pt x="9874" y="12614"/>
                    <a:pt x="9874" y="14054"/>
                    <a:pt x="9257" y="15014"/>
                  </a:cubicBezTo>
                  <a:cubicBezTo>
                    <a:pt x="9257" y="15494"/>
                    <a:pt x="8023" y="14534"/>
                    <a:pt x="8023" y="14534"/>
                  </a:cubicBezTo>
                  <a:cubicBezTo>
                    <a:pt x="6789" y="14534"/>
                    <a:pt x="6789" y="15494"/>
                    <a:pt x="6171" y="15014"/>
                  </a:cubicBezTo>
                  <a:cubicBezTo>
                    <a:pt x="6171" y="14534"/>
                    <a:pt x="5554" y="14054"/>
                    <a:pt x="4937" y="13574"/>
                  </a:cubicBezTo>
                  <a:cubicBezTo>
                    <a:pt x="4320" y="13574"/>
                    <a:pt x="4320" y="14534"/>
                    <a:pt x="3703" y="15014"/>
                  </a:cubicBezTo>
                  <a:cubicBezTo>
                    <a:pt x="3703" y="15014"/>
                    <a:pt x="2469" y="15014"/>
                    <a:pt x="2469" y="15014"/>
                  </a:cubicBezTo>
                  <a:cubicBezTo>
                    <a:pt x="1234" y="15014"/>
                    <a:pt x="1851" y="15974"/>
                    <a:pt x="1851" y="16454"/>
                  </a:cubicBezTo>
                  <a:cubicBezTo>
                    <a:pt x="2469" y="17894"/>
                    <a:pt x="1851" y="17414"/>
                    <a:pt x="0" y="18374"/>
                  </a:cubicBezTo>
                  <a:cubicBezTo>
                    <a:pt x="1234" y="19334"/>
                    <a:pt x="2469" y="19814"/>
                    <a:pt x="3086" y="21254"/>
                  </a:cubicBezTo>
                  <a:cubicBezTo>
                    <a:pt x="3703" y="20774"/>
                    <a:pt x="4320" y="20294"/>
                    <a:pt x="4937" y="19814"/>
                  </a:cubicBezTo>
                  <a:cubicBezTo>
                    <a:pt x="6171" y="19334"/>
                    <a:pt x="6171" y="20294"/>
                    <a:pt x="6789" y="20774"/>
                  </a:cubicBezTo>
                  <a:cubicBezTo>
                    <a:pt x="7406" y="20774"/>
                    <a:pt x="6171" y="20294"/>
                    <a:pt x="6789" y="20774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42" name="Shape">
              <a:extLst>
                <a:ext uri="{FF2B5EF4-FFF2-40B4-BE49-F238E27FC236}">
                  <a16:creationId xmlns:a16="http://schemas.microsoft.com/office/drawing/2014/main" id="{6D6FBB9D-7729-4EAB-9ADF-FDCFCA66691F}"/>
                </a:ext>
              </a:extLst>
            </p:cNvPr>
            <p:cNvSpPr/>
            <p:nvPr/>
          </p:nvSpPr>
          <p:spPr>
            <a:xfrm>
              <a:off x="9092029" y="3748409"/>
              <a:ext cx="335322" cy="252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0" h="21600" extrusionOk="0">
                  <a:moveTo>
                    <a:pt x="3554" y="17760"/>
                  </a:moveTo>
                  <a:cubicBezTo>
                    <a:pt x="3891" y="17760"/>
                    <a:pt x="4904" y="17280"/>
                    <a:pt x="5242" y="17760"/>
                  </a:cubicBezTo>
                  <a:cubicBezTo>
                    <a:pt x="5242" y="18240"/>
                    <a:pt x="6254" y="18240"/>
                    <a:pt x="6254" y="18240"/>
                  </a:cubicBezTo>
                  <a:cubicBezTo>
                    <a:pt x="6592" y="17280"/>
                    <a:pt x="6254" y="16320"/>
                    <a:pt x="6592" y="15840"/>
                  </a:cubicBezTo>
                  <a:cubicBezTo>
                    <a:pt x="6592" y="15360"/>
                    <a:pt x="7267" y="13920"/>
                    <a:pt x="7941" y="14400"/>
                  </a:cubicBezTo>
                  <a:cubicBezTo>
                    <a:pt x="8617" y="14400"/>
                    <a:pt x="8954" y="15360"/>
                    <a:pt x="9629" y="15840"/>
                  </a:cubicBezTo>
                  <a:cubicBezTo>
                    <a:pt x="10304" y="16320"/>
                    <a:pt x="10979" y="16320"/>
                    <a:pt x="11654" y="16320"/>
                  </a:cubicBezTo>
                  <a:cubicBezTo>
                    <a:pt x="11992" y="16320"/>
                    <a:pt x="12666" y="16800"/>
                    <a:pt x="12666" y="16320"/>
                  </a:cubicBezTo>
                  <a:cubicBezTo>
                    <a:pt x="13004" y="15840"/>
                    <a:pt x="13004" y="13920"/>
                    <a:pt x="13342" y="14400"/>
                  </a:cubicBezTo>
                  <a:cubicBezTo>
                    <a:pt x="14017" y="14880"/>
                    <a:pt x="14017" y="14880"/>
                    <a:pt x="14692" y="14880"/>
                  </a:cubicBezTo>
                  <a:cubicBezTo>
                    <a:pt x="15367" y="14400"/>
                    <a:pt x="15704" y="14880"/>
                    <a:pt x="16379" y="14880"/>
                  </a:cubicBezTo>
                  <a:cubicBezTo>
                    <a:pt x="17054" y="14880"/>
                    <a:pt x="17392" y="13440"/>
                    <a:pt x="18067" y="13920"/>
                  </a:cubicBezTo>
                  <a:cubicBezTo>
                    <a:pt x="18404" y="13920"/>
                    <a:pt x="19079" y="14880"/>
                    <a:pt x="19754" y="14400"/>
                  </a:cubicBezTo>
                  <a:cubicBezTo>
                    <a:pt x="21104" y="13440"/>
                    <a:pt x="19417" y="12480"/>
                    <a:pt x="19079" y="11520"/>
                  </a:cubicBezTo>
                  <a:cubicBezTo>
                    <a:pt x="18742" y="10560"/>
                    <a:pt x="18742" y="10080"/>
                    <a:pt x="18067" y="9600"/>
                  </a:cubicBezTo>
                  <a:cubicBezTo>
                    <a:pt x="17392" y="9120"/>
                    <a:pt x="17054" y="8640"/>
                    <a:pt x="16717" y="7680"/>
                  </a:cubicBezTo>
                  <a:cubicBezTo>
                    <a:pt x="16717" y="6720"/>
                    <a:pt x="16042" y="6720"/>
                    <a:pt x="15367" y="6240"/>
                  </a:cubicBezTo>
                  <a:cubicBezTo>
                    <a:pt x="15367" y="6240"/>
                    <a:pt x="15367" y="5760"/>
                    <a:pt x="15029" y="5760"/>
                  </a:cubicBezTo>
                  <a:cubicBezTo>
                    <a:pt x="15029" y="5760"/>
                    <a:pt x="14354" y="5760"/>
                    <a:pt x="14354" y="5760"/>
                  </a:cubicBezTo>
                  <a:cubicBezTo>
                    <a:pt x="14017" y="5280"/>
                    <a:pt x="14354" y="3360"/>
                    <a:pt x="14354" y="2880"/>
                  </a:cubicBezTo>
                  <a:cubicBezTo>
                    <a:pt x="14354" y="1920"/>
                    <a:pt x="13679" y="1440"/>
                    <a:pt x="13342" y="480"/>
                  </a:cubicBezTo>
                  <a:cubicBezTo>
                    <a:pt x="13342" y="480"/>
                    <a:pt x="13342" y="0"/>
                    <a:pt x="13342" y="0"/>
                  </a:cubicBezTo>
                  <a:cubicBezTo>
                    <a:pt x="13004" y="0"/>
                    <a:pt x="12666" y="0"/>
                    <a:pt x="12329" y="0"/>
                  </a:cubicBezTo>
                  <a:cubicBezTo>
                    <a:pt x="11654" y="480"/>
                    <a:pt x="11654" y="480"/>
                    <a:pt x="11317" y="1440"/>
                  </a:cubicBezTo>
                  <a:cubicBezTo>
                    <a:pt x="11317" y="2880"/>
                    <a:pt x="8954" y="4800"/>
                    <a:pt x="8279" y="4800"/>
                  </a:cubicBezTo>
                  <a:cubicBezTo>
                    <a:pt x="7941" y="4800"/>
                    <a:pt x="6592" y="4800"/>
                    <a:pt x="6929" y="5280"/>
                  </a:cubicBezTo>
                  <a:cubicBezTo>
                    <a:pt x="7267" y="6240"/>
                    <a:pt x="6254" y="7200"/>
                    <a:pt x="5917" y="7200"/>
                  </a:cubicBezTo>
                  <a:cubicBezTo>
                    <a:pt x="5242" y="7680"/>
                    <a:pt x="4567" y="8160"/>
                    <a:pt x="3891" y="8160"/>
                  </a:cubicBezTo>
                  <a:cubicBezTo>
                    <a:pt x="3216" y="8640"/>
                    <a:pt x="3216" y="7680"/>
                    <a:pt x="2542" y="8160"/>
                  </a:cubicBezTo>
                  <a:cubicBezTo>
                    <a:pt x="1866" y="8640"/>
                    <a:pt x="1529" y="8160"/>
                    <a:pt x="1529" y="8640"/>
                  </a:cubicBezTo>
                  <a:cubicBezTo>
                    <a:pt x="1191" y="9600"/>
                    <a:pt x="854" y="10560"/>
                    <a:pt x="516" y="11040"/>
                  </a:cubicBezTo>
                  <a:cubicBezTo>
                    <a:pt x="-496" y="12960"/>
                    <a:pt x="179" y="14400"/>
                    <a:pt x="854" y="16320"/>
                  </a:cubicBezTo>
                  <a:cubicBezTo>
                    <a:pt x="1191" y="17280"/>
                    <a:pt x="1191" y="17760"/>
                    <a:pt x="1529" y="18720"/>
                  </a:cubicBezTo>
                  <a:cubicBezTo>
                    <a:pt x="2204" y="19680"/>
                    <a:pt x="2542" y="20160"/>
                    <a:pt x="2542" y="21600"/>
                  </a:cubicBezTo>
                  <a:cubicBezTo>
                    <a:pt x="2542" y="21120"/>
                    <a:pt x="2879" y="17760"/>
                    <a:pt x="3554" y="17760"/>
                  </a:cubicBezTo>
                  <a:close/>
                </a:path>
              </a:pathLst>
            </a:custGeom>
            <a:solidFill>
              <a:srgbClr val="0050A1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43" name="Shape">
              <a:extLst>
                <a:ext uri="{FF2B5EF4-FFF2-40B4-BE49-F238E27FC236}">
                  <a16:creationId xmlns:a16="http://schemas.microsoft.com/office/drawing/2014/main" id="{35F3240B-ED1F-4760-821E-9B1F0561E184}"/>
                </a:ext>
              </a:extLst>
            </p:cNvPr>
            <p:cNvSpPr/>
            <p:nvPr/>
          </p:nvSpPr>
          <p:spPr>
            <a:xfrm>
              <a:off x="8694924" y="3389077"/>
              <a:ext cx="646862" cy="460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600" extrusionOk="0">
                  <a:moveTo>
                    <a:pt x="14487" y="21337"/>
                  </a:moveTo>
                  <a:cubicBezTo>
                    <a:pt x="14672" y="21073"/>
                    <a:pt x="14856" y="21600"/>
                    <a:pt x="15041" y="21600"/>
                  </a:cubicBezTo>
                  <a:cubicBezTo>
                    <a:pt x="15410" y="21337"/>
                    <a:pt x="15780" y="21073"/>
                    <a:pt x="16149" y="20810"/>
                  </a:cubicBezTo>
                  <a:cubicBezTo>
                    <a:pt x="16333" y="20810"/>
                    <a:pt x="16887" y="20546"/>
                    <a:pt x="16887" y="20020"/>
                  </a:cubicBezTo>
                  <a:cubicBezTo>
                    <a:pt x="16887" y="19493"/>
                    <a:pt x="17072" y="19756"/>
                    <a:pt x="17441" y="19493"/>
                  </a:cubicBezTo>
                  <a:cubicBezTo>
                    <a:pt x="17995" y="19493"/>
                    <a:pt x="18733" y="18702"/>
                    <a:pt x="19103" y="17912"/>
                  </a:cubicBezTo>
                  <a:cubicBezTo>
                    <a:pt x="19287" y="17649"/>
                    <a:pt x="19287" y="17385"/>
                    <a:pt x="19472" y="17122"/>
                  </a:cubicBezTo>
                  <a:cubicBezTo>
                    <a:pt x="19656" y="16859"/>
                    <a:pt x="20026" y="16859"/>
                    <a:pt x="20395" y="16859"/>
                  </a:cubicBezTo>
                  <a:cubicBezTo>
                    <a:pt x="20395" y="16332"/>
                    <a:pt x="20026" y="16068"/>
                    <a:pt x="19841" y="15541"/>
                  </a:cubicBezTo>
                  <a:cubicBezTo>
                    <a:pt x="19841" y="15278"/>
                    <a:pt x="20026" y="14488"/>
                    <a:pt x="19472" y="14488"/>
                  </a:cubicBezTo>
                  <a:cubicBezTo>
                    <a:pt x="19287" y="14488"/>
                    <a:pt x="19841" y="13961"/>
                    <a:pt x="19656" y="13698"/>
                  </a:cubicBezTo>
                  <a:cubicBezTo>
                    <a:pt x="19656" y="12907"/>
                    <a:pt x="19841" y="12644"/>
                    <a:pt x="20026" y="12117"/>
                  </a:cubicBezTo>
                  <a:cubicBezTo>
                    <a:pt x="20026" y="11590"/>
                    <a:pt x="20395" y="11590"/>
                    <a:pt x="20395" y="11063"/>
                  </a:cubicBezTo>
                  <a:cubicBezTo>
                    <a:pt x="20395" y="10800"/>
                    <a:pt x="20580" y="10537"/>
                    <a:pt x="20764" y="10537"/>
                  </a:cubicBezTo>
                  <a:cubicBezTo>
                    <a:pt x="21318" y="10537"/>
                    <a:pt x="21318" y="10537"/>
                    <a:pt x="21318" y="10010"/>
                  </a:cubicBezTo>
                  <a:cubicBezTo>
                    <a:pt x="21318" y="8429"/>
                    <a:pt x="21318" y="7112"/>
                    <a:pt x="21318" y="5532"/>
                  </a:cubicBezTo>
                  <a:cubicBezTo>
                    <a:pt x="21318" y="5005"/>
                    <a:pt x="20580" y="4741"/>
                    <a:pt x="20210" y="4478"/>
                  </a:cubicBezTo>
                  <a:cubicBezTo>
                    <a:pt x="18364" y="3161"/>
                    <a:pt x="16518" y="1580"/>
                    <a:pt x="14672" y="263"/>
                  </a:cubicBezTo>
                  <a:cubicBezTo>
                    <a:pt x="14487" y="263"/>
                    <a:pt x="14487" y="0"/>
                    <a:pt x="14303" y="0"/>
                  </a:cubicBezTo>
                  <a:cubicBezTo>
                    <a:pt x="14118" y="263"/>
                    <a:pt x="13749" y="527"/>
                    <a:pt x="13564" y="527"/>
                  </a:cubicBezTo>
                  <a:cubicBezTo>
                    <a:pt x="13380" y="790"/>
                    <a:pt x="13010" y="1317"/>
                    <a:pt x="12826" y="1317"/>
                  </a:cubicBezTo>
                  <a:cubicBezTo>
                    <a:pt x="12641" y="1317"/>
                    <a:pt x="12456" y="790"/>
                    <a:pt x="12087" y="527"/>
                  </a:cubicBezTo>
                  <a:cubicBezTo>
                    <a:pt x="11903" y="263"/>
                    <a:pt x="11718" y="263"/>
                    <a:pt x="11533" y="263"/>
                  </a:cubicBezTo>
                  <a:cubicBezTo>
                    <a:pt x="11164" y="0"/>
                    <a:pt x="10980" y="0"/>
                    <a:pt x="10610" y="263"/>
                  </a:cubicBezTo>
                  <a:cubicBezTo>
                    <a:pt x="9318" y="1317"/>
                    <a:pt x="8026" y="2634"/>
                    <a:pt x="6733" y="3688"/>
                  </a:cubicBezTo>
                  <a:cubicBezTo>
                    <a:pt x="6180" y="4215"/>
                    <a:pt x="5626" y="4741"/>
                    <a:pt x="5072" y="5532"/>
                  </a:cubicBezTo>
                  <a:cubicBezTo>
                    <a:pt x="4887" y="5795"/>
                    <a:pt x="4703" y="5795"/>
                    <a:pt x="4518" y="5795"/>
                  </a:cubicBezTo>
                  <a:cubicBezTo>
                    <a:pt x="3964" y="5795"/>
                    <a:pt x="3780" y="5795"/>
                    <a:pt x="3780" y="6585"/>
                  </a:cubicBezTo>
                  <a:cubicBezTo>
                    <a:pt x="3780" y="7376"/>
                    <a:pt x="3780" y="8166"/>
                    <a:pt x="3780" y="8956"/>
                  </a:cubicBezTo>
                  <a:cubicBezTo>
                    <a:pt x="3780" y="9746"/>
                    <a:pt x="3595" y="10537"/>
                    <a:pt x="3226" y="11063"/>
                  </a:cubicBezTo>
                  <a:cubicBezTo>
                    <a:pt x="3041" y="11327"/>
                    <a:pt x="2487" y="11327"/>
                    <a:pt x="2303" y="11327"/>
                  </a:cubicBezTo>
                  <a:cubicBezTo>
                    <a:pt x="1933" y="11327"/>
                    <a:pt x="1564" y="11327"/>
                    <a:pt x="1195" y="11327"/>
                  </a:cubicBezTo>
                  <a:cubicBezTo>
                    <a:pt x="826" y="11327"/>
                    <a:pt x="456" y="11590"/>
                    <a:pt x="87" y="11590"/>
                  </a:cubicBezTo>
                  <a:cubicBezTo>
                    <a:pt x="-282" y="11590"/>
                    <a:pt x="641" y="13434"/>
                    <a:pt x="641" y="13434"/>
                  </a:cubicBezTo>
                  <a:cubicBezTo>
                    <a:pt x="826" y="14224"/>
                    <a:pt x="1010" y="14751"/>
                    <a:pt x="1564" y="15015"/>
                  </a:cubicBezTo>
                  <a:cubicBezTo>
                    <a:pt x="1564" y="15015"/>
                    <a:pt x="1749" y="14751"/>
                    <a:pt x="1749" y="14751"/>
                  </a:cubicBezTo>
                  <a:cubicBezTo>
                    <a:pt x="1933" y="15015"/>
                    <a:pt x="1933" y="15805"/>
                    <a:pt x="2303" y="15278"/>
                  </a:cubicBezTo>
                  <a:cubicBezTo>
                    <a:pt x="2672" y="14751"/>
                    <a:pt x="3041" y="16068"/>
                    <a:pt x="3226" y="16332"/>
                  </a:cubicBezTo>
                  <a:cubicBezTo>
                    <a:pt x="3226" y="16068"/>
                    <a:pt x="3410" y="15541"/>
                    <a:pt x="3410" y="15278"/>
                  </a:cubicBezTo>
                  <a:cubicBezTo>
                    <a:pt x="3410" y="15015"/>
                    <a:pt x="3595" y="14751"/>
                    <a:pt x="3595" y="14488"/>
                  </a:cubicBezTo>
                  <a:cubicBezTo>
                    <a:pt x="3780" y="13698"/>
                    <a:pt x="3780" y="13698"/>
                    <a:pt x="4333" y="13434"/>
                  </a:cubicBezTo>
                  <a:cubicBezTo>
                    <a:pt x="4518" y="13171"/>
                    <a:pt x="4703" y="13171"/>
                    <a:pt x="4887" y="13171"/>
                  </a:cubicBezTo>
                  <a:cubicBezTo>
                    <a:pt x="5072" y="12907"/>
                    <a:pt x="5256" y="13434"/>
                    <a:pt x="5441" y="13434"/>
                  </a:cubicBezTo>
                  <a:cubicBezTo>
                    <a:pt x="5810" y="13434"/>
                    <a:pt x="5995" y="13698"/>
                    <a:pt x="6180" y="13961"/>
                  </a:cubicBezTo>
                  <a:cubicBezTo>
                    <a:pt x="6364" y="14224"/>
                    <a:pt x="6549" y="14224"/>
                    <a:pt x="6918" y="14224"/>
                  </a:cubicBezTo>
                  <a:cubicBezTo>
                    <a:pt x="7472" y="13698"/>
                    <a:pt x="7656" y="14488"/>
                    <a:pt x="8210" y="14488"/>
                  </a:cubicBezTo>
                  <a:cubicBezTo>
                    <a:pt x="8764" y="14488"/>
                    <a:pt x="9318" y="13961"/>
                    <a:pt x="9872" y="13961"/>
                  </a:cubicBezTo>
                  <a:cubicBezTo>
                    <a:pt x="10241" y="13961"/>
                    <a:pt x="10980" y="14224"/>
                    <a:pt x="11533" y="13961"/>
                  </a:cubicBezTo>
                  <a:cubicBezTo>
                    <a:pt x="11718" y="13961"/>
                    <a:pt x="11903" y="13698"/>
                    <a:pt x="12087" y="13434"/>
                  </a:cubicBezTo>
                  <a:cubicBezTo>
                    <a:pt x="12456" y="13171"/>
                    <a:pt x="12272" y="12907"/>
                    <a:pt x="12272" y="12380"/>
                  </a:cubicBezTo>
                  <a:cubicBezTo>
                    <a:pt x="12272" y="11063"/>
                    <a:pt x="13195" y="10273"/>
                    <a:pt x="13933" y="9220"/>
                  </a:cubicBezTo>
                  <a:cubicBezTo>
                    <a:pt x="14118" y="8956"/>
                    <a:pt x="13933" y="8429"/>
                    <a:pt x="13933" y="8166"/>
                  </a:cubicBezTo>
                  <a:cubicBezTo>
                    <a:pt x="13933" y="7376"/>
                    <a:pt x="13933" y="6849"/>
                    <a:pt x="13933" y="6059"/>
                  </a:cubicBezTo>
                  <a:cubicBezTo>
                    <a:pt x="14118" y="5532"/>
                    <a:pt x="14303" y="4741"/>
                    <a:pt x="14303" y="4215"/>
                  </a:cubicBezTo>
                  <a:cubicBezTo>
                    <a:pt x="14118" y="3688"/>
                    <a:pt x="13933" y="3161"/>
                    <a:pt x="13749" y="2898"/>
                  </a:cubicBezTo>
                  <a:cubicBezTo>
                    <a:pt x="13380" y="2107"/>
                    <a:pt x="13564" y="1317"/>
                    <a:pt x="13564" y="527"/>
                  </a:cubicBezTo>
                  <a:cubicBezTo>
                    <a:pt x="13564" y="1317"/>
                    <a:pt x="13564" y="1844"/>
                    <a:pt x="13564" y="2371"/>
                  </a:cubicBezTo>
                  <a:cubicBezTo>
                    <a:pt x="13564" y="2898"/>
                    <a:pt x="14118" y="3688"/>
                    <a:pt x="14118" y="4215"/>
                  </a:cubicBezTo>
                  <a:cubicBezTo>
                    <a:pt x="14303" y="5005"/>
                    <a:pt x="13933" y="6059"/>
                    <a:pt x="13933" y="6849"/>
                  </a:cubicBezTo>
                  <a:cubicBezTo>
                    <a:pt x="13933" y="7376"/>
                    <a:pt x="14118" y="8429"/>
                    <a:pt x="13933" y="9220"/>
                  </a:cubicBezTo>
                  <a:cubicBezTo>
                    <a:pt x="13749" y="9746"/>
                    <a:pt x="13010" y="10273"/>
                    <a:pt x="12826" y="10800"/>
                  </a:cubicBezTo>
                  <a:cubicBezTo>
                    <a:pt x="12456" y="11063"/>
                    <a:pt x="12272" y="11590"/>
                    <a:pt x="12272" y="12117"/>
                  </a:cubicBezTo>
                  <a:cubicBezTo>
                    <a:pt x="12087" y="12907"/>
                    <a:pt x="12456" y="13171"/>
                    <a:pt x="12641" y="13961"/>
                  </a:cubicBezTo>
                  <a:cubicBezTo>
                    <a:pt x="12641" y="14224"/>
                    <a:pt x="12826" y="14224"/>
                    <a:pt x="13010" y="14488"/>
                  </a:cubicBezTo>
                  <a:cubicBezTo>
                    <a:pt x="13380" y="14751"/>
                    <a:pt x="13564" y="15015"/>
                    <a:pt x="13564" y="15541"/>
                  </a:cubicBezTo>
                  <a:cubicBezTo>
                    <a:pt x="13564" y="16068"/>
                    <a:pt x="13564" y="16595"/>
                    <a:pt x="13564" y="17122"/>
                  </a:cubicBezTo>
                  <a:cubicBezTo>
                    <a:pt x="13564" y="17385"/>
                    <a:pt x="13749" y="17912"/>
                    <a:pt x="13933" y="18439"/>
                  </a:cubicBezTo>
                  <a:cubicBezTo>
                    <a:pt x="13380" y="18439"/>
                    <a:pt x="12087" y="18439"/>
                    <a:pt x="13010" y="19493"/>
                  </a:cubicBezTo>
                  <a:cubicBezTo>
                    <a:pt x="13380" y="19756"/>
                    <a:pt x="13564" y="20020"/>
                    <a:pt x="13749" y="20546"/>
                  </a:cubicBezTo>
                  <a:cubicBezTo>
                    <a:pt x="13749" y="20810"/>
                    <a:pt x="13933" y="21073"/>
                    <a:pt x="13933" y="21337"/>
                  </a:cubicBezTo>
                  <a:cubicBezTo>
                    <a:pt x="13933" y="21600"/>
                    <a:pt x="14487" y="21337"/>
                    <a:pt x="14487" y="21337"/>
                  </a:cubicBezTo>
                  <a:cubicBezTo>
                    <a:pt x="14856" y="21073"/>
                    <a:pt x="14487" y="21337"/>
                    <a:pt x="14487" y="21337"/>
                  </a:cubicBezTo>
                  <a:close/>
                </a:path>
              </a:pathLst>
            </a:custGeom>
            <a:solidFill>
              <a:srgbClr val="4D81BE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44" name="Shape">
              <a:extLst>
                <a:ext uri="{FF2B5EF4-FFF2-40B4-BE49-F238E27FC236}">
                  <a16:creationId xmlns:a16="http://schemas.microsoft.com/office/drawing/2014/main" id="{6F01D7AC-C3E5-4879-B775-0040E8542833}"/>
                </a:ext>
              </a:extLst>
            </p:cNvPr>
            <p:cNvSpPr/>
            <p:nvPr/>
          </p:nvSpPr>
          <p:spPr>
            <a:xfrm>
              <a:off x="9282770" y="3400544"/>
              <a:ext cx="456471" cy="562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411" extrusionOk="0">
                  <a:moveTo>
                    <a:pt x="1390" y="8341"/>
                  </a:moveTo>
                  <a:cubicBezTo>
                    <a:pt x="1390" y="8341"/>
                    <a:pt x="1390" y="8554"/>
                    <a:pt x="1390" y="8768"/>
                  </a:cubicBezTo>
                  <a:cubicBezTo>
                    <a:pt x="1127" y="8982"/>
                    <a:pt x="864" y="8982"/>
                    <a:pt x="864" y="9196"/>
                  </a:cubicBezTo>
                  <a:cubicBezTo>
                    <a:pt x="864" y="9624"/>
                    <a:pt x="337" y="10051"/>
                    <a:pt x="337" y="10479"/>
                  </a:cubicBezTo>
                  <a:cubicBezTo>
                    <a:pt x="337" y="10693"/>
                    <a:pt x="600" y="10907"/>
                    <a:pt x="337" y="10907"/>
                  </a:cubicBezTo>
                  <a:cubicBezTo>
                    <a:pt x="337" y="11121"/>
                    <a:pt x="-190" y="11335"/>
                    <a:pt x="73" y="11335"/>
                  </a:cubicBezTo>
                  <a:cubicBezTo>
                    <a:pt x="864" y="11335"/>
                    <a:pt x="600" y="12190"/>
                    <a:pt x="864" y="12404"/>
                  </a:cubicBezTo>
                  <a:cubicBezTo>
                    <a:pt x="864" y="12618"/>
                    <a:pt x="1127" y="12618"/>
                    <a:pt x="1390" y="12832"/>
                  </a:cubicBezTo>
                  <a:cubicBezTo>
                    <a:pt x="1390" y="13046"/>
                    <a:pt x="1390" y="13259"/>
                    <a:pt x="1390" y="13473"/>
                  </a:cubicBezTo>
                  <a:cubicBezTo>
                    <a:pt x="1654" y="13901"/>
                    <a:pt x="2181" y="14115"/>
                    <a:pt x="2181" y="14543"/>
                  </a:cubicBezTo>
                  <a:cubicBezTo>
                    <a:pt x="2181" y="14756"/>
                    <a:pt x="1917" y="15826"/>
                    <a:pt x="2181" y="15826"/>
                  </a:cubicBezTo>
                  <a:cubicBezTo>
                    <a:pt x="2971" y="15826"/>
                    <a:pt x="3234" y="16040"/>
                    <a:pt x="3761" y="16253"/>
                  </a:cubicBezTo>
                  <a:cubicBezTo>
                    <a:pt x="4288" y="16467"/>
                    <a:pt x="4025" y="17109"/>
                    <a:pt x="4551" y="17323"/>
                  </a:cubicBezTo>
                  <a:cubicBezTo>
                    <a:pt x="4815" y="17537"/>
                    <a:pt x="5605" y="17537"/>
                    <a:pt x="5605" y="17964"/>
                  </a:cubicBezTo>
                  <a:cubicBezTo>
                    <a:pt x="5605" y="18392"/>
                    <a:pt x="6395" y="18606"/>
                    <a:pt x="6659" y="18820"/>
                  </a:cubicBezTo>
                  <a:cubicBezTo>
                    <a:pt x="6659" y="19034"/>
                    <a:pt x="6659" y="19248"/>
                    <a:pt x="6659" y="19461"/>
                  </a:cubicBezTo>
                  <a:cubicBezTo>
                    <a:pt x="6922" y="19461"/>
                    <a:pt x="7186" y="19675"/>
                    <a:pt x="7186" y="19675"/>
                  </a:cubicBezTo>
                  <a:cubicBezTo>
                    <a:pt x="7449" y="19889"/>
                    <a:pt x="7712" y="20317"/>
                    <a:pt x="8239" y="20531"/>
                  </a:cubicBezTo>
                  <a:cubicBezTo>
                    <a:pt x="8503" y="20745"/>
                    <a:pt x="8503" y="19889"/>
                    <a:pt x="9030" y="20317"/>
                  </a:cubicBezTo>
                  <a:cubicBezTo>
                    <a:pt x="9556" y="20531"/>
                    <a:pt x="9556" y="20103"/>
                    <a:pt x="10083" y="20103"/>
                  </a:cubicBezTo>
                  <a:cubicBezTo>
                    <a:pt x="10610" y="20317"/>
                    <a:pt x="10873" y="20958"/>
                    <a:pt x="11400" y="21386"/>
                  </a:cubicBezTo>
                  <a:cubicBezTo>
                    <a:pt x="11927" y="20317"/>
                    <a:pt x="12717" y="21600"/>
                    <a:pt x="13244" y="21386"/>
                  </a:cubicBezTo>
                  <a:cubicBezTo>
                    <a:pt x="13508" y="21172"/>
                    <a:pt x="13771" y="20958"/>
                    <a:pt x="14298" y="20958"/>
                  </a:cubicBezTo>
                  <a:cubicBezTo>
                    <a:pt x="14561" y="20958"/>
                    <a:pt x="15088" y="20958"/>
                    <a:pt x="15351" y="20745"/>
                  </a:cubicBezTo>
                  <a:cubicBezTo>
                    <a:pt x="15878" y="19889"/>
                    <a:pt x="16932" y="19461"/>
                    <a:pt x="17986" y="20103"/>
                  </a:cubicBezTo>
                  <a:cubicBezTo>
                    <a:pt x="17986" y="19889"/>
                    <a:pt x="17986" y="19675"/>
                    <a:pt x="17986" y="19461"/>
                  </a:cubicBezTo>
                  <a:cubicBezTo>
                    <a:pt x="17986" y="19248"/>
                    <a:pt x="17195" y="19248"/>
                    <a:pt x="17195" y="19248"/>
                  </a:cubicBezTo>
                  <a:cubicBezTo>
                    <a:pt x="16669" y="18820"/>
                    <a:pt x="16405" y="18178"/>
                    <a:pt x="15878" y="17750"/>
                  </a:cubicBezTo>
                  <a:cubicBezTo>
                    <a:pt x="15615" y="17537"/>
                    <a:pt x="15615" y="17323"/>
                    <a:pt x="15351" y="17109"/>
                  </a:cubicBezTo>
                  <a:cubicBezTo>
                    <a:pt x="15088" y="16895"/>
                    <a:pt x="14825" y="16895"/>
                    <a:pt x="14561" y="16681"/>
                  </a:cubicBezTo>
                  <a:cubicBezTo>
                    <a:pt x="13771" y="16040"/>
                    <a:pt x="15351" y="16040"/>
                    <a:pt x="15351" y="16040"/>
                  </a:cubicBezTo>
                  <a:cubicBezTo>
                    <a:pt x="15878" y="15826"/>
                    <a:pt x="15615" y="14756"/>
                    <a:pt x="15878" y="14329"/>
                  </a:cubicBezTo>
                  <a:cubicBezTo>
                    <a:pt x="15878" y="14115"/>
                    <a:pt x="15878" y="13687"/>
                    <a:pt x="16142" y="13687"/>
                  </a:cubicBezTo>
                  <a:cubicBezTo>
                    <a:pt x="16405" y="13473"/>
                    <a:pt x="16932" y="13473"/>
                    <a:pt x="16932" y="13259"/>
                  </a:cubicBezTo>
                  <a:cubicBezTo>
                    <a:pt x="16932" y="13046"/>
                    <a:pt x="16932" y="12832"/>
                    <a:pt x="16932" y="12404"/>
                  </a:cubicBezTo>
                  <a:cubicBezTo>
                    <a:pt x="16932" y="12190"/>
                    <a:pt x="17195" y="11976"/>
                    <a:pt x="17459" y="11762"/>
                  </a:cubicBezTo>
                  <a:cubicBezTo>
                    <a:pt x="17722" y="11335"/>
                    <a:pt x="18249" y="11549"/>
                    <a:pt x="18512" y="11121"/>
                  </a:cubicBezTo>
                  <a:cubicBezTo>
                    <a:pt x="18512" y="10693"/>
                    <a:pt x="18776" y="10265"/>
                    <a:pt x="18776" y="9624"/>
                  </a:cubicBezTo>
                  <a:cubicBezTo>
                    <a:pt x="18776" y="9410"/>
                    <a:pt x="18776" y="9196"/>
                    <a:pt x="18776" y="8982"/>
                  </a:cubicBezTo>
                  <a:cubicBezTo>
                    <a:pt x="18776" y="8554"/>
                    <a:pt x="19303" y="8127"/>
                    <a:pt x="19303" y="7913"/>
                  </a:cubicBezTo>
                  <a:cubicBezTo>
                    <a:pt x="19303" y="7057"/>
                    <a:pt x="19566" y="6416"/>
                    <a:pt x="20620" y="6202"/>
                  </a:cubicBezTo>
                  <a:cubicBezTo>
                    <a:pt x="20883" y="6202"/>
                    <a:pt x="21147" y="6202"/>
                    <a:pt x="21410" y="5774"/>
                  </a:cubicBezTo>
                  <a:cubicBezTo>
                    <a:pt x="21410" y="5560"/>
                    <a:pt x="20883" y="5133"/>
                    <a:pt x="20620" y="4919"/>
                  </a:cubicBezTo>
                  <a:cubicBezTo>
                    <a:pt x="20093" y="4491"/>
                    <a:pt x="19830" y="4063"/>
                    <a:pt x="19830" y="3636"/>
                  </a:cubicBezTo>
                  <a:cubicBezTo>
                    <a:pt x="19830" y="3422"/>
                    <a:pt x="19566" y="2352"/>
                    <a:pt x="19830" y="2352"/>
                  </a:cubicBezTo>
                  <a:cubicBezTo>
                    <a:pt x="20093" y="2139"/>
                    <a:pt x="19830" y="2139"/>
                    <a:pt x="19566" y="1925"/>
                  </a:cubicBezTo>
                  <a:cubicBezTo>
                    <a:pt x="19303" y="1711"/>
                    <a:pt x="19303" y="1497"/>
                    <a:pt x="19303" y="1069"/>
                  </a:cubicBezTo>
                  <a:cubicBezTo>
                    <a:pt x="18776" y="642"/>
                    <a:pt x="17986" y="428"/>
                    <a:pt x="17722" y="0"/>
                  </a:cubicBezTo>
                  <a:cubicBezTo>
                    <a:pt x="17459" y="0"/>
                    <a:pt x="16932" y="214"/>
                    <a:pt x="16669" y="428"/>
                  </a:cubicBezTo>
                  <a:cubicBezTo>
                    <a:pt x="16405" y="1069"/>
                    <a:pt x="15878" y="642"/>
                    <a:pt x="15615" y="1069"/>
                  </a:cubicBezTo>
                  <a:cubicBezTo>
                    <a:pt x="15351" y="1925"/>
                    <a:pt x="15088" y="1069"/>
                    <a:pt x="14561" y="1069"/>
                  </a:cubicBezTo>
                  <a:cubicBezTo>
                    <a:pt x="13508" y="1069"/>
                    <a:pt x="12717" y="1069"/>
                    <a:pt x="11927" y="1069"/>
                  </a:cubicBezTo>
                  <a:cubicBezTo>
                    <a:pt x="9556" y="1069"/>
                    <a:pt x="6922" y="1069"/>
                    <a:pt x="4288" y="1069"/>
                  </a:cubicBezTo>
                  <a:cubicBezTo>
                    <a:pt x="3761" y="1069"/>
                    <a:pt x="4025" y="2566"/>
                    <a:pt x="4025" y="2994"/>
                  </a:cubicBezTo>
                  <a:cubicBezTo>
                    <a:pt x="4025" y="3422"/>
                    <a:pt x="3761" y="3422"/>
                    <a:pt x="3234" y="3422"/>
                  </a:cubicBezTo>
                  <a:cubicBezTo>
                    <a:pt x="2444" y="3422"/>
                    <a:pt x="2708" y="3422"/>
                    <a:pt x="2708" y="3850"/>
                  </a:cubicBezTo>
                  <a:cubicBezTo>
                    <a:pt x="2708" y="4919"/>
                    <a:pt x="2708" y="5774"/>
                    <a:pt x="2708" y="6844"/>
                  </a:cubicBezTo>
                  <a:cubicBezTo>
                    <a:pt x="2708" y="7271"/>
                    <a:pt x="2708" y="7699"/>
                    <a:pt x="2708" y="7913"/>
                  </a:cubicBezTo>
                  <a:cubicBezTo>
                    <a:pt x="2708" y="8341"/>
                    <a:pt x="1654" y="8127"/>
                    <a:pt x="1390" y="8341"/>
                  </a:cubicBezTo>
                  <a:close/>
                </a:path>
              </a:pathLst>
            </a:custGeom>
            <a:solidFill>
              <a:srgbClr val="9AB5DB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45" name="Shape">
              <a:extLst>
                <a:ext uri="{FF2B5EF4-FFF2-40B4-BE49-F238E27FC236}">
                  <a16:creationId xmlns:a16="http://schemas.microsoft.com/office/drawing/2014/main" id="{2545CC3A-0444-4B82-8F12-DFF34ADDD4AB}"/>
                </a:ext>
              </a:extLst>
            </p:cNvPr>
            <p:cNvSpPr/>
            <p:nvPr/>
          </p:nvSpPr>
          <p:spPr>
            <a:xfrm>
              <a:off x="9681918" y="3545808"/>
              <a:ext cx="179620" cy="162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5" y="14152"/>
                  </a:moveTo>
                  <a:cubicBezTo>
                    <a:pt x="2700" y="14152"/>
                    <a:pt x="4050" y="15641"/>
                    <a:pt x="4725" y="14897"/>
                  </a:cubicBezTo>
                  <a:cubicBezTo>
                    <a:pt x="4725" y="14152"/>
                    <a:pt x="4050" y="12662"/>
                    <a:pt x="4725" y="12662"/>
                  </a:cubicBezTo>
                  <a:cubicBezTo>
                    <a:pt x="6075" y="12662"/>
                    <a:pt x="6075" y="14152"/>
                    <a:pt x="6750" y="14152"/>
                  </a:cubicBezTo>
                  <a:cubicBezTo>
                    <a:pt x="7425" y="14152"/>
                    <a:pt x="8100" y="13407"/>
                    <a:pt x="8100" y="13407"/>
                  </a:cubicBezTo>
                  <a:cubicBezTo>
                    <a:pt x="8775" y="12662"/>
                    <a:pt x="9450" y="13407"/>
                    <a:pt x="9450" y="13407"/>
                  </a:cubicBezTo>
                  <a:cubicBezTo>
                    <a:pt x="14850" y="13407"/>
                    <a:pt x="16875" y="17876"/>
                    <a:pt x="19575" y="21600"/>
                  </a:cubicBezTo>
                  <a:cubicBezTo>
                    <a:pt x="20250" y="21600"/>
                    <a:pt x="20925" y="20855"/>
                    <a:pt x="21600" y="20110"/>
                  </a:cubicBezTo>
                  <a:cubicBezTo>
                    <a:pt x="19575" y="18621"/>
                    <a:pt x="17550" y="16386"/>
                    <a:pt x="16200" y="14152"/>
                  </a:cubicBezTo>
                  <a:cubicBezTo>
                    <a:pt x="15525" y="12662"/>
                    <a:pt x="14175" y="12662"/>
                    <a:pt x="12825" y="11917"/>
                  </a:cubicBezTo>
                  <a:cubicBezTo>
                    <a:pt x="12150" y="11917"/>
                    <a:pt x="12150" y="10428"/>
                    <a:pt x="11475" y="10428"/>
                  </a:cubicBezTo>
                  <a:cubicBezTo>
                    <a:pt x="10800" y="10428"/>
                    <a:pt x="11475" y="11172"/>
                    <a:pt x="11475" y="11917"/>
                  </a:cubicBezTo>
                  <a:cubicBezTo>
                    <a:pt x="11475" y="11917"/>
                    <a:pt x="10800" y="10428"/>
                    <a:pt x="10800" y="10428"/>
                  </a:cubicBezTo>
                  <a:cubicBezTo>
                    <a:pt x="10125" y="8938"/>
                    <a:pt x="9450" y="8193"/>
                    <a:pt x="9450" y="6703"/>
                  </a:cubicBezTo>
                  <a:cubicBezTo>
                    <a:pt x="8775" y="4469"/>
                    <a:pt x="8775" y="2234"/>
                    <a:pt x="6750" y="0"/>
                  </a:cubicBezTo>
                  <a:cubicBezTo>
                    <a:pt x="6075" y="2979"/>
                    <a:pt x="2700" y="2979"/>
                    <a:pt x="1350" y="5214"/>
                  </a:cubicBezTo>
                  <a:cubicBezTo>
                    <a:pt x="675" y="6703"/>
                    <a:pt x="1350" y="8193"/>
                    <a:pt x="675" y="9683"/>
                  </a:cubicBezTo>
                  <a:cubicBezTo>
                    <a:pt x="0" y="11172"/>
                    <a:pt x="0" y="12662"/>
                    <a:pt x="0" y="14897"/>
                  </a:cubicBezTo>
                  <a:cubicBezTo>
                    <a:pt x="675" y="14152"/>
                    <a:pt x="1350" y="14152"/>
                    <a:pt x="2025" y="14152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46" name="Shape">
              <a:extLst>
                <a:ext uri="{FF2B5EF4-FFF2-40B4-BE49-F238E27FC236}">
                  <a16:creationId xmlns:a16="http://schemas.microsoft.com/office/drawing/2014/main" id="{D97018E8-531C-4B0C-8951-A7317BFD4145}"/>
                </a:ext>
              </a:extLst>
            </p:cNvPr>
            <p:cNvSpPr/>
            <p:nvPr/>
          </p:nvSpPr>
          <p:spPr>
            <a:xfrm>
              <a:off x="9590208" y="3641881"/>
              <a:ext cx="412731" cy="322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0233" extrusionOk="0">
                  <a:moveTo>
                    <a:pt x="20332" y="12344"/>
                  </a:moveTo>
                  <a:cubicBezTo>
                    <a:pt x="18873" y="11636"/>
                    <a:pt x="17705" y="11281"/>
                    <a:pt x="16538" y="10573"/>
                  </a:cubicBezTo>
                  <a:cubicBezTo>
                    <a:pt x="15662" y="10219"/>
                    <a:pt x="15370" y="9865"/>
                    <a:pt x="14786" y="9157"/>
                  </a:cubicBezTo>
                  <a:cubicBezTo>
                    <a:pt x="14495" y="8803"/>
                    <a:pt x="14203" y="8095"/>
                    <a:pt x="13911" y="7386"/>
                  </a:cubicBezTo>
                  <a:cubicBezTo>
                    <a:pt x="13911" y="7032"/>
                    <a:pt x="14786" y="6324"/>
                    <a:pt x="14786" y="5970"/>
                  </a:cubicBezTo>
                  <a:cubicBezTo>
                    <a:pt x="14203" y="6324"/>
                    <a:pt x="13619" y="6678"/>
                    <a:pt x="13035" y="7032"/>
                  </a:cubicBezTo>
                  <a:cubicBezTo>
                    <a:pt x="12451" y="7032"/>
                    <a:pt x="12451" y="5616"/>
                    <a:pt x="12743" y="5262"/>
                  </a:cubicBezTo>
                  <a:cubicBezTo>
                    <a:pt x="13619" y="4199"/>
                    <a:pt x="13327" y="4199"/>
                    <a:pt x="12743" y="3137"/>
                  </a:cubicBezTo>
                  <a:cubicBezTo>
                    <a:pt x="12159" y="2429"/>
                    <a:pt x="11576" y="1013"/>
                    <a:pt x="10700" y="658"/>
                  </a:cubicBezTo>
                  <a:cubicBezTo>
                    <a:pt x="10116" y="658"/>
                    <a:pt x="8657" y="-50"/>
                    <a:pt x="8073" y="304"/>
                  </a:cubicBezTo>
                  <a:cubicBezTo>
                    <a:pt x="7489" y="1367"/>
                    <a:pt x="6905" y="-1112"/>
                    <a:pt x="6905" y="658"/>
                  </a:cubicBezTo>
                  <a:cubicBezTo>
                    <a:pt x="6905" y="1367"/>
                    <a:pt x="6322" y="1013"/>
                    <a:pt x="6030" y="658"/>
                  </a:cubicBezTo>
                  <a:cubicBezTo>
                    <a:pt x="5738" y="658"/>
                    <a:pt x="5446" y="658"/>
                    <a:pt x="5154" y="658"/>
                  </a:cubicBezTo>
                  <a:cubicBezTo>
                    <a:pt x="4570" y="1013"/>
                    <a:pt x="4862" y="1013"/>
                    <a:pt x="4862" y="1721"/>
                  </a:cubicBezTo>
                  <a:cubicBezTo>
                    <a:pt x="4862" y="2075"/>
                    <a:pt x="4570" y="3137"/>
                    <a:pt x="4278" y="3491"/>
                  </a:cubicBezTo>
                  <a:cubicBezTo>
                    <a:pt x="4278" y="3845"/>
                    <a:pt x="3403" y="3491"/>
                    <a:pt x="3403" y="3845"/>
                  </a:cubicBezTo>
                  <a:cubicBezTo>
                    <a:pt x="3403" y="4554"/>
                    <a:pt x="2819" y="4908"/>
                    <a:pt x="2819" y="5262"/>
                  </a:cubicBezTo>
                  <a:cubicBezTo>
                    <a:pt x="2819" y="5616"/>
                    <a:pt x="3111" y="6678"/>
                    <a:pt x="2819" y="7032"/>
                  </a:cubicBezTo>
                  <a:cubicBezTo>
                    <a:pt x="1068" y="7386"/>
                    <a:pt x="1651" y="9511"/>
                    <a:pt x="1359" y="10927"/>
                  </a:cubicBezTo>
                  <a:cubicBezTo>
                    <a:pt x="1068" y="11281"/>
                    <a:pt x="776" y="11281"/>
                    <a:pt x="192" y="11281"/>
                  </a:cubicBezTo>
                  <a:cubicBezTo>
                    <a:pt x="-100" y="11636"/>
                    <a:pt x="-100" y="12344"/>
                    <a:pt x="484" y="12344"/>
                  </a:cubicBezTo>
                  <a:cubicBezTo>
                    <a:pt x="1359" y="12698"/>
                    <a:pt x="2235" y="14822"/>
                    <a:pt x="2527" y="15531"/>
                  </a:cubicBezTo>
                  <a:cubicBezTo>
                    <a:pt x="2819" y="16239"/>
                    <a:pt x="3111" y="16239"/>
                    <a:pt x="3695" y="16593"/>
                  </a:cubicBezTo>
                  <a:cubicBezTo>
                    <a:pt x="3986" y="16947"/>
                    <a:pt x="3695" y="17655"/>
                    <a:pt x="3986" y="18009"/>
                  </a:cubicBezTo>
                  <a:cubicBezTo>
                    <a:pt x="4570" y="18718"/>
                    <a:pt x="5154" y="18009"/>
                    <a:pt x="5738" y="18363"/>
                  </a:cubicBezTo>
                  <a:cubicBezTo>
                    <a:pt x="6030" y="18718"/>
                    <a:pt x="6614" y="19426"/>
                    <a:pt x="7197" y="19780"/>
                  </a:cubicBezTo>
                  <a:cubicBezTo>
                    <a:pt x="7781" y="19780"/>
                    <a:pt x="8949" y="20488"/>
                    <a:pt x="9532" y="20134"/>
                  </a:cubicBezTo>
                  <a:cubicBezTo>
                    <a:pt x="10116" y="19426"/>
                    <a:pt x="10408" y="18718"/>
                    <a:pt x="11284" y="19072"/>
                  </a:cubicBezTo>
                  <a:cubicBezTo>
                    <a:pt x="12159" y="19426"/>
                    <a:pt x="13035" y="19072"/>
                    <a:pt x="13619" y="18718"/>
                  </a:cubicBezTo>
                  <a:cubicBezTo>
                    <a:pt x="14203" y="18009"/>
                    <a:pt x="14786" y="17655"/>
                    <a:pt x="15662" y="17655"/>
                  </a:cubicBezTo>
                  <a:cubicBezTo>
                    <a:pt x="15954" y="17655"/>
                    <a:pt x="17122" y="17655"/>
                    <a:pt x="17122" y="17655"/>
                  </a:cubicBezTo>
                  <a:cubicBezTo>
                    <a:pt x="18581" y="15885"/>
                    <a:pt x="20041" y="14114"/>
                    <a:pt x="21500" y="12344"/>
                  </a:cubicBezTo>
                  <a:cubicBezTo>
                    <a:pt x="21208" y="12344"/>
                    <a:pt x="20624" y="12344"/>
                    <a:pt x="20332" y="12344"/>
                  </a:cubicBezTo>
                  <a:close/>
                </a:path>
              </a:pathLst>
            </a:custGeom>
            <a:solidFill>
              <a:srgbClr val="9AB5DB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47" name="Shape">
              <a:extLst>
                <a:ext uri="{FF2B5EF4-FFF2-40B4-BE49-F238E27FC236}">
                  <a16:creationId xmlns:a16="http://schemas.microsoft.com/office/drawing/2014/main" id="{D878B892-EFD8-4D8A-9F4C-68006ECC8F87}"/>
                </a:ext>
              </a:extLst>
            </p:cNvPr>
            <p:cNvSpPr/>
            <p:nvPr/>
          </p:nvSpPr>
          <p:spPr>
            <a:xfrm>
              <a:off x="9609303" y="3725474"/>
              <a:ext cx="482792" cy="4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600" extrusionOk="0">
                  <a:moveTo>
                    <a:pt x="21352" y="260"/>
                  </a:moveTo>
                  <a:cubicBezTo>
                    <a:pt x="21600" y="0"/>
                    <a:pt x="20855" y="0"/>
                    <a:pt x="20607" y="0"/>
                  </a:cubicBezTo>
                  <a:cubicBezTo>
                    <a:pt x="20359" y="260"/>
                    <a:pt x="20110" y="520"/>
                    <a:pt x="19614" y="781"/>
                  </a:cubicBezTo>
                  <a:cubicBezTo>
                    <a:pt x="19117" y="781"/>
                    <a:pt x="18372" y="781"/>
                    <a:pt x="17628" y="781"/>
                  </a:cubicBezTo>
                  <a:cubicBezTo>
                    <a:pt x="17628" y="1041"/>
                    <a:pt x="17379" y="1041"/>
                    <a:pt x="17131" y="1041"/>
                  </a:cubicBezTo>
                  <a:cubicBezTo>
                    <a:pt x="16883" y="1041"/>
                    <a:pt x="16883" y="781"/>
                    <a:pt x="16883" y="781"/>
                  </a:cubicBezTo>
                  <a:cubicBezTo>
                    <a:pt x="16386" y="1041"/>
                    <a:pt x="16138" y="1561"/>
                    <a:pt x="15641" y="1561"/>
                  </a:cubicBezTo>
                  <a:cubicBezTo>
                    <a:pt x="15145" y="1561"/>
                    <a:pt x="15145" y="1301"/>
                    <a:pt x="14400" y="1301"/>
                  </a:cubicBezTo>
                  <a:cubicBezTo>
                    <a:pt x="14152" y="1561"/>
                    <a:pt x="13655" y="2082"/>
                    <a:pt x="13159" y="1822"/>
                  </a:cubicBezTo>
                  <a:cubicBezTo>
                    <a:pt x="12414" y="1561"/>
                    <a:pt x="12166" y="1301"/>
                    <a:pt x="11669" y="520"/>
                  </a:cubicBezTo>
                  <a:cubicBezTo>
                    <a:pt x="11669" y="781"/>
                    <a:pt x="10924" y="1301"/>
                    <a:pt x="10924" y="1561"/>
                  </a:cubicBezTo>
                  <a:cubicBezTo>
                    <a:pt x="11172" y="2082"/>
                    <a:pt x="11421" y="2602"/>
                    <a:pt x="11917" y="3123"/>
                  </a:cubicBezTo>
                  <a:cubicBezTo>
                    <a:pt x="12414" y="3643"/>
                    <a:pt x="13159" y="3904"/>
                    <a:pt x="13903" y="4164"/>
                  </a:cubicBezTo>
                  <a:cubicBezTo>
                    <a:pt x="15145" y="4684"/>
                    <a:pt x="16138" y="5205"/>
                    <a:pt x="17379" y="5205"/>
                  </a:cubicBezTo>
                  <a:cubicBezTo>
                    <a:pt x="16883" y="5725"/>
                    <a:pt x="16138" y="6506"/>
                    <a:pt x="15641" y="7027"/>
                  </a:cubicBezTo>
                  <a:cubicBezTo>
                    <a:pt x="15145" y="7547"/>
                    <a:pt x="14648" y="8067"/>
                    <a:pt x="14400" y="8588"/>
                  </a:cubicBezTo>
                  <a:cubicBezTo>
                    <a:pt x="14152" y="8588"/>
                    <a:pt x="13903" y="9108"/>
                    <a:pt x="13655" y="9108"/>
                  </a:cubicBezTo>
                  <a:cubicBezTo>
                    <a:pt x="13159" y="9369"/>
                    <a:pt x="12414" y="8848"/>
                    <a:pt x="11917" y="9108"/>
                  </a:cubicBezTo>
                  <a:cubicBezTo>
                    <a:pt x="11421" y="9108"/>
                    <a:pt x="10924" y="9629"/>
                    <a:pt x="10428" y="9889"/>
                  </a:cubicBezTo>
                  <a:cubicBezTo>
                    <a:pt x="9931" y="10149"/>
                    <a:pt x="9434" y="10410"/>
                    <a:pt x="8938" y="10149"/>
                  </a:cubicBezTo>
                  <a:cubicBezTo>
                    <a:pt x="8690" y="10149"/>
                    <a:pt x="8193" y="9889"/>
                    <a:pt x="7945" y="10149"/>
                  </a:cubicBezTo>
                  <a:cubicBezTo>
                    <a:pt x="7200" y="10670"/>
                    <a:pt x="7200" y="11190"/>
                    <a:pt x="6455" y="10930"/>
                  </a:cubicBezTo>
                  <a:cubicBezTo>
                    <a:pt x="5959" y="10670"/>
                    <a:pt x="5462" y="10670"/>
                    <a:pt x="5214" y="10670"/>
                  </a:cubicBezTo>
                  <a:cubicBezTo>
                    <a:pt x="4717" y="10410"/>
                    <a:pt x="4221" y="9889"/>
                    <a:pt x="3972" y="9629"/>
                  </a:cubicBezTo>
                  <a:cubicBezTo>
                    <a:pt x="3724" y="9629"/>
                    <a:pt x="2979" y="9889"/>
                    <a:pt x="2731" y="9629"/>
                  </a:cubicBezTo>
                  <a:cubicBezTo>
                    <a:pt x="2483" y="9369"/>
                    <a:pt x="1986" y="8848"/>
                    <a:pt x="1738" y="8848"/>
                  </a:cubicBezTo>
                  <a:cubicBezTo>
                    <a:pt x="745" y="9108"/>
                    <a:pt x="497" y="9369"/>
                    <a:pt x="0" y="10149"/>
                  </a:cubicBezTo>
                  <a:cubicBezTo>
                    <a:pt x="0" y="10410"/>
                    <a:pt x="745" y="10410"/>
                    <a:pt x="745" y="10670"/>
                  </a:cubicBezTo>
                  <a:cubicBezTo>
                    <a:pt x="745" y="11190"/>
                    <a:pt x="745" y="11451"/>
                    <a:pt x="993" y="11711"/>
                  </a:cubicBezTo>
                  <a:cubicBezTo>
                    <a:pt x="1490" y="12231"/>
                    <a:pt x="1241" y="13533"/>
                    <a:pt x="745" y="14053"/>
                  </a:cubicBezTo>
                  <a:cubicBezTo>
                    <a:pt x="497" y="14313"/>
                    <a:pt x="248" y="14573"/>
                    <a:pt x="0" y="15094"/>
                  </a:cubicBezTo>
                  <a:cubicBezTo>
                    <a:pt x="0" y="15875"/>
                    <a:pt x="497" y="15354"/>
                    <a:pt x="745" y="15614"/>
                  </a:cubicBezTo>
                  <a:cubicBezTo>
                    <a:pt x="745" y="15614"/>
                    <a:pt x="0" y="16655"/>
                    <a:pt x="248" y="16916"/>
                  </a:cubicBezTo>
                  <a:cubicBezTo>
                    <a:pt x="497" y="16916"/>
                    <a:pt x="745" y="17176"/>
                    <a:pt x="993" y="17176"/>
                  </a:cubicBezTo>
                  <a:cubicBezTo>
                    <a:pt x="1986" y="17957"/>
                    <a:pt x="2979" y="18477"/>
                    <a:pt x="3724" y="18998"/>
                  </a:cubicBezTo>
                  <a:cubicBezTo>
                    <a:pt x="4469" y="19258"/>
                    <a:pt x="4717" y="19258"/>
                    <a:pt x="4717" y="20039"/>
                  </a:cubicBezTo>
                  <a:cubicBezTo>
                    <a:pt x="4717" y="20559"/>
                    <a:pt x="6207" y="21340"/>
                    <a:pt x="6455" y="21600"/>
                  </a:cubicBezTo>
                  <a:cubicBezTo>
                    <a:pt x="6952" y="20819"/>
                    <a:pt x="7200" y="20299"/>
                    <a:pt x="7448" y="19778"/>
                  </a:cubicBezTo>
                  <a:cubicBezTo>
                    <a:pt x="7448" y="19258"/>
                    <a:pt x="7697" y="18737"/>
                    <a:pt x="8193" y="18737"/>
                  </a:cubicBezTo>
                  <a:cubicBezTo>
                    <a:pt x="8441" y="18477"/>
                    <a:pt x="8441" y="18217"/>
                    <a:pt x="8690" y="17957"/>
                  </a:cubicBezTo>
                  <a:cubicBezTo>
                    <a:pt x="9186" y="17696"/>
                    <a:pt x="9434" y="17436"/>
                    <a:pt x="9931" y="16916"/>
                  </a:cubicBezTo>
                  <a:cubicBezTo>
                    <a:pt x="11172" y="14834"/>
                    <a:pt x="12910" y="13793"/>
                    <a:pt x="14648" y="12492"/>
                  </a:cubicBezTo>
                  <a:cubicBezTo>
                    <a:pt x="16883" y="10930"/>
                    <a:pt x="18124" y="8588"/>
                    <a:pt x="19117" y="6246"/>
                  </a:cubicBezTo>
                  <a:cubicBezTo>
                    <a:pt x="19614" y="5205"/>
                    <a:pt x="20359" y="4684"/>
                    <a:pt x="20855" y="3643"/>
                  </a:cubicBezTo>
                  <a:cubicBezTo>
                    <a:pt x="21103" y="3123"/>
                    <a:pt x="21103" y="2342"/>
                    <a:pt x="21352" y="1822"/>
                  </a:cubicBezTo>
                  <a:cubicBezTo>
                    <a:pt x="21352" y="1561"/>
                    <a:pt x="21103" y="520"/>
                    <a:pt x="21352" y="260"/>
                  </a:cubicBezTo>
                  <a:cubicBezTo>
                    <a:pt x="21352" y="260"/>
                    <a:pt x="21352" y="260"/>
                    <a:pt x="21352" y="260"/>
                  </a:cubicBezTo>
                  <a:close/>
                </a:path>
              </a:pathLst>
            </a:custGeom>
            <a:solidFill>
              <a:srgbClr val="0050A1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48" name="Shape">
              <a:extLst>
                <a:ext uri="{FF2B5EF4-FFF2-40B4-BE49-F238E27FC236}">
                  <a16:creationId xmlns:a16="http://schemas.microsoft.com/office/drawing/2014/main" id="{AD3DFBC6-0CC0-4390-AA0A-552ABEC5EED6}"/>
                </a:ext>
              </a:extLst>
            </p:cNvPr>
            <p:cNvSpPr/>
            <p:nvPr/>
          </p:nvSpPr>
          <p:spPr>
            <a:xfrm>
              <a:off x="9829053" y="3702086"/>
              <a:ext cx="45042" cy="53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2" h="18761" extrusionOk="0">
                  <a:moveTo>
                    <a:pt x="7200" y="2737"/>
                  </a:moveTo>
                  <a:cubicBezTo>
                    <a:pt x="4800" y="4701"/>
                    <a:pt x="2400" y="6665"/>
                    <a:pt x="2400" y="8628"/>
                  </a:cubicBezTo>
                  <a:cubicBezTo>
                    <a:pt x="0" y="8628"/>
                    <a:pt x="0" y="16483"/>
                    <a:pt x="0" y="18446"/>
                  </a:cubicBezTo>
                  <a:cubicBezTo>
                    <a:pt x="4800" y="20410"/>
                    <a:pt x="16800" y="12555"/>
                    <a:pt x="19200" y="12555"/>
                  </a:cubicBezTo>
                  <a:cubicBezTo>
                    <a:pt x="19200" y="10592"/>
                    <a:pt x="12000" y="8628"/>
                    <a:pt x="9600" y="10592"/>
                  </a:cubicBezTo>
                  <a:cubicBezTo>
                    <a:pt x="12000" y="8628"/>
                    <a:pt x="21600" y="6665"/>
                    <a:pt x="19200" y="4701"/>
                  </a:cubicBezTo>
                  <a:cubicBezTo>
                    <a:pt x="16800" y="-1190"/>
                    <a:pt x="12000" y="-1190"/>
                    <a:pt x="7200" y="2737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49" name="Shape">
              <a:extLst>
                <a:ext uri="{FF2B5EF4-FFF2-40B4-BE49-F238E27FC236}">
                  <a16:creationId xmlns:a16="http://schemas.microsoft.com/office/drawing/2014/main" id="{0A4D8DA4-26CF-41F6-9FCD-4CA1AB219A21}"/>
                </a:ext>
              </a:extLst>
            </p:cNvPr>
            <p:cNvSpPr/>
            <p:nvPr/>
          </p:nvSpPr>
          <p:spPr>
            <a:xfrm>
              <a:off x="9492743" y="3945279"/>
              <a:ext cx="145224" cy="153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8" extrusionOk="0">
                  <a:moveTo>
                    <a:pt x="18277" y="13886"/>
                  </a:moveTo>
                  <a:cubicBezTo>
                    <a:pt x="18277" y="12343"/>
                    <a:pt x="19938" y="11571"/>
                    <a:pt x="20769" y="10800"/>
                  </a:cubicBezTo>
                  <a:cubicBezTo>
                    <a:pt x="21600" y="10029"/>
                    <a:pt x="21600" y="7714"/>
                    <a:pt x="21600" y="6171"/>
                  </a:cubicBezTo>
                  <a:cubicBezTo>
                    <a:pt x="21600" y="4629"/>
                    <a:pt x="19938" y="3857"/>
                    <a:pt x="19938" y="2314"/>
                  </a:cubicBezTo>
                  <a:cubicBezTo>
                    <a:pt x="19938" y="771"/>
                    <a:pt x="18277" y="771"/>
                    <a:pt x="17446" y="0"/>
                  </a:cubicBezTo>
                  <a:cubicBezTo>
                    <a:pt x="16615" y="771"/>
                    <a:pt x="14954" y="0"/>
                    <a:pt x="13292" y="771"/>
                  </a:cubicBezTo>
                  <a:cubicBezTo>
                    <a:pt x="12462" y="1543"/>
                    <a:pt x="10800" y="3086"/>
                    <a:pt x="9969" y="2314"/>
                  </a:cubicBezTo>
                  <a:cubicBezTo>
                    <a:pt x="8308" y="771"/>
                    <a:pt x="5815" y="0"/>
                    <a:pt x="4985" y="1543"/>
                  </a:cubicBezTo>
                  <a:cubicBezTo>
                    <a:pt x="4154" y="3086"/>
                    <a:pt x="4985" y="5400"/>
                    <a:pt x="5815" y="6171"/>
                  </a:cubicBezTo>
                  <a:cubicBezTo>
                    <a:pt x="6646" y="7714"/>
                    <a:pt x="5815" y="7714"/>
                    <a:pt x="4985" y="9257"/>
                  </a:cubicBezTo>
                  <a:cubicBezTo>
                    <a:pt x="4154" y="10800"/>
                    <a:pt x="2492" y="11571"/>
                    <a:pt x="1662" y="12343"/>
                  </a:cubicBezTo>
                  <a:cubicBezTo>
                    <a:pt x="831" y="13886"/>
                    <a:pt x="0" y="14657"/>
                    <a:pt x="0" y="16971"/>
                  </a:cubicBezTo>
                  <a:cubicBezTo>
                    <a:pt x="0" y="17743"/>
                    <a:pt x="831" y="19286"/>
                    <a:pt x="0" y="20829"/>
                  </a:cubicBezTo>
                  <a:cubicBezTo>
                    <a:pt x="1662" y="21600"/>
                    <a:pt x="1662" y="20829"/>
                    <a:pt x="3323" y="20057"/>
                  </a:cubicBezTo>
                  <a:cubicBezTo>
                    <a:pt x="4985" y="19286"/>
                    <a:pt x="7477" y="19286"/>
                    <a:pt x="9138" y="19286"/>
                  </a:cubicBezTo>
                  <a:cubicBezTo>
                    <a:pt x="8308" y="16971"/>
                    <a:pt x="9969" y="16200"/>
                    <a:pt x="11631" y="15429"/>
                  </a:cubicBezTo>
                  <a:cubicBezTo>
                    <a:pt x="13292" y="14657"/>
                    <a:pt x="16615" y="13114"/>
                    <a:pt x="17446" y="15429"/>
                  </a:cubicBezTo>
                  <a:cubicBezTo>
                    <a:pt x="17446" y="14657"/>
                    <a:pt x="17446" y="13886"/>
                    <a:pt x="18277" y="13886"/>
                  </a:cubicBezTo>
                  <a:cubicBezTo>
                    <a:pt x="18277" y="12343"/>
                    <a:pt x="17446" y="13886"/>
                    <a:pt x="18277" y="13886"/>
                  </a:cubicBezTo>
                  <a:close/>
                </a:path>
              </a:pathLst>
            </a:custGeom>
            <a:solidFill>
              <a:srgbClr val="9AB5DB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50" name="Shape">
              <a:extLst>
                <a:ext uri="{FF2B5EF4-FFF2-40B4-BE49-F238E27FC236}">
                  <a16:creationId xmlns:a16="http://schemas.microsoft.com/office/drawing/2014/main" id="{171A8AB5-CBD4-4239-B914-275164730517}"/>
                </a:ext>
              </a:extLst>
            </p:cNvPr>
            <p:cNvSpPr/>
            <p:nvPr/>
          </p:nvSpPr>
          <p:spPr>
            <a:xfrm>
              <a:off x="9475545" y="4124944"/>
              <a:ext cx="50619" cy="55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31" h="21600" extrusionOk="0">
                  <a:moveTo>
                    <a:pt x="2160" y="12960"/>
                  </a:moveTo>
                  <a:cubicBezTo>
                    <a:pt x="4320" y="15120"/>
                    <a:pt x="4320" y="19440"/>
                    <a:pt x="6480" y="21600"/>
                  </a:cubicBezTo>
                  <a:cubicBezTo>
                    <a:pt x="10800" y="19440"/>
                    <a:pt x="15120" y="15120"/>
                    <a:pt x="19440" y="10800"/>
                  </a:cubicBezTo>
                  <a:cubicBezTo>
                    <a:pt x="21600" y="6480"/>
                    <a:pt x="10800" y="8640"/>
                    <a:pt x="17280" y="0"/>
                  </a:cubicBezTo>
                  <a:cubicBezTo>
                    <a:pt x="15120" y="0"/>
                    <a:pt x="6480" y="0"/>
                    <a:pt x="8640" y="2160"/>
                  </a:cubicBezTo>
                  <a:cubicBezTo>
                    <a:pt x="10800" y="6480"/>
                    <a:pt x="2160" y="4320"/>
                    <a:pt x="0" y="2160"/>
                  </a:cubicBezTo>
                  <a:cubicBezTo>
                    <a:pt x="0" y="6480"/>
                    <a:pt x="2160" y="8640"/>
                    <a:pt x="2160" y="12960"/>
                  </a:cubicBezTo>
                  <a:close/>
                </a:path>
              </a:pathLst>
            </a:custGeom>
            <a:solidFill>
              <a:srgbClr val="4D81BE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51" name="Shape">
              <a:extLst>
                <a:ext uri="{FF2B5EF4-FFF2-40B4-BE49-F238E27FC236}">
                  <a16:creationId xmlns:a16="http://schemas.microsoft.com/office/drawing/2014/main" id="{5ABA624C-D71E-4C8E-8EE1-92C8B28E0BE7}"/>
                </a:ext>
              </a:extLst>
            </p:cNvPr>
            <p:cNvSpPr/>
            <p:nvPr/>
          </p:nvSpPr>
          <p:spPr>
            <a:xfrm>
              <a:off x="9475545" y="4090541"/>
              <a:ext cx="51691" cy="46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60" h="19571" extrusionOk="0">
                  <a:moveTo>
                    <a:pt x="5891" y="2400"/>
                  </a:moveTo>
                  <a:cubicBezTo>
                    <a:pt x="1964" y="4800"/>
                    <a:pt x="0" y="12000"/>
                    <a:pt x="0" y="16800"/>
                  </a:cubicBezTo>
                  <a:cubicBezTo>
                    <a:pt x="1964" y="19200"/>
                    <a:pt x="9818" y="21600"/>
                    <a:pt x="7855" y="16800"/>
                  </a:cubicBezTo>
                  <a:cubicBezTo>
                    <a:pt x="5891" y="14400"/>
                    <a:pt x="13745" y="14400"/>
                    <a:pt x="15709" y="14400"/>
                  </a:cubicBezTo>
                  <a:cubicBezTo>
                    <a:pt x="21600" y="12000"/>
                    <a:pt x="15709" y="2400"/>
                    <a:pt x="13745" y="0"/>
                  </a:cubicBezTo>
                  <a:cubicBezTo>
                    <a:pt x="9818" y="2400"/>
                    <a:pt x="9818" y="4800"/>
                    <a:pt x="5891" y="2400"/>
                  </a:cubicBezTo>
                  <a:cubicBezTo>
                    <a:pt x="3927" y="2400"/>
                    <a:pt x="7855" y="2400"/>
                    <a:pt x="5891" y="2400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52" name="Shape">
              <a:extLst>
                <a:ext uri="{FF2B5EF4-FFF2-40B4-BE49-F238E27FC236}">
                  <a16:creationId xmlns:a16="http://schemas.microsoft.com/office/drawing/2014/main" id="{19939FD1-253E-471A-8AE8-4B332032E3CD}"/>
                </a:ext>
              </a:extLst>
            </p:cNvPr>
            <p:cNvSpPr/>
            <p:nvPr/>
          </p:nvSpPr>
          <p:spPr>
            <a:xfrm>
              <a:off x="9491203" y="4082394"/>
              <a:ext cx="297721" cy="308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0411" extrusionOk="0">
                  <a:moveTo>
                    <a:pt x="16100" y="4243"/>
                  </a:moveTo>
                  <a:cubicBezTo>
                    <a:pt x="13700" y="2754"/>
                    <a:pt x="11300" y="1636"/>
                    <a:pt x="8900" y="519"/>
                  </a:cubicBezTo>
                  <a:cubicBezTo>
                    <a:pt x="8500" y="1264"/>
                    <a:pt x="7300" y="2009"/>
                    <a:pt x="6500" y="2009"/>
                  </a:cubicBezTo>
                  <a:cubicBezTo>
                    <a:pt x="6500" y="2009"/>
                    <a:pt x="8100" y="2381"/>
                    <a:pt x="8100" y="2754"/>
                  </a:cubicBezTo>
                  <a:cubicBezTo>
                    <a:pt x="7700" y="3126"/>
                    <a:pt x="6900" y="2754"/>
                    <a:pt x="6500" y="2754"/>
                  </a:cubicBezTo>
                  <a:cubicBezTo>
                    <a:pt x="5700" y="2381"/>
                    <a:pt x="5700" y="2754"/>
                    <a:pt x="4900" y="3126"/>
                  </a:cubicBezTo>
                  <a:cubicBezTo>
                    <a:pt x="4900" y="3126"/>
                    <a:pt x="4100" y="2754"/>
                    <a:pt x="4100" y="2381"/>
                  </a:cubicBezTo>
                  <a:cubicBezTo>
                    <a:pt x="3700" y="2009"/>
                    <a:pt x="4100" y="1264"/>
                    <a:pt x="4500" y="892"/>
                  </a:cubicBezTo>
                  <a:cubicBezTo>
                    <a:pt x="4900" y="-598"/>
                    <a:pt x="2500" y="147"/>
                    <a:pt x="1700" y="519"/>
                  </a:cubicBezTo>
                  <a:cubicBezTo>
                    <a:pt x="2100" y="892"/>
                    <a:pt x="2900" y="2009"/>
                    <a:pt x="2500" y="2381"/>
                  </a:cubicBezTo>
                  <a:cubicBezTo>
                    <a:pt x="2500" y="2754"/>
                    <a:pt x="900" y="3871"/>
                    <a:pt x="1700" y="3871"/>
                  </a:cubicBezTo>
                  <a:cubicBezTo>
                    <a:pt x="2900" y="4243"/>
                    <a:pt x="2500" y="4616"/>
                    <a:pt x="2100" y="5361"/>
                  </a:cubicBezTo>
                  <a:cubicBezTo>
                    <a:pt x="1700" y="5361"/>
                    <a:pt x="900" y="5733"/>
                    <a:pt x="500" y="6105"/>
                  </a:cubicBezTo>
                  <a:cubicBezTo>
                    <a:pt x="-300" y="6478"/>
                    <a:pt x="100" y="6478"/>
                    <a:pt x="100" y="7223"/>
                  </a:cubicBezTo>
                  <a:cubicBezTo>
                    <a:pt x="500" y="9085"/>
                    <a:pt x="1300" y="10202"/>
                    <a:pt x="1700" y="11692"/>
                  </a:cubicBezTo>
                  <a:cubicBezTo>
                    <a:pt x="1700" y="13554"/>
                    <a:pt x="3300" y="14299"/>
                    <a:pt x="4500" y="15043"/>
                  </a:cubicBezTo>
                  <a:cubicBezTo>
                    <a:pt x="4900" y="15416"/>
                    <a:pt x="5300" y="15416"/>
                    <a:pt x="5700" y="15416"/>
                  </a:cubicBezTo>
                  <a:cubicBezTo>
                    <a:pt x="6100" y="15416"/>
                    <a:pt x="6100" y="15788"/>
                    <a:pt x="6500" y="16161"/>
                  </a:cubicBezTo>
                  <a:cubicBezTo>
                    <a:pt x="7300" y="16161"/>
                    <a:pt x="8500" y="16161"/>
                    <a:pt x="9300" y="16905"/>
                  </a:cubicBezTo>
                  <a:cubicBezTo>
                    <a:pt x="9700" y="17278"/>
                    <a:pt x="9700" y="18395"/>
                    <a:pt x="9700" y="19140"/>
                  </a:cubicBezTo>
                  <a:cubicBezTo>
                    <a:pt x="10100" y="19512"/>
                    <a:pt x="9700" y="19885"/>
                    <a:pt x="10500" y="19885"/>
                  </a:cubicBezTo>
                  <a:cubicBezTo>
                    <a:pt x="10900" y="19885"/>
                    <a:pt x="11300" y="19885"/>
                    <a:pt x="11700" y="19885"/>
                  </a:cubicBezTo>
                  <a:cubicBezTo>
                    <a:pt x="12100" y="19885"/>
                    <a:pt x="12500" y="19885"/>
                    <a:pt x="12900" y="20257"/>
                  </a:cubicBezTo>
                  <a:cubicBezTo>
                    <a:pt x="13300" y="20630"/>
                    <a:pt x="13700" y="20257"/>
                    <a:pt x="14100" y="19885"/>
                  </a:cubicBezTo>
                  <a:cubicBezTo>
                    <a:pt x="14900" y="19512"/>
                    <a:pt x="15700" y="21002"/>
                    <a:pt x="16500" y="19885"/>
                  </a:cubicBezTo>
                  <a:cubicBezTo>
                    <a:pt x="16500" y="19140"/>
                    <a:pt x="17700" y="19512"/>
                    <a:pt x="18100" y="19512"/>
                  </a:cubicBezTo>
                  <a:cubicBezTo>
                    <a:pt x="19300" y="19140"/>
                    <a:pt x="20100" y="18395"/>
                    <a:pt x="21300" y="17650"/>
                  </a:cubicBezTo>
                  <a:cubicBezTo>
                    <a:pt x="19300" y="16533"/>
                    <a:pt x="19300" y="15043"/>
                    <a:pt x="19300" y="12809"/>
                  </a:cubicBezTo>
                  <a:cubicBezTo>
                    <a:pt x="18900" y="12436"/>
                    <a:pt x="19700" y="11692"/>
                    <a:pt x="19300" y="11319"/>
                  </a:cubicBezTo>
                  <a:cubicBezTo>
                    <a:pt x="18900" y="10947"/>
                    <a:pt x="18100" y="10574"/>
                    <a:pt x="18100" y="9830"/>
                  </a:cubicBezTo>
                  <a:cubicBezTo>
                    <a:pt x="18100" y="9457"/>
                    <a:pt x="18900" y="6850"/>
                    <a:pt x="18900" y="6850"/>
                  </a:cubicBezTo>
                  <a:cubicBezTo>
                    <a:pt x="18500" y="6850"/>
                    <a:pt x="18100" y="6478"/>
                    <a:pt x="17700" y="6105"/>
                  </a:cubicBezTo>
                  <a:cubicBezTo>
                    <a:pt x="17300" y="5733"/>
                    <a:pt x="16900" y="5733"/>
                    <a:pt x="16100" y="5361"/>
                  </a:cubicBezTo>
                  <a:cubicBezTo>
                    <a:pt x="16100" y="4988"/>
                    <a:pt x="16100" y="4616"/>
                    <a:pt x="16100" y="4243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53" name="Shape">
              <a:extLst>
                <a:ext uri="{FF2B5EF4-FFF2-40B4-BE49-F238E27FC236}">
                  <a16:creationId xmlns:a16="http://schemas.microsoft.com/office/drawing/2014/main" id="{723979D2-CC96-478F-8B68-A0F68797D6F0}"/>
                </a:ext>
              </a:extLst>
            </p:cNvPr>
            <p:cNvSpPr/>
            <p:nvPr/>
          </p:nvSpPr>
          <p:spPr>
            <a:xfrm>
              <a:off x="8938599" y="3994974"/>
              <a:ext cx="149559" cy="17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600" extrusionOk="0">
                  <a:moveTo>
                    <a:pt x="12000" y="20206"/>
                  </a:moveTo>
                  <a:cubicBezTo>
                    <a:pt x="12000" y="19510"/>
                    <a:pt x="10400" y="16723"/>
                    <a:pt x="12000" y="16723"/>
                  </a:cubicBezTo>
                  <a:cubicBezTo>
                    <a:pt x="12000" y="16723"/>
                    <a:pt x="13600" y="16723"/>
                    <a:pt x="13600" y="16723"/>
                  </a:cubicBezTo>
                  <a:cubicBezTo>
                    <a:pt x="14400" y="16026"/>
                    <a:pt x="14400" y="14632"/>
                    <a:pt x="15200" y="14632"/>
                  </a:cubicBezTo>
                  <a:cubicBezTo>
                    <a:pt x="16000" y="15329"/>
                    <a:pt x="16800" y="16026"/>
                    <a:pt x="16800" y="16723"/>
                  </a:cubicBezTo>
                  <a:cubicBezTo>
                    <a:pt x="17600" y="17419"/>
                    <a:pt x="17600" y="16026"/>
                    <a:pt x="19200" y="16026"/>
                  </a:cubicBezTo>
                  <a:cubicBezTo>
                    <a:pt x="19200" y="16026"/>
                    <a:pt x="20800" y="17419"/>
                    <a:pt x="20800" y="16723"/>
                  </a:cubicBezTo>
                  <a:cubicBezTo>
                    <a:pt x="20800" y="16026"/>
                    <a:pt x="20800" y="15329"/>
                    <a:pt x="20800" y="14632"/>
                  </a:cubicBezTo>
                  <a:cubicBezTo>
                    <a:pt x="21600" y="13239"/>
                    <a:pt x="21600" y="11148"/>
                    <a:pt x="20800" y="9755"/>
                  </a:cubicBezTo>
                  <a:cubicBezTo>
                    <a:pt x="20000" y="9058"/>
                    <a:pt x="20000" y="8361"/>
                    <a:pt x="20000" y="7665"/>
                  </a:cubicBezTo>
                  <a:cubicBezTo>
                    <a:pt x="20000" y="6271"/>
                    <a:pt x="21600" y="5574"/>
                    <a:pt x="20800" y="4181"/>
                  </a:cubicBezTo>
                  <a:cubicBezTo>
                    <a:pt x="20000" y="2090"/>
                    <a:pt x="16800" y="4877"/>
                    <a:pt x="16800" y="2787"/>
                  </a:cubicBezTo>
                  <a:cubicBezTo>
                    <a:pt x="16800" y="1394"/>
                    <a:pt x="17600" y="0"/>
                    <a:pt x="15200" y="0"/>
                  </a:cubicBezTo>
                  <a:cubicBezTo>
                    <a:pt x="14400" y="0"/>
                    <a:pt x="12800" y="0"/>
                    <a:pt x="11200" y="0"/>
                  </a:cubicBezTo>
                  <a:cubicBezTo>
                    <a:pt x="8000" y="0"/>
                    <a:pt x="12000" y="4877"/>
                    <a:pt x="8800" y="4877"/>
                  </a:cubicBezTo>
                  <a:cubicBezTo>
                    <a:pt x="7200" y="4877"/>
                    <a:pt x="5600" y="4877"/>
                    <a:pt x="4000" y="4877"/>
                  </a:cubicBezTo>
                  <a:cubicBezTo>
                    <a:pt x="3200" y="4877"/>
                    <a:pt x="3200" y="4877"/>
                    <a:pt x="3200" y="4877"/>
                  </a:cubicBezTo>
                  <a:cubicBezTo>
                    <a:pt x="1600" y="6271"/>
                    <a:pt x="3200" y="6271"/>
                    <a:pt x="3200" y="6968"/>
                  </a:cubicBezTo>
                  <a:cubicBezTo>
                    <a:pt x="3200" y="8361"/>
                    <a:pt x="0" y="9755"/>
                    <a:pt x="0" y="11148"/>
                  </a:cubicBezTo>
                  <a:cubicBezTo>
                    <a:pt x="800" y="12542"/>
                    <a:pt x="2400" y="14632"/>
                    <a:pt x="3200" y="16026"/>
                  </a:cubicBezTo>
                  <a:cubicBezTo>
                    <a:pt x="4800" y="16723"/>
                    <a:pt x="5600" y="18116"/>
                    <a:pt x="7200" y="19510"/>
                  </a:cubicBezTo>
                  <a:cubicBezTo>
                    <a:pt x="8000" y="20206"/>
                    <a:pt x="8800" y="20903"/>
                    <a:pt x="8800" y="21600"/>
                  </a:cubicBezTo>
                  <a:cubicBezTo>
                    <a:pt x="9600" y="20903"/>
                    <a:pt x="11200" y="20903"/>
                    <a:pt x="12000" y="20206"/>
                  </a:cubicBezTo>
                  <a:cubicBezTo>
                    <a:pt x="12000" y="20206"/>
                    <a:pt x="11200" y="20903"/>
                    <a:pt x="12000" y="20206"/>
                  </a:cubicBezTo>
                  <a:close/>
                </a:path>
              </a:pathLst>
            </a:custGeom>
            <a:solidFill>
              <a:srgbClr val="9AB5DB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54" name="Shape">
              <a:extLst>
                <a:ext uri="{FF2B5EF4-FFF2-40B4-BE49-F238E27FC236}">
                  <a16:creationId xmlns:a16="http://schemas.microsoft.com/office/drawing/2014/main" id="{08F8031E-EC59-4950-BDBC-34C92AA6036C}"/>
                </a:ext>
              </a:extLst>
            </p:cNvPr>
            <p:cNvSpPr/>
            <p:nvPr/>
          </p:nvSpPr>
          <p:spPr>
            <a:xfrm>
              <a:off x="8948151" y="3994974"/>
              <a:ext cx="63059" cy="40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15429"/>
                    <a:pt x="21600" y="6171"/>
                    <a:pt x="21600" y="0"/>
                  </a:cubicBezTo>
                  <a:cubicBezTo>
                    <a:pt x="15709" y="0"/>
                    <a:pt x="11782" y="3086"/>
                    <a:pt x="5891" y="3086"/>
                  </a:cubicBezTo>
                  <a:cubicBezTo>
                    <a:pt x="7855" y="6171"/>
                    <a:pt x="1964" y="9257"/>
                    <a:pt x="0" y="12343"/>
                  </a:cubicBezTo>
                  <a:cubicBezTo>
                    <a:pt x="0" y="15429"/>
                    <a:pt x="3927" y="18514"/>
                    <a:pt x="3927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D81BE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55" name="Shape">
              <a:extLst>
                <a:ext uri="{FF2B5EF4-FFF2-40B4-BE49-F238E27FC236}">
                  <a16:creationId xmlns:a16="http://schemas.microsoft.com/office/drawing/2014/main" id="{C074105F-94B0-4629-A4F7-2E33792D6A55}"/>
                </a:ext>
              </a:extLst>
            </p:cNvPr>
            <p:cNvSpPr/>
            <p:nvPr/>
          </p:nvSpPr>
          <p:spPr>
            <a:xfrm>
              <a:off x="8931148" y="3692981"/>
              <a:ext cx="202356" cy="312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0" h="21179" extrusionOk="0">
                  <a:moveTo>
                    <a:pt x="16510" y="20842"/>
                  </a:moveTo>
                  <a:cubicBezTo>
                    <a:pt x="18261" y="20842"/>
                    <a:pt x="20012" y="21600"/>
                    <a:pt x="21180" y="20842"/>
                  </a:cubicBezTo>
                  <a:cubicBezTo>
                    <a:pt x="21180" y="19326"/>
                    <a:pt x="20012" y="18947"/>
                    <a:pt x="18845" y="18189"/>
                  </a:cubicBezTo>
                  <a:cubicBezTo>
                    <a:pt x="18261" y="17811"/>
                    <a:pt x="18261" y="17432"/>
                    <a:pt x="18261" y="16674"/>
                  </a:cubicBezTo>
                  <a:cubicBezTo>
                    <a:pt x="17677" y="16295"/>
                    <a:pt x="17094" y="15916"/>
                    <a:pt x="17094" y="15158"/>
                  </a:cubicBezTo>
                  <a:cubicBezTo>
                    <a:pt x="16510" y="13642"/>
                    <a:pt x="17677" y="13263"/>
                    <a:pt x="18261" y="12126"/>
                  </a:cubicBezTo>
                  <a:cubicBezTo>
                    <a:pt x="18845" y="11368"/>
                    <a:pt x="19429" y="10989"/>
                    <a:pt x="19429" y="10232"/>
                  </a:cubicBezTo>
                  <a:cubicBezTo>
                    <a:pt x="18845" y="9474"/>
                    <a:pt x="18845" y="8716"/>
                    <a:pt x="17677" y="7958"/>
                  </a:cubicBezTo>
                  <a:cubicBezTo>
                    <a:pt x="17677" y="7958"/>
                    <a:pt x="14758" y="6821"/>
                    <a:pt x="15926" y="6063"/>
                  </a:cubicBezTo>
                  <a:cubicBezTo>
                    <a:pt x="16510" y="5684"/>
                    <a:pt x="18261" y="6063"/>
                    <a:pt x="19429" y="6063"/>
                  </a:cubicBezTo>
                  <a:cubicBezTo>
                    <a:pt x="18261" y="4547"/>
                    <a:pt x="18261" y="3789"/>
                    <a:pt x="18261" y="2274"/>
                  </a:cubicBezTo>
                  <a:cubicBezTo>
                    <a:pt x="18261" y="1895"/>
                    <a:pt x="18261" y="1137"/>
                    <a:pt x="17094" y="758"/>
                  </a:cubicBezTo>
                  <a:cubicBezTo>
                    <a:pt x="17094" y="379"/>
                    <a:pt x="15342" y="0"/>
                    <a:pt x="15342" y="0"/>
                  </a:cubicBezTo>
                  <a:cubicBezTo>
                    <a:pt x="15342" y="758"/>
                    <a:pt x="18845" y="2653"/>
                    <a:pt x="15926" y="3411"/>
                  </a:cubicBezTo>
                  <a:cubicBezTo>
                    <a:pt x="14175" y="4168"/>
                    <a:pt x="13591" y="5305"/>
                    <a:pt x="13007" y="6821"/>
                  </a:cubicBezTo>
                  <a:cubicBezTo>
                    <a:pt x="12423" y="7200"/>
                    <a:pt x="12423" y="8337"/>
                    <a:pt x="11839" y="8337"/>
                  </a:cubicBezTo>
                  <a:cubicBezTo>
                    <a:pt x="10672" y="8716"/>
                    <a:pt x="10672" y="9474"/>
                    <a:pt x="10088" y="10232"/>
                  </a:cubicBezTo>
                  <a:cubicBezTo>
                    <a:pt x="9504" y="10989"/>
                    <a:pt x="8921" y="11747"/>
                    <a:pt x="8337" y="12505"/>
                  </a:cubicBezTo>
                  <a:cubicBezTo>
                    <a:pt x="7169" y="13263"/>
                    <a:pt x="6585" y="11747"/>
                    <a:pt x="6002" y="11747"/>
                  </a:cubicBezTo>
                  <a:cubicBezTo>
                    <a:pt x="3083" y="11747"/>
                    <a:pt x="1331" y="13263"/>
                    <a:pt x="748" y="14779"/>
                  </a:cubicBezTo>
                  <a:cubicBezTo>
                    <a:pt x="748" y="15158"/>
                    <a:pt x="-420" y="15537"/>
                    <a:pt x="164" y="15916"/>
                  </a:cubicBezTo>
                  <a:cubicBezTo>
                    <a:pt x="748" y="16295"/>
                    <a:pt x="1331" y="16674"/>
                    <a:pt x="1915" y="17053"/>
                  </a:cubicBezTo>
                  <a:cubicBezTo>
                    <a:pt x="1915" y="17432"/>
                    <a:pt x="2499" y="16674"/>
                    <a:pt x="2499" y="17053"/>
                  </a:cubicBezTo>
                  <a:cubicBezTo>
                    <a:pt x="3083" y="17432"/>
                    <a:pt x="3666" y="17811"/>
                    <a:pt x="3666" y="18189"/>
                  </a:cubicBezTo>
                  <a:cubicBezTo>
                    <a:pt x="4250" y="18947"/>
                    <a:pt x="3666" y="20084"/>
                    <a:pt x="3666" y="20842"/>
                  </a:cubicBezTo>
                  <a:cubicBezTo>
                    <a:pt x="5418" y="20463"/>
                    <a:pt x="7169" y="20463"/>
                    <a:pt x="8921" y="20463"/>
                  </a:cubicBezTo>
                  <a:cubicBezTo>
                    <a:pt x="11256" y="20463"/>
                    <a:pt x="14175" y="20842"/>
                    <a:pt x="16510" y="20842"/>
                  </a:cubicBezTo>
                  <a:close/>
                </a:path>
              </a:pathLst>
            </a:custGeom>
            <a:solidFill>
              <a:srgbClr val="4D81BE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56" name="Shape">
              <a:extLst>
                <a:ext uri="{FF2B5EF4-FFF2-40B4-BE49-F238E27FC236}">
                  <a16:creationId xmlns:a16="http://schemas.microsoft.com/office/drawing/2014/main" id="{6B83B58A-21A1-4379-AC82-DE35B87F450F}"/>
                </a:ext>
              </a:extLst>
            </p:cNvPr>
            <p:cNvSpPr/>
            <p:nvPr/>
          </p:nvSpPr>
          <p:spPr>
            <a:xfrm>
              <a:off x="8711464" y="3708273"/>
              <a:ext cx="80000" cy="17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2" h="21600" extrusionOk="0">
                  <a:moveTo>
                    <a:pt x="14792" y="0"/>
                  </a:moveTo>
                  <a:cubicBezTo>
                    <a:pt x="11912" y="1394"/>
                    <a:pt x="13352" y="1394"/>
                    <a:pt x="11912" y="2787"/>
                  </a:cubicBezTo>
                  <a:cubicBezTo>
                    <a:pt x="10472" y="4181"/>
                    <a:pt x="7592" y="3484"/>
                    <a:pt x="4712" y="3484"/>
                  </a:cubicBezTo>
                  <a:cubicBezTo>
                    <a:pt x="4712" y="3484"/>
                    <a:pt x="1832" y="4877"/>
                    <a:pt x="392" y="5574"/>
                  </a:cubicBezTo>
                  <a:cubicBezTo>
                    <a:pt x="-1048" y="6271"/>
                    <a:pt x="1832" y="7665"/>
                    <a:pt x="3272" y="9058"/>
                  </a:cubicBezTo>
                  <a:cubicBezTo>
                    <a:pt x="9032" y="12542"/>
                    <a:pt x="4712" y="17419"/>
                    <a:pt x="7592" y="21600"/>
                  </a:cubicBezTo>
                  <a:cubicBezTo>
                    <a:pt x="9032" y="21600"/>
                    <a:pt x="11912" y="21600"/>
                    <a:pt x="14792" y="20903"/>
                  </a:cubicBezTo>
                  <a:cubicBezTo>
                    <a:pt x="16232" y="20903"/>
                    <a:pt x="16232" y="20206"/>
                    <a:pt x="14792" y="18813"/>
                  </a:cubicBezTo>
                  <a:cubicBezTo>
                    <a:pt x="14792" y="16723"/>
                    <a:pt x="14792" y="14632"/>
                    <a:pt x="14792" y="12542"/>
                  </a:cubicBezTo>
                  <a:cubicBezTo>
                    <a:pt x="14792" y="9755"/>
                    <a:pt x="19112" y="8361"/>
                    <a:pt x="20552" y="6271"/>
                  </a:cubicBezTo>
                  <a:cubicBezTo>
                    <a:pt x="20552" y="4181"/>
                    <a:pt x="20552" y="3484"/>
                    <a:pt x="19112" y="2090"/>
                  </a:cubicBezTo>
                  <a:cubicBezTo>
                    <a:pt x="19112" y="2090"/>
                    <a:pt x="14792" y="0"/>
                    <a:pt x="14792" y="0"/>
                  </a:cubicBezTo>
                  <a:cubicBezTo>
                    <a:pt x="13352" y="697"/>
                    <a:pt x="14792" y="0"/>
                    <a:pt x="14792" y="0"/>
                  </a:cubicBezTo>
                  <a:close/>
                </a:path>
              </a:pathLst>
            </a:custGeom>
            <a:solidFill>
              <a:srgbClr val="4D81BE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57" name="Shape">
              <a:extLst>
                <a:ext uri="{FF2B5EF4-FFF2-40B4-BE49-F238E27FC236}">
                  <a16:creationId xmlns:a16="http://schemas.microsoft.com/office/drawing/2014/main" id="{75630402-EDE5-4396-8C61-7F61A6E1F586}"/>
                </a:ext>
              </a:extLst>
            </p:cNvPr>
            <p:cNvSpPr/>
            <p:nvPr/>
          </p:nvSpPr>
          <p:spPr>
            <a:xfrm>
              <a:off x="8767994" y="3668398"/>
              <a:ext cx="327295" cy="271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0433" extrusionOk="0">
                  <a:moveTo>
                    <a:pt x="11135" y="17480"/>
                  </a:moveTo>
                  <a:cubicBezTo>
                    <a:pt x="11501" y="16633"/>
                    <a:pt x="12600" y="15363"/>
                    <a:pt x="13332" y="15363"/>
                  </a:cubicBezTo>
                  <a:cubicBezTo>
                    <a:pt x="13698" y="14939"/>
                    <a:pt x="14430" y="14939"/>
                    <a:pt x="14430" y="14939"/>
                  </a:cubicBezTo>
                  <a:cubicBezTo>
                    <a:pt x="14796" y="15363"/>
                    <a:pt x="15162" y="16210"/>
                    <a:pt x="15528" y="15786"/>
                  </a:cubicBezTo>
                  <a:cubicBezTo>
                    <a:pt x="16261" y="15363"/>
                    <a:pt x="16627" y="14092"/>
                    <a:pt x="16993" y="13245"/>
                  </a:cubicBezTo>
                  <a:cubicBezTo>
                    <a:pt x="16993" y="12821"/>
                    <a:pt x="17359" y="11974"/>
                    <a:pt x="17359" y="11551"/>
                  </a:cubicBezTo>
                  <a:cubicBezTo>
                    <a:pt x="17725" y="11127"/>
                    <a:pt x="18091" y="11551"/>
                    <a:pt x="18457" y="11127"/>
                  </a:cubicBezTo>
                  <a:cubicBezTo>
                    <a:pt x="18457" y="10280"/>
                    <a:pt x="19189" y="5621"/>
                    <a:pt x="20288" y="5621"/>
                  </a:cubicBezTo>
                  <a:cubicBezTo>
                    <a:pt x="21020" y="5621"/>
                    <a:pt x="21386" y="4774"/>
                    <a:pt x="21386" y="4351"/>
                  </a:cubicBezTo>
                  <a:cubicBezTo>
                    <a:pt x="21386" y="3504"/>
                    <a:pt x="20654" y="3504"/>
                    <a:pt x="20654" y="3080"/>
                  </a:cubicBezTo>
                  <a:cubicBezTo>
                    <a:pt x="20654" y="2657"/>
                    <a:pt x="20288" y="2657"/>
                    <a:pt x="20288" y="2233"/>
                  </a:cubicBezTo>
                  <a:cubicBezTo>
                    <a:pt x="19922" y="1386"/>
                    <a:pt x="19922" y="963"/>
                    <a:pt x="19555" y="116"/>
                  </a:cubicBezTo>
                  <a:cubicBezTo>
                    <a:pt x="19189" y="539"/>
                    <a:pt x="18091" y="1810"/>
                    <a:pt x="17359" y="1810"/>
                  </a:cubicBezTo>
                  <a:cubicBezTo>
                    <a:pt x="16261" y="1386"/>
                    <a:pt x="15528" y="1386"/>
                    <a:pt x="14430" y="1386"/>
                  </a:cubicBezTo>
                  <a:cubicBezTo>
                    <a:pt x="13332" y="1386"/>
                    <a:pt x="12600" y="2233"/>
                    <a:pt x="11501" y="2233"/>
                  </a:cubicBezTo>
                  <a:cubicBezTo>
                    <a:pt x="10769" y="2233"/>
                    <a:pt x="10037" y="963"/>
                    <a:pt x="9305" y="1386"/>
                  </a:cubicBezTo>
                  <a:cubicBezTo>
                    <a:pt x="7840" y="2233"/>
                    <a:pt x="7474" y="1810"/>
                    <a:pt x="6742" y="963"/>
                  </a:cubicBezTo>
                  <a:cubicBezTo>
                    <a:pt x="6376" y="539"/>
                    <a:pt x="5278" y="-308"/>
                    <a:pt x="4545" y="116"/>
                  </a:cubicBezTo>
                  <a:cubicBezTo>
                    <a:pt x="4179" y="116"/>
                    <a:pt x="3081" y="539"/>
                    <a:pt x="2715" y="963"/>
                  </a:cubicBezTo>
                  <a:cubicBezTo>
                    <a:pt x="2349" y="1386"/>
                    <a:pt x="2715" y="1810"/>
                    <a:pt x="2349" y="2233"/>
                  </a:cubicBezTo>
                  <a:cubicBezTo>
                    <a:pt x="2349" y="2657"/>
                    <a:pt x="1983" y="3504"/>
                    <a:pt x="1983" y="3927"/>
                  </a:cubicBezTo>
                  <a:cubicBezTo>
                    <a:pt x="1617" y="4774"/>
                    <a:pt x="1617" y="5621"/>
                    <a:pt x="1617" y="6468"/>
                  </a:cubicBezTo>
                  <a:cubicBezTo>
                    <a:pt x="1617" y="7739"/>
                    <a:pt x="518" y="8586"/>
                    <a:pt x="152" y="9857"/>
                  </a:cubicBezTo>
                  <a:cubicBezTo>
                    <a:pt x="-214" y="11127"/>
                    <a:pt x="152" y="14092"/>
                    <a:pt x="518" y="15786"/>
                  </a:cubicBezTo>
                  <a:cubicBezTo>
                    <a:pt x="518" y="16210"/>
                    <a:pt x="1250" y="15786"/>
                    <a:pt x="1617" y="15786"/>
                  </a:cubicBezTo>
                  <a:cubicBezTo>
                    <a:pt x="1983" y="15786"/>
                    <a:pt x="2715" y="16210"/>
                    <a:pt x="3081" y="16210"/>
                  </a:cubicBezTo>
                  <a:cubicBezTo>
                    <a:pt x="3447" y="16633"/>
                    <a:pt x="4911" y="17480"/>
                    <a:pt x="4911" y="17904"/>
                  </a:cubicBezTo>
                  <a:cubicBezTo>
                    <a:pt x="4911" y="18327"/>
                    <a:pt x="4911" y="18327"/>
                    <a:pt x="4911" y="18751"/>
                  </a:cubicBezTo>
                  <a:cubicBezTo>
                    <a:pt x="4911" y="19174"/>
                    <a:pt x="5278" y="19598"/>
                    <a:pt x="5644" y="20021"/>
                  </a:cubicBezTo>
                  <a:cubicBezTo>
                    <a:pt x="6376" y="21292"/>
                    <a:pt x="7474" y="19174"/>
                    <a:pt x="8206" y="19598"/>
                  </a:cubicBezTo>
                  <a:cubicBezTo>
                    <a:pt x="8206" y="19598"/>
                    <a:pt x="7840" y="20021"/>
                    <a:pt x="7840" y="20021"/>
                  </a:cubicBezTo>
                  <a:cubicBezTo>
                    <a:pt x="7840" y="19598"/>
                    <a:pt x="9671" y="19598"/>
                    <a:pt x="9671" y="19598"/>
                  </a:cubicBezTo>
                  <a:cubicBezTo>
                    <a:pt x="10403" y="19598"/>
                    <a:pt x="10403" y="18751"/>
                    <a:pt x="10769" y="19598"/>
                  </a:cubicBezTo>
                  <a:cubicBezTo>
                    <a:pt x="11135" y="18751"/>
                    <a:pt x="11135" y="18327"/>
                    <a:pt x="11135" y="17480"/>
                  </a:cubicBezTo>
                  <a:cubicBezTo>
                    <a:pt x="11501" y="17057"/>
                    <a:pt x="11135" y="17904"/>
                    <a:pt x="11135" y="17480"/>
                  </a:cubicBezTo>
                  <a:close/>
                </a:path>
              </a:pathLst>
            </a:custGeom>
            <a:solidFill>
              <a:srgbClr val="0050A1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58" name="Shape">
              <a:extLst>
                <a:ext uri="{FF2B5EF4-FFF2-40B4-BE49-F238E27FC236}">
                  <a16:creationId xmlns:a16="http://schemas.microsoft.com/office/drawing/2014/main" id="{AC8207DE-A935-46E9-98BE-065581CC3484}"/>
                </a:ext>
              </a:extLst>
            </p:cNvPr>
            <p:cNvSpPr/>
            <p:nvPr/>
          </p:nvSpPr>
          <p:spPr>
            <a:xfrm>
              <a:off x="8532649" y="3629904"/>
              <a:ext cx="227558" cy="168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4" h="21600" extrusionOk="0">
                  <a:moveTo>
                    <a:pt x="17555" y="14400"/>
                  </a:moveTo>
                  <a:cubicBezTo>
                    <a:pt x="18584" y="12240"/>
                    <a:pt x="20126" y="14400"/>
                    <a:pt x="20641" y="12240"/>
                  </a:cubicBezTo>
                  <a:cubicBezTo>
                    <a:pt x="21155" y="11520"/>
                    <a:pt x="19612" y="9360"/>
                    <a:pt x="19098" y="9360"/>
                  </a:cubicBezTo>
                  <a:cubicBezTo>
                    <a:pt x="18584" y="10800"/>
                    <a:pt x="17041" y="7920"/>
                    <a:pt x="16526" y="7200"/>
                  </a:cubicBezTo>
                  <a:cubicBezTo>
                    <a:pt x="16526" y="6480"/>
                    <a:pt x="16526" y="5760"/>
                    <a:pt x="16012" y="5040"/>
                  </a:cubicBezTo>
                  <a:cubicBezTo>
                    <a:pt x="14984" y="3600"/>
                    <a:pt x="14984" y="2880"/>
                    <a:pt x="14984" y="720"/>
                  </a:cubicBezTo>
                  <a:cubicBezTo>
                    <a:pt x="14469" y="720"/>
                    <a:pt x="13441" y="0"/>
                    <a:pt x="12926" y="0"/>
                  </a:cubicBezTo>
                  <a:cubicBezTo>
                    <a:pt x="11898" y="720"/>
                    <a:pt x="11384" y="1440"/>
                    <a:pt x="10869" y="1440"/>
                  </a:cubicBezTo>
                  <a:cubicBezTo>
                    <a:pt x="10355" y="2160"/>
                    <a:pt x="9841" y="2880"/>
                    <a:pt x="9326" y="2880"/>
                  </a:cubicBezTo>
                  <a:cubicBezTo>
                    <a:pt x="8812" y="4320"/>
                    <a:pt x="8812" y="2880"/>
                    <a:pt x="8298" y="3600"/>
                  </a:cubicBezTo>
                  <a:cubicBezTo>
                    <a:pt x="7269" y="4320"/>
                    <a:pt x="6241" y="7920"/>
                    <a:pt x="5212" y="7200"/>
                  </a:cubicBezTo>
                  <a:cubicBezTo>
                    <a:pt x="4698" y="7200"/>
                    <a:pt x="4184" y="5760"/>
                    <a:pt x="4184" y="7200"/>
                  </a:cubicBezTo>
                  <a:cubicBezTo>
                    <a:pt x="3669" y="7920"/>
                    <a:pt x="3669" y="9360"/>
                    <a:pt x="3155" y="10080"/>
                  </a:cubicBezTo>
                  <a:cubicBezTo>
                    <a:pt x="3155" y="10800"/>
                    <a:pt x="3155" y="11520"/>
                    <a:pt x="2126" y="11520"/>
                  </a:cubicBezTo>
                  <a:cubicBezTo>
                    <a:pt x="2126" y="11520"/>
                    <a:pt x="69" y="12240"/>
                    <a:pt x="584" y="12960"/>
                  </a:cubicBezTo>
                  <a:cubicBezTo>
                    <a:pt x="2126" y="14400"/>
                    <a:pt x="-445" y="16560"/>
                    <a:pt x="69" y="17280"/>
                  </a:cubicBezTo>
                  <a:cubicBezTo>
                    <a:pt x="1098" y="18000"/>
                    <a:pt x="2126" y="21600"/>
                    <a:pt x="3669" y="20160"/>
                  </a:cubicBezTo>
                  <a:cubicBezTo>
                    <a:pt x="5212" y="18720"/>
                    <a:pt x="6241" y="19440"/>
                    <a:pt x="7784" y="21600"/>
                  </a:cubicBezTo>
                  <a:cubicBezTo>
                    <a:pt x="7269" y="19440"/>
                    <a:pt x="7269" y="17280"/>
                    <a:pt x="7269" y="15840"/>
                  </a:cubicBezTo>
                  <a:cubicBezTo>
                    <a:pt x="9326" y="15840"/>
                    <a:pt x="10869" y="15840"/>
                    <a:pt x="12926" y="15840"/>
                  </a:cubicBezTo>
                  <a:cubicBezTo>
                    <a:pt x="14469" y="15840"/>
                    <a:pt x="17041" y="16560"/>
                    <a:pt x="17555" y="14400"/>
                  </a:cubicBezTo>
                  <a:cubicBezTo>
                    <a:pt x="18069" y="12960"/>
                    <a:pt x="17555" y="14400"/>
                    <a:pt x="17555" y="14400"/>
                  </a:cubicBezTo>
                  <a:close/>
                </a:path>
              </a:pathLst>
            </a:custGeom>
            <a:solidFill>
              <a:srgbClr val="4D81BE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59" name="Shape">
              <a:extLst>
                <a:ext uri="{FF2B5EF4-FFF2-40B4-BE49-F238E27FC236}">
                  <a16:creationId xmlns:a16="http://schemas.microsoft.com/office/drawing/2014/main" id="{8FD9451A-C944-4A9C-AD47-A147D42930D8}"/>
                </a:ext>
              </a:extLst>
            </p:cNvPr>
            <p:cNvSpPr/>
            <p:nvPr/>
          </p:nvSpPr>
          <p:spPr>
            <a:xfrm>
              <a:off x="8692524" y="3754142"/>
              <a:ext cx="44832" cy="132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75" h="21375" extrusionOk="0">
                  <a:moveTo>
                    <a:pt x="17040" y="9000"/>
                  </a:moveTo>
                  <a:cubicBezTo>
                    <a:pt x="17040" y="8100"/>
                    <a:pt x="17040" y="6300"/>
                    <a:pt x="14880" y="5400"/>
                  </a:cubicBezTo>
                  <a:cubicBezTo>
                    <a:pt x="12720" y="4500"/>
                    <a:pt x="6240" y="900"/>
                    <a:pt x="8400" y="0"/>
                  </a:cubicBezTo>
                  <a:cubicBezTo>
                    <a:pt x="6240" y="0"/>
                    <a:pt x="4080" y="0"/>
                    <a:pt x="1920" y="0"/>
                  </a:cubicBezTo>
                  <a:cubicBezTo>
                    <a:pt x="-2400" y="0"/>
                    <a:pt x="1920" y="1800"/>
                    <a:pt x="1920" y="2700"/>
                  </a:cubicBezTo>
                  <a:cubicBezTo>
                    <a:pt x="4080" y="4500"/>
                    <a:pt x="1920" y="6300"/>
                    <a:pt x="1920" y="8100"/>
                  </a:cubicBezTo>
                  <a:cubicBezTo>
                    <a:pt x="-240" y="10800"/>
                    <a:pt x="4080" y="10800"/>
                    <a:pt x="6240" y="13500"/>
                  </a:cubicBezTo>
                  <a:cubicBezTo>
                    <a:pt x="6240" y="15300"/>
                    <a:pt x="4080" y="17100"/>
                    <a:pt x="6240" y="18900"/>
                  </a:cubicBezTo>
                  <a:cubicBezTo>
                    <a:pt x="6240" y="19800"/>
                    <a:pt x="8400" y="20700"/>
                    <a:pt x="10560" y="20700"/>
                  </a:cubicBezTo>
                  <a:cubicBezTo>
                    <a:pt x="12720" y="21600"/>
                    <a:pt x="19200" y="21600"/>
                    <a:pt x="17040" y="20700"/>
                  </a:cubicBezTo>
                  <a:cubicBezTo>
                    <a:pt x="17040" y="17100"/>
                    <a:pt x="17040" y="13500"/>
                    <a:pt x="17040" y="9000"/>
                  </a:cubicBezTo>
                  <a:cubicBezTo>
                    <a:pt x="17040" y="6300"/>
                    <a:pt x="17040" y="11700"/>
                    <a:pt x="17040" y="9000"/>
                  </a:cubicBezTo>
                  <a:close/>
                </a:path>
              </a:pathLst>
            </a:custGeom>
            <a:solidFill>
              <a:srgbClr val="4D81BE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60" name="Shape">
              <a:extLst>
                <a:ext uri="{FF2B5EF4-FFF2-40B4-BE49-F238E27FC236}">
                  <a16:creationId xmlns:a16="http://schemas.microsoft.com/office/drawing/2014/main" id="{E2EE43DF-4D6D-4DA1-898D-A848430927F3}"/>
                </a:ext>
              </a:extLst>
            </p:cNvPr>
            <p:cNvSpPr/>
            <p:nvPr/>
          </p:nvSpPr>
          <p:spPr>
            <a:xfrm>
              <a:off x="8453079" y="3763917"/>
              <a:ext cx="163320" cy="169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51" h="21098" extrusionOk="0">
                  <a:moveTo>
                    <a:pt x="16641" y="2285"/>
                  </a:moveTo>
                  <a:cubicBezTo>
                    <a:pt x="15291" y="2285"/>
                    <a:pt x="14616" y="3679"/>
                    <a:pt x="13266" y="2982"/>
                  </a:cubicBezTo>
                  <a:cubicBezTo>
                    <a:pt x="11916" y="2982"/>
                    <a:pt x="10566" y="-502"/>
                    <a:pt x="9216" y="195"/>
                  </a:cubicBezTo>
                  <a:cubicBezTo>
                    <a:pt x="8541" y="892"/>
                    <a:pt x="7866" y="892"/>
                    <a:pt x="7866" y="195"/>
                  </a:cubicBezTo>
                  <a:cubicBezTo>
                    <a:pt x="7191" y="-502"/>
                    <a:pt x="6516" y="892"/>
                    <a:pt x="5841" y="892"/>
                  </a:cubicBezTo>
                  <a:cubicBezTo>
                    <a:pt x="4491" y="1588"/>
                    <a:pt x="3816" y="892"/>
                    <a:pt x="3141" y="892"/>
                  </a:cubicBezTo>
                  <a:cubicBezTo>
                    <a:pt x="2466" y="195"/>
                    <a:pt x="2466" y="1588"/>
                    <a:pt x="1791" y="1588"/>
                  </a:cubicBezTo>
                  <a:cubicBezTo>
                    <a:pt x="1116" y="1588"/>
                    <a:pt x="441" y="2982"/>
                    <a:pt x="1116" y="3679"/>
                  </a:cubicBezTo>
                  <a:cubicBezTo>
                    <a:pt x="1116" y="4375"/>
                    <a:pt x="2466" y="4375"/>
                    <a:pt x="2466" y="4375"/>
                  </a:cubicBezTo>
                  <a:cubicBezTo>
                    <a:pt x="2466" y="5072"/>
                    <a:pt x="1116" y="5769"/>
                    <a:pt x="1116" y="5769"/>
                  </a:cubicBezTo>
                  <a:cubicBezTo>
                    <a:pt x="1116" y="6466"/>
                    <a:pt x="2466" y="7163"/>
                    <a:pt x="2466" y="7859"/>
                  </a:cubicBezTo>
                  <a:cubicBezTo>
                    <a:pt x="2466" y="7859"/>
                    <a:pt x="1116" y="7163"/>
                    <a:pt x="1116" y="8556"/>
                  </a:cubicBezTo>
                  <a:cubicBezTo>
                    <a:pt x="1116" y="9253"/>
                    <a:pt x="1791" y="10646"/>
                    <a:pt x="441" y="10646"/>
                  </a:cubicBezTo>
                  <a:cubicBezTo>
                    <a:pt x="1116" y="11343"/>
                    <a:pt x="1116" y="12040"/>
                    <a:pt x="441" y="12737"/>
                  </a:cubicBezTo>
                  <a:cubicBezTo>
                    <a:pt x="441" y="14130"/>
                    <a:pt x="-909" y="14130"/>
                    <a:pt x="1116" y="15524"/>
                  </a:cubicBezTo>
                  <a:cubicBezTo>
                    <a:pt x="1791" y="15524"/>
                    <a:pt x="3141" y="16221"/>
                    <a:pt x="3816" y="17614"/>
                  </a:cubicBezTo>
                  <a:cubicBezTo>
                    <a:pt x="4491" y="18311"/>
                    <a:pt x="3816" y="19704"/>
                    <a:pt x="3816" y="21098"/>
                  </a:cubicBezTo>
                  <a:cubicBezTo>
                    <a:pt x="6516" y="20401"/>
                    <a:pt x="8541" y="19008"/>
                    <a:pt x="11916" y="19008"/>
                  </a:cubicBezTo>
                  <a:cubicBezTo>
                    <a:pt x="13266" y="18311"/>
                    <a:pt x="15291" y="19008"/>
                    <a:pt x="16641" y="19008"/>
                  </a:cubicBezTo>
                  <a:cubicBezTo>
                    <a:pt x="17991" y="19008"/>
                    <a:pt x="20016" y="19704"/>
                    <a:pt x="19341" y="17614"/>
                  </a:cubicBezTo>
                  <a:cubicBezTo>
                    <a:pt x="19341" y="16221"/>
                    <a:pt x="18666" y="15524"/>
                    <a:pt x="17991" y="14130"/>
                  </a:cubicBezTo>
                  <a:cubicBezTo>
                    <a:pt x="17991" y="12737"/>
                    <a:pt x="18666" y="11343"/>
                    <a:pt x="19341" y="9950"/>
                  </a:cubicBezTo>
                  <a:cubicBezTo>
                    <a:pt x="20016" y="7163"/>
                    <a:pt x="20691" y="2285"/>
                    <a:pt x="16641" y="2285"/>
                  </a:cubicBezTo>
                  <a:close/>
                </a:path>
              </a:pathLst>
            </a:custGeom>
            <a:solidFill>
              <a:srgbClr val="4D81BE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61" name="Shape">
              <a:extLst>
                <a:ext uri="{FF2B5EF4-FFF2-40B4-BE49-F238E27FC236}">
                  <a16:creationId xmlns:a16="http://schemas.microsoft.com/office/drawing/2014/main" id="{60A3F9BB-F8E7-49C5-9FB1-86472E56E871}"/>
                </a:ext>
              </a:extLst>
            </p:cNvPr>
            <p:cNvSpPr/>
            <p:nvPr/>
          </p:nvSpPr>
          <p:spPr>
            <a:xfrm>
              <a:off x="8601231" y="3754142"/>
              <a:ext cx="123356" cy="168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2" h="21600" extrusionOk="0">
                  <a:moveTo>
                    <a:pt x="17055" y="9360"/>
                  </a:moveTo>
                  <a:cubicBezTo>
                    <a:pt x="15177" y="7920"/>
                    <a:pt x="16116" y="5760"/>
                    <a:pt x="16116" y="4320"/>
                  </a:cubicBezTo>
                  <a:cubicBezTo>
                    <a:pt x="17055" y="2880"/>
                    <a:pt x="14238" y="1440"/>
                    <a:pt x="15177" y="0"/>
                  </a:cubicBezTo>
                  <a:cubicBezTo>
                    <a:pt x="10482" y="0"/>
                    <a:pt x="6725" y="0"/>
                    <a:pt x="2029" y="0"/>
                  </a:cubicBezTo>
                  <a:cubicBezTo>
                    <a:pt x="2029" y="2160"/>
                    <a:pt x="2969" y="5040"/>
                    <a:pt x="2969" y="7920"/>
                  </a:cubicBezTo>
                  <a:cubicBezTo>
                    <a:pt x="2969" y="10800"/>
                    <a:pt x="-788" y="12960"/>
                    <a:pt x="151" y="15840"/>
                  </a:cubicBezTo>
                  <a:cubicBezTo>
                    <a:pt x="1090" y="18000"/>
                    <a:pt x="2969" y="18720"/>
                    <a:pt x="2029" y="21600"/>
                  </a:cubicBezTo>
                  <a:cubicBezTo>
                    <a:pt x="4847" y="21600"/>
                    <a:pt x="5786" y="21600"/>
                    <a:pt x="8603" y="20880"/>
                  </a:cubicBezTo>
                  <a:cubicBezTo>
                    <a:pt x="13299" y="20160"/>
                    <a:pt x="17055" y="18720"/>
                    <a:pt x="20812" y="17280"/>
                  </a:cubicBezTo>
                  <a:cubicBezTo>
                    <a:pt x="18934" y="16560"/>
                    <a:pt x="17995" y="15120"/>
                    <a:pt x="17995" y="13680"/>
                  </a:cubicBezTo>
                  <a:cubicBezTo>
                    <a:pt x="17995" y="12240"/>
                    <a:pt x="17995" y="10800"/>
                    <a:pt x="17055" y="9360"/>
                  </a:cubicBezTo>
                  <a:cubicBezTo>
                    <a:pt x="15177" y="7920"/>
                    <a:pt x="17995" y="10800"/>
                    <a:pt x="17055" y="9360"/>
                  </a:cubicBezTo>
                  <a:close/>
                </a:path>
              </a:pathLst>
            </a:custGeom>
            <a:solidFill>
              <a:srgbClr val="9AB5DB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62" name="Shape">
              <a:extLst>
                <a:ext uri="{FF2B5EF4-FFF2-40B4-BE49-F238E27FC236}">
                  <a16:creationId xmlns:a16="http://schemas.microsoft.com/office/drawing/2014/main" id="{32F3564F-6D5A-4C75-8E95-3272B85AF3AC}"/>
                </a:ext>
              </a:extLst>
            </p:cNvPr>
            <p:cNvSpPr/>
            <p:nvPr/>
          </p:nvSpPr>
          <p:spPr>
            <a:xfrm>
              <a:off x="8320155" y="3780099"/>
              <a:ext cx="77333" cy="87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67" h="18719" extrusionOk="0">
                  <a:moveTo>
                    <a:pt x="16126" y="14933"/>
                  </a:moveTo>
                  <a:cubicBezTo>
                    <a:pt x="20446" y="13733"/>
                    <a:pt x="20446" y="7733"/>
                    <a:pt x="19006" y="5333"/>
                  </a:cubicBezTo>
                  <a:cubicBezTo>
                    <a:pt x="16126" y="533"/>
                    <a:pt x="10366" y="-1867"/>
                    <a:pt x="6046" y="1733"/>
                  </a:cubicBezTo>
                  <a:cubicBezTo>
                    <a:pt x="3166" y="2933"/>
                    <a:pt x="-1154" y="5333"/>
                    <a:pt x="286" y="7733"/>
                  </a:cubicBezTo>
                  <a:cubicBezTo>
                    <a:pt x="1726" y="10133"/>
                    <a:pt x="1726" y="11333"/>
                    <a:pt x="4606" y="12533"/>
                  </a:cubicBezTo>
                  <a:cubicBezTo>
                    <a:pt x="6046" y="14933"/>
                    <a:pt x="6046" y="16133"/>
                    <a:pt x="8926" y="17333"/>
                  </a:cubicBezTo>
                  <a:cubicBezTo>
                    <a:pt x="10366" y="18533"/>
                    <a:pt x="11806" y="19733"/>
                    <a:pt x="13246" y="17333"/>
                  </a:cubicBezTo>
                  <a:cubicBezTo>
                    <a:pt x="13246" y="16133"/>
                    <a:pt x="14686" y="16133"/>
                    <a:pt x="16126" y="14933"/>
                  </a:cubicBezTo>
                  <a:cubicBezTo>
                    <a:pt x="19006" y="13733"/>
                    <a:pt x="14686" y="16133"/>
                    <a:pt x="16126" y="14933"/>
                  </a:cubicBezTo>
                  <a:close/>
                </a:path>
              </a:pathLst>
            </a:custGeom>
            <a:solidFill>
              <a:srgbClr val="0050A1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63" name="Shape">
              <a:extLst>
                <a:ext uri="{FF2B5EF4-FFF2-40B4-BE49-F238E27FC236}">
                  <a16:creationId xmlns:a16="http://schemas.microsoft.com/office/drawing/2014/main" id="{6EFC0BDD-5EC9-4D49-B603-FDF7D95B5011}"/>
                </a:ext>
              </a:extLst>
            </p:cNvPr>
            <p:cNvSpPr/>
            <p:nvPr/>
          </p:nvSpPr>
          <p:spPr>
            <a:xfrm>
              <a:off x="8365344" y="3820461"/>
              <a:ext cx="121069" cy="11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0660" extrusionOk="0">
                  <a:moveTo>
                    <a:pt x="20618" y="16546"/>
                  </a:moveTo>
                  <a:cubicBezTo>
                    <a:pt x="21600" y="14489"/>
                    <a:pt x="19636" y="13460"/>
                    <a:pt x="18655" y="12431"/>
                  </a:cubicBezTo>
                  <a:cubicBezTo>
                    <a:pt x="17673" y="12431"/>
                    <a:pt x="13745" y="11403"/>
                    <a:pt x="15709" y="10374"/>
                  </a:cubicBezTo>
                  <a:cubicBezTo>
                    <a:pt x="16691" y="9346"/>
                    <a:pt x="16691" y="6260"/>
                    <a:pt x="15709" y="5231"/>
                  </a:cubicBezTo>
                  <a:cubicBezTo>
                    <a:pt x="14727" y="3174"/>
                    <a:pt x="13745" y="7289"/>
                    <a:pt x="12764" y="7289"/>
                  </a:cubicBezTo>
                  <a:cubicBezTo>
                    <a:pt x="9818" y="7289"/>
                    <a:pt x="10800" y="-940"/>
                    <a:pt x="8836" y="89"/>
                  </a:cubicBezTo>
                  <a:cubicBezTo>
                    <a:pt x="7855" y="1117"/>
                    <a:pt x="5891" y="2146"/>
                    <a:pt x="4909" y="3174"/>
                  </a:cubicBezTo>
                  <a:cubicBezTo>
                    <a:pt x="3927" y="5231"/>
                    <a:pt x="1964" y="6260"/>
                    <a:pt x="0" y="8317"/>
                  </a:cubicBezTo>
                  <a:cubicBezTo>
                    <a:pt x="4909" y="11403"/>
                    <a:pt x="7855" y="14489"/>
                    <a:pt x="11782" y="17574"/>
                  </a:cubicBezTo>
                  <a:cubicBezTo>
                    <a:pt x="13745" y="19631"/>
                    <a:pt x="15709" y="20660"/>
                    <a:pt x="18655" y="20660"/>
                  </a:cubicBezTo>
                  <a:cubicBezTo>
                    <a:pt x="21600" y="20660"/>
                    <a:pt x="19636" y="18603"/>
                    <a:pt x="20618" y="16546"/>
                  </a:cubicBezTo>
                  <a:cubicBezTo>
                    <a:pt x="21600" y="14489"/>
                    <a:pt x="20618" y="18603"/>
                    <a:pt x="20618" y="16546"/>
                  </a:cubicBezTo>
                  <a:close/>
                </a:path>
              </a:pathLst>
            </a:custGeom>
            <a:solidFill>
              <a:srgbClr val="9AB5DB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64" name="Shape">
              <a:extLst>
                <a:ext uri="{FF2B5EF4-FFF2-40B4-BE49-F238E27FC236}">
                  <a16:creationId xmlns:a16="http://schemas.microsoft.com/office/drawing/2014/main" id="{D36372A9-F4C0-4506-943B-F4FB030085BD}"/>
                </a:ext>
              </a:extLst>
            </p:cNvPr>
            <p:cNvSpPr/>
            <p:nvPr/>
          </p:nvSpPr>
          <p:spPr>
            <a:xfrm>
              <a:off x="8277444" y="3703955"/>
              <a:ext cx="194907" cy="153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41" extrusionOk="0">
                  <a:moveTo>
                    <a:pt x="6171" y="11731"/>
                  </a:moveTo>
                  <a:cubicBezTo>
                    <a:pt x="8640" y="10242"/>
                    <a:pt x="11109" y="8752"/>
                    <a:pt x="12343" y="12476"/>
                  </a:cubicBezTo>
                  <a:cubicBezTo>
                    <a:pt x="13577" y="13966"/>
                    <a:pt x="12960" y="14711"/>
                    <a:pt x="12960" y="16945"/>
                  </a:cubicBezTo>
                  <a:cubicBezTo>
                    <a:pt x="13577" y="17690"/>
                    <a:pt x="14811" y="15455"/>
                    <a:pt x="15429" y="15455"/>
                  </a:cubicBezTo>
                  <a:cubicBezTo>
                    <a:pt x="16663" y="14711"/>
                    <a:pt x="16663" y="21414"/>
                    <a:pt x="17897" y="19924"/>
                  </a:cubicBezTo>
                  <a:cubicBezTo>
                    <a:pt x="18514" y="19924"/>
                    <a:pt x="18514" y="19180"/>
                    <a:pt x="19131" y="19180"/>
                  </a:cubicBezTo>
                  <a:cubicBezTo>
                    <a:pt x="19131" y="18435"/>
                    <a:pt x="20366" y="19180"/>
                    <a:pt x="20366" y="18435"/>
                  </a:cubicBezTo>
                  <a:cubicBezTo>
                    <a:pt x="20983" y="17690"/>
                    <a:pt x="20366" y="16945"/>
                    <a:pt x="20366" y="16945"/>
                  </a:cubicBezTo>
                  <a:cubicBezTo>
                    <a:pt x="20366" y="15455"/>
                    <a:pt x="21600" y="16200"/>
                    <a:pt x="21600" y="16200"/>
                  </a:cubicBezTo>
                  <a:cubicBezTo>
                    <a:pt x="21600" y="15455"/>
                    <a:pt x="19749" y="14711"/>
                    <a:pt x="20983" y="13966"/>
                  </a:cubicBezTo>
                  <a:cubicBezTo>
                    <a:pt x="21600" y="13221"/>
                    <a:pt x="21600" y="12476"/>
                    <a:pt x="20366" y="11731"/>
                  </a:cubicBezTo>
                  <a:cubicBezTo>
                    <a:pt x="19749" y="10986"/>
                    <a:pt x="20983" y="9497"/>
                    <a:pt x="20366" y="8752"/>
                  </a:cubicBezTo>
                  <a:cubicBezTo>
                    <a:pt x="19749" y="8007"/>
                    <a:pt x="20366" y="7262"/>
                    <a:pt x="19749" y="5773"/>
                  </a:cubicBezTo>
                  <a:cubicBezTo>
                    <a:pt x="19131" y="5028"/>
                    <a:pt x="17897" y="-186"/>
                    <a:pt x="16046" y="1304"/>
                  </a:cubicBezTo>
                  <a:cubicBezTo>
                    <a:pt x="16046" y="1304"/>
                    <a:pt x="15429" y="2048"/>
                    <a:pt x="14811" y="2048"/>
                  </a:cubicBezTo>
                  <a:cubicBezTo>
                    <a:pt x="14194" y="2048"/>
                    <a:pt x="14194" y="2048"/>
                    <a:pt x="13577" y="2048"/>
                  </a:cubicBezTo>
                  <a:cubicBezTo>
                    <a:pt x="12960" y="2793"/>
                    <a:pt x="12343" y="2048"/>
                    <a:pt x="11726" y="2048"/>
                  </a:cubicBezTo>
                  <a:cubicBezTo>
                    <a:pt x="11109" y="2048"/>
                    <a:pt x="11109" y="2793"/>
                    <a:pt x="11109" y="2048"/>
                  </a:cubicBezTo>
                  <a:cubicBezTo>
                    <a:pt x="9874" y="1304"/>
                    <a:pt x="10491" y="1304"/>
                    <a:pt x="9257" y="1304"/>
                  </a:cubicBezTo>
                  <a:cubicBezTo>
                    <a:pt x="7406" y="2048"/>
                    <a:pt x="7406" y="559"/>
                    <a:pt x="6171" y="559"/>
                  </a:cubicBezTo>
                  <a:cubicBezTo>
                    <a:pt x="4937" y="-186"/>
                    <a:pt x="3703" y="-186"/>
                    <a:pt x="3086" y="559"/>
                  </a:cubicBezTo>
                  <a:cubicBezTo>
                    <a:pt x="3086" y="1304"/>
                    <a:pt x="1851" y="2048"/>
                    <a:pt x="3086" y="2793"/>
                  </a:cubicBezTo>
                  <a:cubicBezTo>
                    <a:pt x="3703" y="3538"/>
                    <a:pt x="3086" y="4283"/>
                    <a:pt x="1851" y="4283"/>
                  </a:cubicBezTo>
                  <a:cubicBezTo>
                    <a:pt x="617" y="4283"/>
                    <a:pt x="0" y="4283"/>
                    <a:pt x="0" y="5773"/>
                  </a:cubicBezTo>
                  <a:cubicBezTo>
                    <a:pt x="617" y="7262"/>
                    <a:pt x="1234" y="8007"/>
                    <a:pt x="1851" y="9497"/>
                  </a:cubicBezTo>
                  <a:cubicBezTo>
                    <a:pt x="3086" y="10986"/>
                    <a:pt x="3703" y="11731"/>
                    <a:pt x="4937" y="13966"/>
                  </a:cubicBezTo>
                  <a:cubicBezTo>
                    <a:pt x="5554" y="13221"/>
                    <a:pt x="5554" y="12476"/>
                    <a:pt x="6171" y="11731"/>
                  </a:cubicBezTo>
                  <a:cubicBezTo>
                    <a:pt x="6789" y="11731"/>
                    <a:pt x="6171" y="12476"/>
                    <a:pt x="6171" y="11731"/>
                  </a:cubicBezTo>
                  <a:close/>
                </a:path>
              </a:pathLst>
            </a:custGeom>
            <a:solidFill>
              <a:srgbClr val="4D81BE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65" name="Shape">
              <a:extLst>
                <a:ext uri="{FF2B5EF4-FFF2-40B4-BE49-F238E27FC236}">
                  <a16:creationId xmlns:a16="http://schemas.microsoft.com/office/drawing/2014/main" id="{4635DF5E-F5FD-4DC4-8E0B-23125D4840EE}"/>
                </a:ext>
              </a:extLst>
            </p:cNvPr>
            <p:cNvSpPr/>
            <p:nvPr/>
          </p:nvSpPr>
          <p:spPr>
            <a:xfrm>
              <a:off x="8225852" y="3708273"/>
              <a:ext cx="81210" cy="40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31" h="21600" extrusionOk="0">
                  <a:moveTo>
                    <a:pt x="13500" y="15429"/>
                  </a:moveTo>
                  <a:cubicBezTo>
                    <a:pt x="14850" y="15429"/>
                    <a:pt x="21600" y="15429"/>
                    <a:pt x="18900" y="9257"/>
                  </a:cubicBezTo>
                  <a:cubicBezTo>
                    <a:pt x="16200" y="6171"/>
                    <a:pt x="18900" y="3086"/>
                    <a:pt x="18900" y="0"/>
                  </a:cubicBezTo>
                  <a:cubicBezTo>
                    <a:pt x="16200" y="0"/>
                    <a:pt x="12150" y="0"/>
                    <a:pt x="9450" y="0"/>
                  </a:cubicBezTo>
                  <a:cubicBezTo>
                    <a:pt x="6750" y="0"/>
                    <a:pt x="6750" y="3086"/>
                    <a:pt x="5400" y="0"/>
                  </a:cubicBezTo>
                  <a:cubicBezTo>
                    <a:pt x="2700" y="0"/>
                    <a:pt x="2700" y="0"/>
                    <a:pt x="0" y="3086"/>
                  </a:cubicBezTo>
                  <a:cubicBezTo>
                    <a:pt x="1350" y="6171"/>
                    <a:pt x="1350" y="9257"/>
                    <a:pt x="4050" y="9257"/>
                  </a:cubicBezTo>
                  <a:cubicBezTo>
                    <a:pt x="5400" y="9257"/>
                    <a:pt x="9450" y="9257"/>
                    <a:pt x="9450" y="9257"/>
                  </a:cubicBezTo>
                  <a:cubicBezTo>
                    <a:pt x="6750" y="15429"/>
                    <a:pt x="9450" y="18514"/>
                    <a:pt x="12150" y="21600"/>
                  </a:cubicBezTo>
                  <a:cubicBezTo>
                    <a:pt x="12150" y="21600"/>
                    <a:pt x="12150" y="15429"/>
                    <a:pt x="13500" y="15429"/>
                  </a:cubicBezTo>
                  <a:close/>
                </a:path>
              </a:pathLst>
            </a:custGeom>
            <a:solidFill>
              <a:srgbClr val="4D81BE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66" name="Shape">
              <a:extLst>
                <a:ext uri="{FF2B5EF4-FFF2-40B4-BE49-F238E27FC236}">
                  <a16:creationId xmlns:a16="http://schemas.microsoft.com/office/drawing/2014/main" id="{46C98064-7561-4D7E-B723-1E1A5DD8AA4D}"/>
                </a:ext>
              </a:extLst>
            </p:cNvPr>
            <p:cNvSpPr/>
            <p:nvPr/>
          </p:nvSpPr>
          <p:spPr>
            <a:xfrm>
              <a:off x="8220118" y="3674591"/>
              <a:ext cx="84078" cy="18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318" extrusionOk="0">
                  <a:moveTo>
                    <a:pt x="5760" y="17318"/>
                  </a:moveTo>
                  <a:cubicBezTo>
                    <a:pt x="8640" y="11918"/>
                    <a:pt x="10080" y="6518"/>
                    <a:pt x="12960" y="11918"/>
                  </a:cubicBezTo>
                  <a:cubicBezTo>
                    <a:pt x="14400" y="11918"/>
                    <a:pt x="20160" y="17318"/>
                    <a:pt x="21600" y="6518"/>
                  </a:cubicBezTo>
                  <a:cubicBezTo>
                    <a:pt x="21600" y="11918"/>
                    <a:pt x="12960" y="-4282"/>
                    <a:pt x="11520" y="1118"/>
                  </a:cubicBezTo>
                  <a:cubicBezTo>
                    <a:pt x="7200" y="6518"/>
                    <a:pt x="1440" y="-4282"/>
                    <a:pt x="0" y="17318"/>
                  </a:cubicBezTo>
                  <a:cubicBezTo>
                    <a:pt x="2880" y="17318"/>
                    <a:pt x="4320" y="17318"/>
                    <a:pt x="5760" y="17318"/>
                  </a:cubicBezTo>
                  <a:cubicBezTo>
                    <a:pt x="7200" y="17318"/>
                    <a:pt x="5760" y="17318"/>
                    <a:pt x="5760" y="1731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67" name="Shape">
              <a:extLst>
                <a:ext uri="{FF2B5EF4-FFF2-40B4-BE49-F238E27FC236}">
                  <a16:creationId xmlns:a16="http://schemas.microsoft.com/office/drawing/2014/main" id="{75B585CA-7014-41A4-9E72-F067C87E6EC1}"/>
                </a:ext>
              </a:extLst>
            </p:cNvPr>
            <p:cNvSpPr/>
            <p:nvPr/>
          </p:nvSpPr>
          <p:spPr>
            <a:xfrm>
              <a:off x="8212732" y="3276308"/>
              <a:ext cx="332231" cy="369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0883" extrusionOk="0">
                  <a:moveTo>
                    <a:pt x="1538" y="18106"/>
                  </a:moveTo>
                  <a:cubicBezTo>
                    <a:pt x="2258" y="18106"/>
                    <a:pt x="4418" y="17471"/>
                    <a:pt x="5138" y="18106"/>
                  </a:cubicBezTo>
                  <a:cubicBezTo>
                    <a:pt x="5498" y="18424"/>
                    <a:pt x="5858" y="18424"/>
                    <a:pt x="6218" y="18741"/>
                  </a:cubicBezTo>
                  <a:cubicBezTo>
                    <a:pt x="6578" y="19376"/>
                    <a:pt x="6938" y="19694"/>
                    <a:pt x="7298" y="20012"/>
                  </a:cubicBezTo>
                  <a:cubicBezTo>
                    <a:pt x="7658" y="20329"/>
                    <a:pt x="9098" y="21600"/>
                    <a:pt x="9458" y="20329"/>
                  </a:cubicBezTo>
                  <a:cubicBezTo>
                    <a:pt x="9818" y="18424"/>
                    <a:pt x="10538" y="20647"/>
                    <a:pt x="11258" y="20329"/>
                  </a:cubicBezTo>
                  <a:cubicBezTo>
                    <a:pt x="11618" y="19694"/>
                    <a:pt x="11618" y="19694"/>
                    <a:pt x="12338" y="19694"/>
                  </a:cubicBezTo>
                  <a:cubicBezTo>
                    <a:pt x="13058" y="19694"/>
                    <a:pt x="13418" y="19694"/>
                    <a:pt x="13778" y="19694"/>
                  </a:cubicBezTo>
                  <a:cubicBezTo>
                    <a:pt x="14498" y="19376"/>
                    <a:pt x="15218" y="19376"/>
                    <a:pt x="15578" y="19376"/>
                  </a:cubicBezTo>
                  <a:cubicBezTo>
                    <a:pt x="16658" y="19376"/>
                    <a:pt x="17738" y="19376"/>
                    <a:pt x="18818" y="19376"/>
                  </a:cubicBezTo>
                  <a:cubicBezTo>
                    <a:pt x="19178" y="19376"/>
                    <a:pt x="20258" y="19694"/>
                    <a:pt x="20618" y="19376"/>
                  </a:cubicBezTo>
                  <a:cubicBezTo>
                    <a:pt x="20978" y="19376"/>
                    <a:pt x="20618" y="17471"/>
                    <a:pt x="20618" y="17153"/>
                  </a:cubicBezTo>
                  <a:cubicBezTo>
                    <a:pt x="20258" y="15247"/>
                    <a:pt x="19898" y="13659"/>
                    <a:pt x="19898" y="12071"/>
                  </a:cubicBezTo>
                  <a:cubicBezTo>
                    <a:pt x="19538" y="9212"/>
                    <a:pt x="18818" y="6671"/>
                    <a:pt x="18458" y="3812"/>
                  </a:cubicBezTo>
                  <a:cubicBezTo>
                    <a:pt x="19538" y="3812"/>
                    <a:pt x="20618" y="3812"/>
                    <a:pt x="21338" y="3812"/>
                  </a:cubicBezTo>
                  <a:cubicBezTo>
                    <a:pt x="19178" y="2541"/>
                    <a:pt x="17018" y="1271"/>
                    <a:pt x="15218" y="0"/>
                  </a:cubicBezTo>
                  <a:cubicBezTo>
                    <a:pt x="15218" y="318"/>
                    <a:pt x="15218" y="2224"/>
                    <a:pt x="14858" y="2224"/>
                  </a:cubicBezTo>
                  <a:cubicBezTo>
                    <a:pt x="14498" y="2224"/>
                    <a:pt x="13778" y="2224"/>
                    <a:pt x="13058" y="2224"/>
                  </a:cubicBezTo>
                  <a:cubicBezTo>
                    <a:pt x="12338" y="2224"/>
                    <a:pt x="11258" y="2224"/>
                    <a:pt x="10178" y="2224"/>
                  </a:cubicBezTo>
                  <a:cubicBezTo>
                    <a:pt x="10178" y="2224"/>
                    <a:pt x="9098" y="2224"/>
                    <a:pt x="9098" y="2224"/>
                  </a:cubicBezTo>
                  <a:cubicBezTo>
                    <a:pt x="8738" y="2541"/>
                    <a:pt x="9098" y="3494"/>
                    <a:pt x="9098" y="3812"/>
                  </a:cubicBezTo>
                  <a:cubicBezTo>
                    <a:pt x="9098" y="4447"/>
                    <a:pt x="9098" y="5400"/>
                    <a:pt x="9098" y="6035"/>
                  </a:cubicBezTo>
                  <a:cubicBezTo>
                    <a:pt x="9098" y="6988"/>
                    <a:pt x="6938" y="6671"/>
                    <a:pt x="6938" y="7941"/>
                  </a:cubicBezTo>
                  <a:cubicBezTo>
                    <a:pt x="6938" y="8259"/>
                    <a:pt x="7298" y="9847"/>
                    <a:pt x="6938" y="10165"/>
                  </a:cubicBezTo>
                  <a:cubicBezTo>
                    <a:pt x="6938" y="10165"/>
                    <a:pt x="5858" y="10165"/>
                    <a:pt x="5498" y="10165"/>
                  </a:cubicBezTo>
                  <a:cubicBezTo>
                    <a:pt x="4058" y="10165"/>
                    <a:pt x="2258" y="10165"/>
                    <a:pt x="818" y="10165"/>
                  </a:cubicBezTo>
                  <a:cubicBezTo>
                    <a:pt x="458" y="10165"/>
                    <a:pt x="-262" y="9847"/>
                    <a:pt x="98" y="10482"/>
                  </a:cubicBezTo>
                  <a:cubicBezTo>
                    <a:pt x="458" y="10800"/>
                    <a:pt x="818" y="11118"/>
                    <a:pt x="1178" y="11435"/>
                  </a:cubicBezTo>
                  <a:cubicBezTo>
                    <a:pt x="1538" y="12071"/>
                    <a:pt x="1178" y="12706"/>
                    <a:pt x="818" y="13024"/>
                  </a:cubicBezTo>
                  <a:cubicBezTo>
                    <a:pt x="818" y="13976"/>
                    <a:pt x="1898" y="14294"/>
                    <a:pt x="1898" y="15247"/>
                  </a:cubicBezTo>
                  <a:cubicBezTo>
                    <a:pt x="2258" y="16200"/>
                    <a:pt x="1178" y="17471"/>
                    <a:pt x="818" y="18424"/>
                  </a:cubicBezTo>
                  <a:cubicBezTo>
                    <a:pt x="1178" y="18424"/>
                    <a:pt x="1178" y="18106"/>
                    <a:pt x="1538" y="18106"/>
                  </a:cubicBezTo>
                  <a:close/>
                </a:path>
              </a:pathLst>
            </a:custGeom>
            <a:solidFill>
              <a:srgbClr val="4D81BE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68" name="Shape">
              <a:extLst>
                <a:ext uri="{FF2B5EF4-FFF2-40B4-BE49-F238E27FC236}">
                  <a16:creationId xmlns:a16="http://schemas.microsoft.com/office/drawing/2014/main" id="{D9465437-48E2-491F-AEF4-CA17A23C7A6C}"/>
                </a:ext>
              </a:extLst>
            </p:cNvPr>
            <p:cNvSpPr/>
            <p:nvPr/>
          </p:nvSpPr>
          <p:spPr>
            <a:xfrm>
              <a:off x="8213095" y="3594772"/>
              <a:ext cx="157981" cy="121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0528" extrusionOk="0">
                  <a:moveTo>
                    <a:pt x="5368" y="20139"/>
                  </a:moveTo>
                  <a:cubicBezTo>
                    <a:pt x="6112" y="20139"/>
                    <a:pt x="6112" y="19200"/>
                    <a:pt x="6857" y="19200"/>
                  </a:cubicBezTo>
                  <a:cubicBezTo>
                    <a:pt x="8347" y="19200"/>
                    <a:pt x="9092" y="19200"/>
                    <a:pt x="10581" y="19200"/>
                  </a:cubicBezTo>
                  <a:cubicBezTo>
                    <a:pt x="12071" y="19200"/>
                    <a:pt x="14306" y="18261"/>
                    <a:pt x="16540" y="19200"/>
                  </a:cubicBezTo>
                  <a:cubicBezTo>
                    <a:pt x="17285" y="20139"/>
                    <a:pt x="18030" y="21078"/>
                    <a:pt x="19519" y="20139"/>
                  </a:cubicBezTo>
                  <a:cubicBezTo>
                    <a:pt x="21009" y="20139"/>
                    <a:pt x="21009" y="19200"/>
                    <a:pt x="21009" y="17321"/>
                  </a:cubicBezTo>
                  <a:cubicBezTo>
                    <a:pt x="21009" y="15443"/>
                    <a:pt x="18030" y="14504"/>
                    <a:pt x="18030" y="12626"/>
                  </a:cubicBezTo>
                  <a:cubicBezTo>
                    <a:pt x="18030" y="12626"/>
                    <a:pt x="18030" y="8869"/>
                    <a:pt x="18030" y="8869"/>
                  </a:cubicBezTo>
                  <a:cubicBezTo>
                    <a:pt x="17285" y="8869"/>
                    <a:pt x="14306" y="4174"/>
                    <a:pt x="13561" y="3235"/>
                  </a:cubicBezTo>
                  <a:cubicBezTo>
                    <a:pt x="11326" y="417"/>
                    <a:pt x="9092" y="-522"/>
                    <a:pt x="6112" y="417"/>
                  </a:cubicBezTo>
                  <a:cubicBezTo>
                    <a:pt x="5368" y="417"/>
                    <a:pt x="3133" y="-522"/>
                    <a:pt x="3133" y="417"/>
                  </a:cubicBezTo>
                  <a:cubicBezTo>
                    <a:pt x="2388" y="1356"/>
                    <a:pt x="899" y="3235"/>
                    <a:pt x="899" y="5113"/>
                  </a:cubicBezTo>
                  <a:cubicBezTo>
                    <a:pt x="1643" y="6991"/>
                    <a:pt x="1643" y="7930"/>
                    <a:pt x="154" y="8869"/>
                  </a:cubicBezTo>
                  <a:cubicBezTo>
                    <a:pt x="-591" y="8869"/>
                    <a:pt x="1643" y="10748"/>
                    <a:pt x="899" y="10748"/>
                  </a:cubicBezTo>
                  <a:cubicBezTo>
                    <a:pt x="2388" y="11687"/>
                    <a:pt x="899" y="11687"/>
                    <a:pt x="899" y="12626"/>
                  </a:cubicBezTo>
                  <a:cubicBezTo>
                    <a:pt x="899" y="12626"/>
                    <a:pt x="1643" y="13565"/>
                    <a:pt x="2388" y="13565"/>
                  </a:cubicBezTo>
                  <a:cubicBezTo>
                    <a:pt x="2388" y="14504"/>
                    <a:pt x="5368" y="13565"/>
                    <a:pt x="6112" y="13565"/>
                  </a:cubicBezTo>
                  <a:cubicBezTo>
                    <a:pt x="6857" y="13565"/>
                    <a:pt x="6857" y="12626"/>
                    <a:pt x="6857" y="12626"/>
                  </a:cubicBezTo>
                  <a:cubicBezTo>
                    <a:pt x="7602" y="12626"/>
                    <a:pt x="12071" y="15443"/>
                    <a:pt x="12071" y="14504"/>
                  </a:cubicBezTo>
                  <a:cubicBezTo>
                    <a:pt x="11326" y="16382"/>
                    <a:pt x="8347" y="15443"/>
                    <a:pt x="7602" y="15443"/>
                  </a:cubicBezTo>
                  <a:cubicBezTo>
                    <a:pt x="6112" y="14504"/>
                    <a:pt x="5368" y="16382"/>
                    <a:pt x="3878" y="16382"/>
                  </a:cubicBezTo>
                  <a:cubicBezTo>
                    <a:pt x="1643" y="16382"/>
                    <a:pt x="154" y="16382"/>
                    <a:pt x="1643" y="19200"/>
                  </a:cubicBezTo>
                  <a:cubicBezTo>
                    <a:pt x="1643" y="20139"/>
                    <a:pt x="2388" y="19200"/>
                    <a:pt x="3133" y="19200"/>
                  </a:cubicBezTo>
                  <a:cubicBezTo>
                    <a:pt x="3878" y="19200"/>
                    <a:pt x="4623" y="20139"/>
                    <a:pt x="5368" y="20139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69" name="Shape">
              <a:extLst>
                <a:ext uri="{FF2B5EF4-FFF2-40B4-BE49-F238E27FC236}">
                  <a16:creationId xmlns:a16="http://schemas.microsoft.com/office/drawing/2014/main" id="{E55D930E-971F-4941-B55E-2A3419182F64}"/>
                </a:ext>
              </a:extLst>
            </p:cNvPr>
            <p:cNvSpPr/>
            <p:nvPr/>
          </p:nvSpPr>
          <p:spPr>
            <a:xfrm>
              <a:off x="8350056" y="3342500"/>
              <a:ext cx="460666" cy="433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377" extrusionOk="0">
                  <a:moveTo>
                    <a:pt x="6943" y="123"/>
                  </a:moveTo>
                  <a:cubicBezTo>
                    <a:pt x="7457" y="4277"/>
                    <a:pt x="7971" y="8431"/>
                    <a:pt x="8486" y="12308"/>
                  </a:cubicBezTo>
                  <a:cubicBezTo>
                    <a:pt x="8486" y="12861"/>
                    <a:pt x="9000" y="13692"/>
                    <a:pt x="8229" y="13692"/>
                  </a:cubicBezTo>
                  <a:cubicBezTo>
                    <a:pt x="7200" y="13692"/>
                    <a:pt x="5914" y="13692"/>
                    <a:pt x="4886" y="13692"/>
                  </a:cubicBezTo>
                  <a:cubicBezTo>
                    <a:pt x="4371" y="13692"/>
                    <a:pt x="4114" y="13692"/>
                    <a:pt x="3857" y="13692"/>
                  </a:cubicBezTo>
                  <a:cubicBezTo>
                    <a:pt x="3600" y="13692"/>
                    <a:pt x="3343" y="13969"/>
                    <a:pt x="3086" y="13969"/>
                  </a:cubicBezTo>
                  <a:cubicBezTo>
                    <a:pt x="2829" y="14246"/>
                    <a:pt x="2571" y="13969"/>
                    <a:pt x="2057" y="13969"/>
                  </a:cubicBezTo>
                  <a:cubicBezTo>
                    <a:pt x="1800" y="13969"/>
                    <a:pt x="1800" y="14523"/>
                    <a:pt x="1543" y="14246"/>
                  </a:cubicBezTo>
                  <a:cubicBezTo>
                    <a:pt x="1286" y="14246"/>
                    <a:pt x="1029" y="13692"/>
                    <a:pt x="771" y="13692"/>
                  </a:cubicBezTo>
                  <a:cubicBezTo>
                    <a:pt x="514" y="13692"/>
                    <a:pt x="514" y="15354"/>
                    <a:pt x="0" y="15077"/>
                  </a:cubicBezTo>
                  <a:cubicBezTo>
                    <a:pt x="0" y="15354"/>
                    <a:pt x="0" y="15908"/>
                    <a:pt x="0" y="16184"/>
                  </a:cubicBezTo>
                  <a:cubicBezTo>
                    <a:pt x="0" y="16738"/>
                    <a:pt x="514" y="16738"/>
                    <a:pt x="771" y="17292"/>
                  </a:cubicBezTo>
                  <a:cubicBezTo>
                    <a:pt x="1029" y="17569"/>
                    <a:pt x="771" y="18123"/>
                    <a:pt x="1029" y="18400"/>
                  </a:cubicBezTo>
                  <a:cubicBezTo>
                    <a:pt x="1286" y="18954"/>
                    <a:pt x="1543" y="18400"/>
                    <a:pt x="1800" y="18677"/>
                  </a:cubicBezTo>
                  <a:cubicBezTo>
                    <a:pt x="1800" y="18954"/>
                    <a:pt x="2571" y="18677"/>
                    <a:pt x="2829" y="18677"/>
                  </a:cubicBezTo>
                  <a:cubicBezTo>
                    <a:pt x="3086" y="18677"/>
                    <a:pt x="3600" y="18123"/>
                    <a:pt x="3857" y="18123"/>
                  </a:cubicBezTo>
                  <a:cubicBezTo>
                    <a:pt x="4371" y="18677"/>
                    <a:pt x="4629" y="20061"/>
                    <a:pt x="5143" y="20615"/>
                  </a:cubicBezTo>
                  <a:cubicBezTo>
                    <a:pt x="5143" y="20615"/>
                    <a:pt x="4886" y="21169"/>
                    <a:pt x="5143" y="21169"/>
                  </a:cubicBezTo>
                  <a:cubicBezTo>
                    <a:pt x="5400" y="21446"/>
                    <a:pt x="5657" y="20892"/>
                    <a:pt x="5914" y="21169"/>
                  </a:cubicBezTo>
                  <a:cubicBezTo>
                    <a:pt x="6171" y="21446"/>
                    <a:pt x="6686" y="21446"/>
                    <a:pt x="6943" y="21169"/>
                  </a:cubicBezTo>
                  <a:cubicBezTo>
                    <a:pt x="7457" y="20615"/>
                    <a:pt x="7457" y="21169"/>
                    <a:pt x="7714" y="21169"/>
                  </a:cubicBezTo>
                  <a:cubicBezTo>
                    <a:pt x="8486" y="21169"/>
                    <a:pt x="9000" y="20061"/>
                    <a:pt x="9000" y="19508"/>
                  </a:cubicBezTo>
                  <a:cubicBezTo>
                    <a:pt x="9000" y="19231"/>
                    <a:pt x="8486" y="19231"/>
                    <a:pt x="9000" y="18954"/>
                  </a:cubicBezTo>
                  <a:cubicBezTo>
                    <a:pt x="9257" y="18677"/>
                    <a:pt x="9771" y="18954"/>
                    <a:pt x="10029" y="18400"/>
                  </a:cubicBezTo>
                  <a:cubicBezTo>
                    <a:pt x="10029" y="18123"/>
                    <a:pt x="10286" y="17569"/>
                    <a:pt x="10286" y="17292"/>
                  </a:cubicBezTo>
                  <a:cubicBezTo>
                    <a:pt x="10543" y="16738"/>
                    <a:pt x="10543" y="16461"/>
                    <a:pt x="10800" y="17015"/>
                  </a:cubicBezTo>
                  <a:cubicBezTo>
                    <a:pt x="11571" y="17569"/>
                    <a:pt x="12086" y="15354"/>
                    <a:pt x="12600" y="15631"/>
                  </a:cubicBezTo>
                  <a:cubicBezTo>
                    <a:pt x="12857" y="15631"/>
                    <a:pt x="12857" y="15631"/>
                    <a:pt x="13114" y="15631"/>
                  </a:cubicBezTo>
                  <a:cubicBezTo>
                    <a:pt x="13114" y="15631"/>
                    <a:pt x="13371" y="15354"/>
                    <a:pt x="13371" y="15354"/>
                  </a:cubicBezTo>
                  <a:cubicBezTo>
                    <a:pt x="13629" y="15077"/>
                    <a:pt x="13886" y="15077"/>
                    <a:pt x="14143" y="14800"/>
                  </a:cubicBezTo>
                  <a:cubicBezTo>
                    <a:pt x="14914" y="13969"/>
                    <a:pt x="15686" y="14800"/>
                    <a:pt x="16714" y="14523"/>
                  </a:cubicBezTo>
                  <a:cubicBezTo>
                    <a:pt x="17229" y="14523"/>
                    <a:pt x="17486" y="14246"/>
                    <a:pt x="18000" y="14246"/>
                  </a:cubicBezTo>
                  <a:cubicBezTo>
                    <a:pt x="18771" y="14246"/>
                    <a:pt x="19543" y="14246"/>
                    <a:pt x="20057" y="13969"/>
                  </a:cubicBezTo>
                  <a:cubicBezTo>
                    <a:pt x="21600" y="13415"/>
                    <a:pt x="21086" y="9815"/>
                    <a:pt x="21086" y="8431"/>
                  </a:cubicBezTo>
                  <a:cubicBezTo>
                    <a:pt x="20829" y="8708"/>
                    <a:pt x="20057" y="9261"/>
                    <a:pt x="19800" y="8708"/>
                  </a:cubicBezTo>
                  <a:cubicBezTo>
                    <a:pt x="19543" y="8431"/>
                    <a:pt x="20057" y="7877"/>
                    <a:pt x="19800" y="7600"/>
                  </a:cubicBezTo>
                  <a:cubicBezTo>
                    <a:pt x="19543" y="7046"/>
                    <a:pt x="18514" y="7323"/>
                    <a:pt x="18000" y="7046"/>
                  </a:cubicBezTo>
                  <a:cubicBezTo>
                    <a:pt x="17486" y="7046"/>
                    <a:pt x="17229" y="6215"/>
                    <a:pt x="16971" y="5938"/>
                  </a:cubicBezTo>
                  <a:cubicBezTo>
                    <a:pt x="16971" y="5661"/>
                    <a:pt x="16714" y="5384"/>
                    <a:pt x="16200" y="5384"/>
                  </a:cubicBezTo>
                  <a:cubicBezTo>
                    <a:pt x="15686" y="4831"/>
                    <a:pt x="14914" y="4277"/>
                    <a:pt x="14400" y="3723"/>
                  </a:cubicBezTo>
                  <a:cubicBezTo>
                    <a:pt x="12857" y="2892"/>
                    <a:pt x="11314" y="1784"/>
                    <a:pt x="10029" y="677"/>
                  </a:cubicBezTo>
                  <a:cubicBezTo>
                    <a:pt x="9771" y="677"/>
                    <a:pt x="9257" y="123"/>
                    <a:pt x="9000" y="123"/>
                  </a:cubicBezTo>
                  <a:cubicBezTo>
                    <a:pt x="8486" y="-154"/>
                    <a:pt x="7714" y="123"/>
                    <a:pt x="6943" y="123"/>
                  </a:cubicBezTo>
                  <a:close/>
                </a:path>
              </a:pathLst>
            </a:custGeom>
            <a:solidFill>
              <a:srgbClr val="0050A1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70" name="Shape">
              <a:extLst>
                <a:ext uri="{FF2B5EF4-FFF2-40B4-BE49-F238E27FC236}">
                  <a16:creationId xmlns:a16="http://schemas.microsoft.com/office/drawing/2014/main" id="{37AE3070-6691-4B5E-98CC-5F41A52C6AE1}"/>
                </a:ext>
              </a:extLst>
            </p:cNvPr>
            <p:cNvSpPr/>
            <p:nvPr/>
          </p:nvSpPr>
          <p:spPr>
            <a:xfrm>
              <a:off x="9361536" y="3136779"/>
              <a:ext cx="305094" cy="301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600" extrusionOk="0">
                  <a:moveTo>
                    <a:pt x="17362" y="21600"/>
                  </a:moveTo>
                  <a:cubicBezTo>
                    <a:pt x="17754" y="21600"/>
                    <a:pt x="17754" y="20400"/>
                    <a:pt x="18540" y="20400"/>
                  </a:cubicBezTo>
                  <a:cubicBezTo>
                    <a:pt x="19718" y="20400"/>
                    <a:pt x="18933" y="19600"/>
                    <a:pt x="19718" y="19200"/>
                  </a:cubicBezTo>
                  <a:cubicBezTo>
                    <a:pt x="20896" y="18800"/>
                    <a:pt x="20896" y="18800"/>
                    <a:pt x="20896" y="17600"/>
                  </a:cubicBezTo>
                  <a:cubicBezTo>
                    <a:pt x="20504" y="16800"/>
                    <a:pt x="20504" y="16800"/>
                    <a:pt x="21289" y="16800"/>
                  </a:cubicBezTo>
                  <a:cubicBezTo>
                    <a:pt x="20896" y="16800"/>
                    <a:pt x="19718" y="14800"/>
                    <a:pt x="19325" y="14400"/>
                  </a:cubicBezTo>
                  <a:cubicBezTo>
                    <a:pt x="18933" y="12800"/>
                    <a:pt x="18147" y="11200"/>
                    <a:pt x="17362" y="10000"/>
                  </a:cubicBezTo>
                  <a:cubicBezTo>
                    <a:pt x="16576" y="8800"/>
                    <a:pt x="16184" y="7200"/>
                    <a:pt x="15398" y="6400"/>
                  </a:cubicBezTo>
                  <a:cubicBezTo>
                    <a:pt x="15005" y="6000"/>
                    <a:pt x="14220" y="3600"/>
                    <a:pt x="14613" y="3200"/>
                  </a:cubicBezTo>
                  <a:cubicBezTo>
                    <a:pt x="14613" y="3200"/>
                    <a:pt x="17754" y="8800"/>
                    <a:pt x="18147" y="8800"/>
                  </a:cubicBezTo>
                  <a:cubicBezTo>
                    <a:pt x="18540" y="8800"/>
                    <a:pt x="18933" y="7600"/>
                    <a:pt x="18933" y="7600"/>
                  </a:cubicBezTo>
                  <a:cubicBezTo>
                    <a:pt x="18933" y="6800"/>
                    <a:pt x="18933" y="6000"/>
                    <a:pt x="18540" y="5600"/>
                  </a:cubicBezTo>
                  <a:cubicBezTo>
                    <a:pt x="18540" y="4000"/>
                    <a:pt x="18147" y="2400"/>
                    <a:pt x="18147" y="800"/>
                  </a:cubicBezTo>
                  <a:cubicBezTo>
                    <a:pt x="17362" y="1600"/>
                    <a:pt x="15398" y="1600"/>
                    <a:pt x="14613" y="800"/>
                  </a:cubicBezTo>
                  <a:cubicBezTo>
                    <a:pt x="13042" y="0"/>
                    <a:pt x="11078" y="400"/>
                    <a:pt x="9507" y="1200"/>
                  </a:cubicBezTo>
                  <a:cubicBezTo>
                    <a:pt x="8329" y="2000"/>
                    <a:pt x="7151" y="1600"/>
                    <a:pt x="5973" y="1200"/>
                  </a:cubicBezTo>
                  <a:cubicBezTo>
                    <a:pt x="4402" y="800"/>
                    <a:pt x="2831" y="800"/>
                    <a:pt x="1260" y="400"/>
                  </a:cubicBezTo>
                  <a:cubicBezTo>
                    <a:pt x="1260" y="400"/>
                    <a:pt x="867" y="0"/>
                    <a:pt x="867" y="0"/>
                  </a:cubicBezTo>
                  <a:cubicBezTo>
                    <a:pt x="474" y="400"/>
                    <a:pt x="474" y="800"/>
                    <a:pt x="82" y="1200"/>
                  </a:cubicBezTo>
                  <a:cubicBezTo>
                    <a:pt x="-311" y="1600"/>
                    <a:pt x="867" y="2000"/>
                    <a:pt x="474" y="2800"/>
                  </a:cubicBezTo>
                  <a:cubicBezTo>
                    <a:pt x="82" y="3200"/>
                    <a:pt x="82" y="3600"/>
                    <a:pt x="82" y="4400"/>
                  </a:cubicBezTo>
                  <a:cubicBezTo>
                    <a:pt x="474" y="4400"/>
                    <a:pt x="474" y="4800"/>
                    <a:pt x="474" y="5200"/>
                  </a:cubicBezTo>
                  <a:cubicBezTo>
                    <a:pt x="474" y="6800"/>
                    <a:pt x="474" y="8400"/>
                    <a:pt x="474" y="10000"/>
                  </a:cubicBezTo>
                  <a:cubicBezTo>
                    <a:pt x="474" y="11200"/>
                    <a:pt x="474" y="20800"/>
                    <a:pt x="474" y="20800"/>
                  </a:cubicBezTo>
                  <a:cubicBezTo>
                    <a:pt x="4794" y="20800"/>
                    <a:pt x="8722" y="20800"/>
                    <a:pt x="13042" y="20800"/>
                  </a:cubicBezTo>
                  <a:cubicBezTo>
                    <a:pt x="13827" y="20800"/>
                    <a:pt x="14613" y="20800"/>
                    <a:pt x="15398" y="20800"/>
                  </a:cubicBezTo>
                  <a:cubicBezTo>
                    <a:pt x="16184" y="20800"/>
                    <a:pt x="16576" y="21600"/>
                    <a:pt x="17362" y="216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71" name="Shape">
              <a:extLst>
                <a:ext uri="{FF2B5EF4-FFF2-40B4-BE49-F238E27FC236}">
                  <a16:creationId xmlns:a16="http://schemas.microsoft.com/office/drawing/2014/main" id="{47BA7DC1-F45E-4686-9774-E9F52961A147}"/>
                </a:ext>
              </a:extLst>
            </p:cNvPr>
            <p:cNvSpPr/>
            <p:nvPr/>
          </p:nvSpPr>
          <p:spPr>
            <a:xfrm>
              <a:off x="8900402" y="2962847"/>
              <a:ext cx="110809" cy="217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600" extrusionOk="0">
                  <a:moveTo>
                    <a:pt x="14749" y="18831"/>
                  </a:moveTo>
                  <a:cubicBezTo>
                    <a:pt x="12589" y="17723"/>
                    <a:pt x="16909" y="16615"/>
                    <a:pt x="17989" y="16615"/>
                  </a:cubicBezTo>
                  <a:cubicBezTo>
                    <a:pt x="20149" y="16062"/>
                    <a:pt x="21229" y="15508"/>
                    <a:pt x="21229" y="14954"/>
                  </a:cubicBezTo>
                  <a:cubicBezTo>
                    <a:pt x="21229" y="14400"/>
                    <a:pt x="21229" y="13846"/>
                    <a:pt x="21229" y="13292"/>
                  </a:cubicBezTo>
                  <a:cubicBezTo>
                    <a:pt x="21229" y="12738"/>
                    <a:pt x="20149" y="12738"/>
                    <a:pt x="20149" y="12738"/>
                  </a:cubicBezTo>
                  <a:cubicBezTo>
                    <a:pt x="19069" y="12185"/>
                    <a:pt x="19069" y="11631"/>
                    <a:pt x="17989" y="11077"/>
                  </a:cubicBezTo>
                  <a:cubicBezTo>
                    <a:pt x="16909" y="11077"/>
                    <a:pt x="15829" y="11631"/>
                    <a:pt x="14749" y="11077"/>
                  </a:cubicBezTo>
                  <a:cubicBezTo>
                    <a:pt x="11509" y="9969"/>
                    <a:pt x="14749" y="9415"/>
                    <a:pt x="16909" y="8862"/>
                  </a:cubicBezTo>
                  <a:cubicBezTo>
                    <a:pt x="19069" y="8308"/>
                    <a:pt x="20149" y="6646"/>
                    <a:pt x="17989" y="5538"/>
                  </a:cubicBezTo>
                  <a:cubicBezTo>
                    <a:pt x="17989" y="4985"/>
                    <a:pt x="14749" y="3877"/>
                    <a:pt x="15829" y="3323"/>
                  </a:cubicBezTo>
                  <a:cubicBezTo>
                    <a:pt x="16909" y="2769"/>
                    <a:pt x="17989" y="2769"/>
                    <a:pt x="19069" y="2215"/>
                  </a:cubicBezTo>
                  <a:cubicBezTo>
                    <a:pt x="19069" y="2215"/>
                    <a:pt x="19069" y="554"/>
                    <a:pt x="19069" y="554"/>
                  </a:cubicBezTo>
                  <a:cubicBezTo>
                    <a:pt x="17989" y="554"/>
                    <a:pt x="16909" y="2215"/>
                    <a:pt x="15829" y="1662"/>
                  </a:cubicBezTo>
                  <a:cubicBezTo>
                    <a:pt x="15829" y="1662"/>
                    <a:pt x="14749" y="1108"/>
                    <a:pt x="14749" y="1108"/>
                  </a:cubicBezTo>
                  <a:cubicBezTo>
                    <a:pt x="13669" y="554"/>
                    <a:pt x="12589" y="0"/>
                    <a:pt x="11509" y="0"/>
                  </a:cubicBezTo>
                  <a:cubicBezTo>
                    <a:pt x="9349" y="554"/>
                    <a:pt x="6109" y="1108"/>
                    <a:pt x="5029" y="2215"/>
                  </a:cubicBezTo>
                  <a:cubicBezTo>
                    <a:pt x="2869" y="4431"/>
                    <a:pt x="5029" y="7754"/>
                    <a:pt x="1789" y="9415"/>
                  </a:cubicBezTo>
                  <a:cubicBezTo>
                    <a:pt x="-371" y="10523"/>
                    <a:pt x="-371" y="10523"/>
                    <a:pt x="709" y="11631"/>
                  </a:cubicBezTo>
                  <a:cubicBezTo>
                    <a:pt x="709" y="12738"/>
                    <a:pt x="3949" y="13292"/>
                    <a:pt x="3949" y="14400"/>
                  </a:cubicBezTo>
                  <a:cubicBezTo>
                    <a:pt x="5029" y="15508"/>
                    <a:pt x="8269" y="16062"/>
                    <a:pt x="8269" y="16615"/>
                  </a:cubicBezTo>
                  <a:cubicBezTo>
                    <a:pt x="9349" y="18277"/>
                    <a:pt x="10429" y="20492"/>
                    <a:pt x="10429" y="21600"/>
                  </a:cubicBezTo>
                  <a:cubicBezTo>
                    <a:pt x="12589" y="21600"/>
                    <a:pt x="16909" y="20492"/>
                    <a:pt x="14749" y="18831"/>
                  </a:cubicBezTo>
                  <a:cubicBezTo>
                    <a:pt x="13669" y="18277"/>
                    <a:pt x="15829" y="19385"/>
                    <a:pt x="14749" y="1883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72" name="Shape">
              <a:extLst>
                <a:ext uri="{FF2B5EF4-FFF2-40B4-BE49-F238E27FC236}">
                  <a16:creationId xmlns:a16="http://schemas.microsoft.com/office/drawing/2014/main" id="{28ED0105-1FC4-4A7C-9082-0BF8E03F746E}"/>
                </a:ext>
              </a:extLst>
            </p:cNvPr>
            <p:cNvSpPr/>
            <p:nvPr/>
          </p:nvSpPr>
          <p:spPr>
            <a:xfrm>
              <a:off x="8952616" y="3090907"/>
              <a:ext cx="421658" cy="410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600" extrusionOk="0">
                  <a:moveTo>
                    <a:pt x="5742" y="16274"/>
                  </a:moveTo>
                  <a:cubicBezTo>
                    <a:pt x="5742" y="16570"/>
                    <a:pt x="6595" y="17162"/>
                    <a:pt x="6879" y="16866"/>
                  </a:cubicBezTo>
                  <a:cubicBezTo>
                    <a:pt x="7163" y="16570"/>
                    <a:pt x="7448" y="16570"/>
                    <a:pt x="7732" y="16274"/>
                  </a:cubicBezTo>
                  <a:cubicBezTo>
                    <a:pt x="8016" y="16274"/>
                    <a:pt x="8869" y="15682"/>
                    <a:pt x="9153" y="15682"/>
                  </a:cubicBezTo>
                  <a:cubicBezTo>
                    <a:pt x="10290" y="16274"/>
                    <a:pt x="11142" y="16866"/>
                    <a:pt x="12279" y="17458"/>
                  </a:cubicBezTo>
                  <a:cubicBezTo>
                    <a:pt x="14837" y="18937"/>
                    <a:pt x="17111" y="20416"/>
                    <a:pt x="19669" y="21600"/>
                  </a:cubicBezTo>
                  <a:cubicBezTo>
                    <a:pt x="19669" y="21008"/>
                    <a:pt x="19385" y="21008"/>
                    <a:pt x="19953" y="21008"/>
                  </a:cubicBezTo>
                  <a:cubicBezTo>
                    <a:pt x="19953" y="21008"/>
                    <a:pt x="21090" y="21008"/>
                    <a:pt x="21090" y="21008"/>
                  </a:cubicBezTo>
                  <a:cubicBezTo>
                    <a:pt x="21090" y="20416"/>
                    <a:pt x="21090" y="20121"/>
                    <a:pt x="21090" y="19529"/>
                  </a:cubicBezTo>
                  <a:cubicBezTo>
                    <a:pt x="21090" y="17458"/>
                    <a:pt x="21090" y="15386"/>
                    <a:pt x="21090" y="13019"/>
                  </a:cubicBezTo>
                  <a:cubicBezTo>
                    <a:pt x="21090" y="10948"/>
                    <a:pt x="21090" y="8877"/>
                    <a:pt x="21090" y="7101"/>
                  </a:cubicBezTo>
                  <a:cubicBezTo>
                    <a:pt x="21090" y="6510"/>
                    <a:pt x="21090" y="6214"/>
                    <a:pt x="21090" y="5918"/>
                  </a:cubicBezTo>
                  <a:cubicBezTo>
                    <a:pt x="20806" y="5622"/>
                    <a:pt x="20806" y="5326"/>
                    <a:pt x="20806" y="5030"/>
                  </a:cubicBezTo>
                  <a:cubicBezTo>
                    <a:pt x="20806" y="4734"/>
                    <a:pt x="21374" y="4438"/>
                    <a:pt x="21374" y="4142"/>
                  </a:cubicBezTo>
                  <a:cubicBezTo>
                    <a:pt x="21374" y="3847"/>
                    <a:pt x="20806" y="3551"/>
                    <a:pt x="20806" y="3255"/>
                  </a:cubicBezTo>
                  <a:cubicBezTo>
                    <a:pt x="20806" y="2959"/>
                    <a:pt x="21090" y="2663"/>
                    <a:pt x="21374" y="2367"/>
                  </a:cubicBezTo>
                  <a:cubicBezTo>
                    <a:pt x="20521" y="1775"/>
                    <a:pt x="19669" y="2071"/>
                    <a:pt x="18816" y="1479"/>
                  </a:cubicBezTo>
                  <a:cubicBezTo>
                    <a:pt x="18248" y="1184"/>
                    <a:pt x="17963" y="592"/>
                    <a:pt x="17111" y="592"/>
                  </a:cubicBezTo>
                  <a:cubicBezTo>
                    <a:pt x="15974" y="592"/>
                    <a:pt x="14837" y="888"/>
                    <a:pt x="14269" y="1775"/>
                  </a:cubicBezTo>
                  <a:cubicBezTo>
                    <a:pt x="13985" y="2071"/>
                    <a:pt x="13985" y="2367"/>
                    <a:pt x="14269" y="2663"/>
                  </a:cubicBezTo>
                  <a:cubicBezTo>
                    <a:pt x="14553" y="3255"/>
                    <a:pt x="14269" y="3551"/>
                    <a:pt x="13985" y="4142"/>
                  </a:cubicBezTo>
                  <a:cubicBezTo>
                    <a:pt x="13416" y="5030"/>
                    <a:pt x="12279" y="4438"/>
                    <a:pt x="11427" y="3847"/>
                  </a:cubicBezTo>
                  <a:cubicBezTo>
                    <a:pt x="10858" y="3847"/>
                    <a:pt x="10574" y="3551"/>
                    <a:pt x="10006" y="3551"/>
                  </a:cubicBezTo>
                  <a:cubicBezTo>
                    <a:pt x="9437" y="3255"/>
                    <a:pt x="8869" y="3551"/>
                    <a:pt x="8585" y="2959"/>
                  </a:cubicBezTo>
                  <a:cubicBezTo>
                    <a:pt x="8300" y="2663"/>
                    <a:pt x="8300" y="2071"/>
                    <a:pt x="8016" y="1775"/>
                  </a:cubicBezTo>
                  <a:cubicBezTo>
                    <a:pt x="7732" y="1184"/>
                    <a:pt x="6879" y="1184"/>
                    <a:pt x="6311" y="888"/>
                  </a:cubicBezTo>
                  <a:cubicBezTo>
                    <a:pt x="5742" y="592"/>
                    <a:pt x="5174" y="592"/>
                    <a:pt x="4606" y="592"/>
                  </a:cubicBezTo>
                  <a:cubicBezTo>
                    <a:pt x="4037" y="592"/>
                    <a:pt x="3753" y="296"/>
                    <a:pt x="2900" y="0"/>
                  </a:cubicBezTo>
                  <a:cubicBezTo>
                    <a:pt x="2900" y="296"/>
                    <a:pt x="2900" y="592"/>
                    <a:pt x="2900" y="1184"/>
                  </a:cubicBezTo>
                  <a:cubicBezTo>
                    <a:pt x="2900" y="1479"/>
                    <a:pt x="2900" y="1184"/>
                    <a:pt x="2332" y="1775"/>
                  </a:cubicBezTo>
                  <a:cubicBezTo>
                    <a:pt x="2048" y="2071"/>
                    <a:pt x="1763" y="2071"/>
                    <a:pt x="1195" y="2367"/>
                  </a:cubicBezTo>
                  <a:cubicBezTo>
                    <a:pt x="627" y="2959"/>
                    <a:pt x="1479" y="3551"/>
                    <a:pt x="1195" y="4142"/>
                  </a:cubicBezTo>
                  <a:cubicBezTo>
                    <a:pt x="911" y="4734"/>
                    <a:pt x="58" y="4734"/>
                    <a:pt x="58" y="5030"/>
                  </a:cubicBezTo>
                  <a:cubicBezTo>
                    <a:pt x="58" y="5622"/>
                    <a:pt x="342" y="5918"/>
                    <a:pt x="627" y="6214"/>
                  </a:cubicBezTo>
                  <a:cubicBezTo>
                    <a:pt x="627" y="6805"/>
                    <a:pt x="627" y="7397"/>
                    <a:pt x="627" y="7693"/>
                  </a:cubicBezTo>
                  <a:cubicBezTo>
                    <a:pt x="627" y="8285"/>
                    <a:pt x="911" y="8581"/>
                    <a:pt x="627" y="9173"/>
                  </a:cubicBezTo>
                  <a:cubicBezTo>
                    <a:pt x="627" y="9468"/>
                    <a:pt x="627" y="9764"/>
                    <a:pt x="627" y="10060"/>
                  </a:cubicBezTo>
                  <a:cubicBezTo>
                    <a:pt x="627" y="10356"/>
                    <a:pt x="911" y="10652"/>
                    <a:pt x="627" y="10948"/>
                  </a:cubicBezTo>
                  <a:cubicBezTo>
                    <a:pt x="627" y="11244"/>
                    <a:pt x="-226" y="11244"/>
                    <a:pt x="58" y="11836"/>
                  </a:cubicBezTo>
                  <a:cubicBezTo>
                    <a:pt x="627" y="12427"/>
                    <a:pt x="911" y="12723"/>
                    <a:pt x="911" y="13611"/>
                  </a:cubicBezTo>
                  <a:cubicBezTo>
                    <a:pt x="911" y="14203"/>
                    <a:pt x="1479" y="13907"/>
                    <a:pt x="1763" y="14203"/>
                  </a:cubicBezTo>
                  <a:cubicBezTo>
                    <a:pt x="2332" y="14203"/>
                    <a:pt x="2616" y="14203"/>
                    <a:pt x="2900" y="14499"/>
                  </a:cubicBezTo>
                  <a:cubicBezTo>
                    <a:pt x="3185" y="14795"/>
                    <a:pt x="3469" y="15386"/>
                    <a:pt x="3753" y="15682"/>
                  </a:cubicBezTo>
                  <a:cubicBezTo>
                    <a:pt x="4321" y="15978"/>
                    <a:pt x="5174" y="15682"/>
                    <a:pt x="5742" y="16274"/>
                  </a:cubicBezTo>
                  <a:cubicBezTo>
                    <a:pt x="6027" y="16570"/>
                    <a:pt x="5458" y="15978"/>
                    <a:pt x="5742" y="1627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73" name="Shape">
              <a:extLst>
                <a:ext uri="{FF2B5EF4-FFF2-40B4-BE49-F238E27FC236}">
                  <a16:creationId xmlns:a16="http://schemas.microsoft.com/office/drawing/2014/main" id="{9425BC2D-41FD-48BC-B457-A4B523E9E7B9}"/>
                </a:ext>
              </a:extLst>
            </p:cNvPr>
            <p:cNvSpPr/>
            <p:nvPr/>
          </p:nvSpPr>
          <p:spPr>
            <a:xfrm>
              <a:off x="8214387" y="3264841"/>
              <a:ext cx="235036" cy="19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771" y="21600"/>
                  </a:moveTo>
                  <a:cubicBezTo>
                    <a:pt x="9771" y="19694"/>
                    <a:pt x="9257" y="16518"/>
                    <a:pt x="10286" y="15882"/>
                  </a:cubicBezTo>
                  <a:cubicBezTo>
                    <a:pt x="10800" y="15247"/>
                    <a:pt x="11829" y="14612"/>
                    <a:pt x="12343" y="13976"/>
                  </a:cubicBezTo>
                  <a:cubicBezTo>
                    <a:pt x="12857" y="13976"/>
                    <a:pt x="12857" y="12706"/>
                    <a:pt x="12857" y="12706"/>
                  </a:cubicBezTo>
                  <a:cubicBezTo>
                    <a:pt x="12857" y="10165"/>
                    <a:pt x="12857" y="8259"/>
                    <a:pt x="12857" y="5718"/>
                  </a:cubicBezTo>
                  <a:cubicBezTo>
                    <a:pt x="12857" y="5718"/>
                    <a:pt x="15943" y="5718"/>
                    <a:pt x="16457" y="5718"/>
                  </a:cubicBezTo>
                  <a:cubicBezTo>
                    <a:pt x="18000" y="5718"/>
                    <a:pt x="19543" y="5718"/>
                    <a:pt x="21086" y="5718"/>
                  </a:cubicBezTo>
                  <a:cubicBezTo>
                    <a:pt x="21600" y="5718"/>
                    <a:pt x="21600" y="1906"/>
                    <a:pt x="21600" y="1271"/>
                  </a:cubicBezTo>
                  <a:cubicBezTo>
                    <a:pt x="21600" y="0"/>
                    <a:pt x="21600" y="0"/>
                    <a:pt x="20571" y="0"/>
                  </a:cubicBezTo>
                  <a:cubicBezTo>
                    <a:pt x="16971" y="0"/>
                    <a:pt x="13886" y="0"/>
                    <a:pt x="10286" y="0"/>
                  </a:cubicBezTo>
                  <a:cubicBezTo>
                    <a:pt x="9257" y="1271"/>
                    <a:pt x="8743" y="2541"/>
                    <a:pt x="7714" y="3812"/>
                  </a:cubicBezTo>
                  <a:cubicBezTo>
                    <a:pt x="5657" y="5718"/>
                    <a:pt x="5657" y="7624"/>
                    <a:pt x="5143" y="10800"/>
                  </a:cubicBezTo>
                  <a:cubicBezTo>
                    <a:pt x="5143" y="10800"/>
                    <a:pt x="4629" y="11435"/>
                    <a:pt x="4114" y="11435"/>
                  </a:cubicBezTo>
                  <a:cubicBezTo>
                    <a:pt x="3086" y="12706"/>
                    <a:pt x="2571" y="13976"/>
                    <a:pt x="2057" y="15882"/>
                  </a:cubicBezTo>
                  <a:cubicBezTo>
                    <a:pt x="1029" y="17788"/>
                    <a:pt x="0" y="19059"/>
                    <a:pt x="0" y="21600"/>
                  </a:cubicBezTo>
                  <a:cubicBezTo>
                    <a:pt x="3086" y="21600"/>
                    <a:pt x="6686" y="21600"/>
                    <a:pt x="9771" y="21600"/>
                  </a:cubicBezTo>
                  <a:close/>
                </a:path>
              </a:pathLst>
            </a:custGeom>
            <a:solidFill>
              <a:schemeClr val="bg1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74" name="Shape">
              <a:extLst>
                <a:ext uri="{FF2B5EF4-FFF2-40B4-BE49-F238E27FC236}">
                  <a16:creationId xmlns:a16="http://schemas.microsoft.com/office/drawing/2014/main" id="{85F5F76B-FA28-4138-B52A-BD7867FB13BF}"/>
                </a:ext>
              </a:extLst>
            </p:cNvPr>
            <p:cNvSpPr/>
            <p:nvPr/>
          </p:nvSpPr>
          <p:spPr>
            <a:xfrm>
              <a:off x="8327125" y="3010078"/>
              <a:ext cx="328238" cy="254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2" h="20419" extrusionOk="0">
                  <a:moveTo>
                    <a:pt x="7920" y="20419"/>
                  </a:moveTo>
                  <a:cubicBezTo>
                    <a:pt x="7920" y="19069"/>
                    <a:pt x="7560" y="18169"/>
                    <a:pt x="8280" y="17269"/>
                  </a:cubicBezTo>
                  <a:cubicBezTo>
                    <a:pt x="9000" y="16819"/>
                    <a:pt x="10080" y="16369"/>
                    <a:pt x="10440" y="15469"/>
                  </a:cubicBezTo>
                  <a:cubicBezTo>
                    <a:pt x="10800" y="15469"/>
                    <a:pt x="11520" y="15469"/>
                    <a:pt x="11880" y="15469"/>
                  </a:cubicBezTo>
                  <a:cubicBezTo>
                    <a:pt x="12240" y="15019"/>
                    <a:pt x="12960" y="15019"/>
                    <a:pt x="13680" y="14569"/>
                  </a:cubicBezTo>
                  <a:cubicBezTo>
                    <a:pt x="14040" y="14119"/>
                    <a:pt x="14040" y="13669"/>
                    <a:pt x="14400" y="13219"/>
                  </a:cubicBezTo>
                  <a:cubicBezTo>
                    <a:pt x="14760" y="12769"/>
                    <a:pt x="15840" y="13219"/>
                    <a:pt x="16200" y="12769"/>
                  </a:cubicBezTo>
                  <a:cubicBezTo>
                    <a:pt x="16560" y="12319"/>
                    <a:pt x="16560" y="11869"/>
                    <a:pt x="16560" y="11419"/>
                  </a:cubicBezTo>
                  <a:cubicBezTo>
                    <a:pt x="16560" y="10519"/>
                    <a:pt x="17640" y="10519"/>
                    <a:pt x="18000" y="10069"/>
                  </a:cubicBezTo>
                  <a:cubicBezTo>
                    <a:pt x="18360" y="9619"/>
                    <a:pt x="18360" y="9169"/>
                    <a:pt x="19080" y="9169"/>
                  </a:cubicBezTo>
                  <a:cubicBezTo>
                    <a:pt x="19440" y="9169"/>
                    <a:pt x="20520" y="9619"/>
                    <a:pt x="20880" y="9619"/>
                  </a:cubicBezTo>
                  <a:cubicBezTo>
                    <a:pt x="21600" y="9169"/>
                    <a:pt x="20160" y="6469"/>
                    <a:pt x="20160" y="6019"/>
                  </a:cubicBezTo>
                  <a:cubicBezTo>
                    <a:pt x="20160" y="5119"/>
                    <a:pt x="20160" y="4219"/>
                    <a:pt x="20160" y="3319"/>
                  </a:cubicBezTo>
                  <a:cubicBezTo>
                    <a:pt x="19800" y="2869"/>
                    <a:pt x="19800" y="2419"/>
                    <a:pt x="19800" y="1969"/>
                  </a:cubicBezTo>
                  <a:cubicBezTo>
                    <a:pt x="19080" y="1969"/>
                    <a:pt x="18720" y="1519"/>
                    <a:pt x="18360" y="1519"/>
                  </a:cubicBezTo>
                  <a:cubicBezTo>
                    <a:pt x="18000" y="1069"/>
                    <a:pt x="17280" y="1519"/>
                    <a:pt x="16920" y="1519"/>
                  </a:cubicBezTo>
                  <a:cubicBezTo>
                    <a:pt x="16560" y="1069"/>
                    <a:pt x="15840" y="1519"/>
                    <a:pt x="15120" y="1519"/>
                  </a:cubicBezTo>
                  <a:cubicBezTo>
                    <a:pt x="14400" y="1519"/>
                    <a:pt x="12960" y="-1181"/>
                    <a:pt x="12600" y="619"/>
                  </a:cubicBezTo>
                  <a:cubicBezTo>
                    <a:pt x="12240" y="1969"/>
                    <a:pt x="11880" y="3319"/>
                    <a:pt x="10800" y="4669"/>
                  </a:cubicBezTo>
                  <a:cubicBezTo>
                    <a:pt x="9720" y="6019"/>
                    <a:pt x="8280" y="6019"/>
                    <a:pt x="7200" y="7369"/>
                  </a:cubicBezTo>
                  <a:cubicBezTo>
                    <a:pt x="6480" y="8269"/>
                    <a:pt x="6120" y="9619"/>
                    <a:pt x="5760" y="10969"/>
                  </a:cubicBezTo>
                  <a:cubicBezTo>
                    <a:pt x="5760" y="11869"/>
                    <a:pt x="6120" y="13219"/>
                    <a:pt x="5760" y="14569"/>
                  </a:cubicBezTo>
                  <a:cubicBezTo>
                    <a:pt x="5400" y="15019"/>
                    <a:pt x="5040" y="15919"/>
                    <a:pt x="5040" y="16369"/>
                  </a:cubicBezTo>
                  <a:cubicBezTo>
                    <a:pt x="4680" y="17269"/>
                    <a:pt x="3960" y="17269"/>
                    <a:pt x="3240" y="17719"/>
                  </a:cubicBezTo>
                  <a:cubicBezTo>
                    <a:pt x="2880" y="18169"/>
                    <a:pt x="2520" y="18619"/>
                    <a:pt x="1800" y="19069"/>
                  </a:cubicBezTo>
                  <a:cubicBezTo>
                    <a:pt x="1440" y="19519"/>
                    <a:pt x="720" y="19519"/>
                    <a:pt x="0" y="20419"/>
                  </a:cubicBezTo>
                  <a:lnTo>
                    <a:pt x="7920" y="20419"/>
                  </a:ln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75" name="Shape">
              <a:extLst>
                <a:ext uri="{FF2B5EF4-FFF2-40B4-BE49-F238E27FC236}">
                  <a16:creationId xmlns:a16="http://schemas.microsoft.com/office/drawing/2014/main" id="{F1CF7557-B467-426D-9084-E36B2821A4D0}"/>
                </a:ext>
              </a:extLst>
            </p:cNvPr>
            <p:cNvSpPr/>
            <p:nvPr/>
          </p:nvSpPr>
          <p:spPr>
            <a:xfrm>
              <a:off x="8449789" y="2968581"/>
              <a:ext cx="576709" cy="554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600" extrusionOk="0">
                  <a:moveTo>
                    <a:pt x="7113" y="4800"/>
                  </a:moveTo>
                  <a:cubicBezTo>
                    <a:pt x="7321" y="5018"/>
                    <a:pt x="8152" y="6327"/>
                    <a:pt x="7321" y="6327"/>
                  </a:cubicBezTo>
                  <a:cubicBezTo>
                    <a:pt x="7113" y="6109"/>
                    <a:pt x="6490" y="5891"/>
                    <a:pt x="6282" y="6109"/>
                  </a:cubicBezTo>
                  <a:cubicBezTo>
                    <a:pt x="6075" y="6327"/>
                    <a:pt x="6075" y="6327"/>
                    <a:pt x="5867" y="6545"/>
                  </a:cubicBezTo>
                  <a:cubicBezTo>
                    <a:pt x="5659" y="6764"/>
                    <a:pt x="5452" y="6764"/>
                    <a:pt x="5244" y="6764"/>
                  </a:cubicBezTo>
                  <a:cubicBezTo>
                    <a:pt x="4829" y="6982"/>
                    <a:pt x="5036" y="7418"/>
                    <a:pt x="4829" y="7636"/>
                  </a:cubicBezTo>
                  <a:cubicBezTo>
                    <a:pt x="4829" y="8073"/>
                    <a:pt x="4206" y="7855"/>
                    <a:pt x="3998" y="8073"/>
                  </a:cubicBezTo>
                  <a:cubicBezTo>
                    <a:pt x="3582" y="8073"/>
                    <a:pt x="3582" y="8509"/>
                    <a:pt x="3375" y="8727"/>
                  </a:cubicBezTo>
                  <a:cubicBezTo>
                    <a:pt x="2959" y="9164"/>
                    <a:pt x="2544" y="8945"/>
                    <a:pt x="2129" y="9164"/>
                  </a:cubicBezTo>
                  <a:cubicBezTo>
                    <a:pt x="1921" y="9164"/>
                    <a:pt x="1713" y="9164"/>
                    <a:pt x="1506" y="9382"/>
                  </a:cubicBezTo>
                  <a:cubicBezTo>
                    <a:pt x="1298" y="9382"/>
                    <a:pt x="882" y="9600"/>
                    <a:pt x="675" y="9818"/>
                  </a:cubicBezTo>
                  <a:cubicBezTo>
                    <a:pt x="-156" y="10255"/>
                    <a:pt x="52" y="10473"/>
                    <a:pt x="52" y="11345"/>
                  </a:cubicBezTo>
                  <a:cubicBezTo>
                    <a:pt x="52" y="12000"/>
                    <a:pt x="-156" y="12000"/>
                    <a:pt x="259" y="12218"/>
                  </a:cubicBezTo>
                  <a:cubicBezTo>
                    <a:pt x="467" y="12436"/>
                    <a:pt x="882" y="12655"/>
                    <a:pt x="1090" y="12873"/>
                  </a:cubicBezTo>
                  <a:cubicBezTo>
                    <a:pt x="3167" y="14400"/>
                    <a:pt x="5244" y="15709"/>
                    <a:pt x="7529" y="17236"/>
                  </a:cubicBezTo>
                  <a:cubicBezTo>
                    <a:pt x="8152" y="17673"/>
                    <a:pt x="8982" y="18327"/>
                    <a:pt x="9813" y="18764"/>
                  </a:cubicBezTo>
                  <a:cubicBezTo>
                    <a:pt x="9813" y="18982"/>
                    <a:pt x="10021" y="18982"/>
                    <a:pt x="10021" y="18982"/>
                  </a:cubicBezTo>
                  <a:cubicBezTo>
                    <a:pt x="10644" y="20073"/>
                    <a:pt x="11059" y="20073"/>
                    <a:pt x="11890" y="20291"/>
                  </a:cubicBezTo>
                  <a:cubicBezTo>
                    <a:pt x="12513" y="20509"/>
                    <a:pt x="11890" y="21382"/>
                    <a:pt x="12513" y="21600"/>
                  </a:cubicBezTo>
                  <a:cubicBezTo>
                    <a:pt x="12721" y="21600"/>
                    <a:pt x="13344" y="21382"/>
                    <a:pt x="13759" y="21164"/>
                  </a:cubicBezTo>
                  <a:cubicBezTo>
                    <a:pt x="13967" y="21164"/>
                    <a:pt x="14590" y="21164"/>
                    <a:pt x="14798" y="20945"/>
                  </a:cubicBezTo>
                  <a:cubicBezTo>
                    <a:pt x="15629" y="20291"/>
                    <a:pt x="16459" y="19636"/>
                    <a:pt x="17498" y="18982"/>
                  </a:cubicBezTo>
                  <a:cubicBezTo>
                    <a:pt x="18536" y="18327"/>
                    <a:pt x="19575" y="17455"/>
                    <a:pt x="20613" y="16800"/>
                  </a:cubicBezTo>
                  <a:cubicBezTo>
                    <a:pt x="20821" y="16800"/>
                    <a:pt x="21029" y="16582"/>
                    <a:pt x="21444" y="16364"/>
                  </a:cubicBezTo>
                  <a:cubicBezTo>
                    <a:pt x="21029" y="15491"/>
                    <a:pt x="20821" y="15273"/>
                    <a:pt x="19990" y="15055"/>
                  </a:cubicBezTo>
                  <a:cubicBezTo>
                    <a:pt x="19782" y="15055"/>
                    <a:pt x="19367" y="15055"/>
                    <a:pt x="19367" y="15055"/>
                  </a:cubicBezTo>
                  <a:cubicBezTo>
                    <a:pt x="19367" y="14400"/>
                    <a:pt x="19367" y="14182"/>
                    <a:pt x="18952" y="13745"/>
                  </a:cubicBezTo>
                  <a:cubicBezTo>
                    <a:pt x="18744" y="13309"/>
                    <a:pt x="18744" y="13309"/>
                    <a:pt x="18952" y="13091"/>
                  </a:cubicBezTo>
                  <a:cubicBezTo>
                    <a:pt x="19367" y="12655"/>
                    <a:pt x="19159" y="12436"/>
                    <a:pt x="19159" y="12000"/>
                  </a:cubicBezTo>
                  <a:cubicBezTo>
                    <a:pt x="19159" y="11564"/>
                    <a:pt x="19367" y="11345"/>
                    <a:pt x="19159" y="10909"/>
                  </a:cubicBezTo>
                  <a:cubicBezTo>
                    <a:pt x="19159" y="10691"/>
                    <a:pt x="19159" y="10473"/>
                    <a:pt x="19159" y="10036"/>
                  </a:cubicBezTo>
                  <a:cubicBezTo>
                    <a:pt x="19159" y="9818"/>
                    <a:pt x="19159" y="9382"/>
                    <a:pt x="18952" y="9164"/>
                  </a:cubicBezTo>
                  <a:cubicBezTo>
                    <a:pt x="18744" y="8945"/>
                    <a:pt x="18744" y="8509"/>
                    <a:pt x="18744" y="8073"/>
                  </a:cubicBezTo>
                  <a:cubicBezTo>
                    <a:pt x="18744" y="7418"/>
                    <a:pt x="18536" y="6545"/>
                    <a:pt x="17913" y="5891"/>
                  </a:cubicBezTo>
                  <a:cubicBezTo>
                    <a:pt x="17498" y="5455"/>
                    <a:pt x="17082" y="5018"/>
                    <a:pt x="16875" y="4364"/>
                  </a:cubicBezTo>
                  <a:cubicBezTo>
                    <a:pt x="16459" y="3491"/>
                    <a:pt x="17290" y="3709"/>
                    <a:pt x="17498" y="2836"/>
                  </a:cubicBezTo>
                  <a:cubicBezTo>
                    <a:pt x="17498" y="1964"/>
                    <a:pt x="17498" y="1309"/>
                    <a:pt x="17706" y="436"/>
                  </a:cubicBezTo>
                  <a:cubicBezTo>
                    <a:pt x="17498" y="436"/>
                    <a:pt x="17498" y="218"/>
                    <a:pt x="17290" y="218"/>
                  </a:cubicBezTo>
                  <a:cubicBezTo>
                    <a:pt x="16875" y="436"/>
                    <a:pt x="16875" y="0"/>
                    <a:pt x="16667" y="0"/>
                  </a:cubicBezTo>
                  <a:cubicBezTo>
                    <a:pt x="16459" y="0"/>
                    <a:pt x="16459" y="218"/>
                    <a:pt x="16252" y="218"/>
                  </a:cubicBezTo>
                  <a:cubicBezTo>
                    <a:pt x="15836" y="218"/>
                    <a:pt x="15836" y="0"/>
                    <a:pt x="15421" y="0"/>
                  </a:cubicBezTo>
                  <a:cubicBezTo>
                    <a:pt x="15213" y="218"/>
                    <a:pt x="15006" y="218"/>
                    <a:pt x="14798" y="436"/>
                  </a:cubicBezTo>
                  <a:cubicBezTo>
                    <a:pt x="14382" y="655"/>
                    <a:pt x="14382" y="436"/>
                    <a:pt x="13967" y="218"/>
                  </a:cubicBezTo>
                  <a:cubicBezTo>
                    <a:pt x="13552" y="218"/>
                    <a:pt x="12929" y="218"/>
                    <a:pt x="12513" y="436"/>
                  </a:cubicBezTo>
                  <a:cubicBezTo>
                    <a:pt x="11475" y="655"/>
                    <a:pt x="10436" y="655"/>
                    <a:pt x="9398" y="1091"/>
                  </a:cubicBezTo>
                  <a:cubicBezTo>
                    <a:pt x="9190" y="1309"/>
                    <a:pt x="8982" y="1527"/>
                    <a:pt x="8775" y="1527"/>
                  </a:cubicBezTo>
                  <a:cubicBezTo>
                    <a:pt x="8567" y="1745"/>
                    <a:pt x="8152" y="1745"/>
                    <a:pt x="7944" y="1745"/>
                  </a:cubicBezTo>
                  <a:cubicBezTo>
                    <a:pt x="7529" y="1964"/>
                    <a:pt x="7529" y="2618"/>
                    <a:pt x="6906" y="2618"/>
                  </a:cubicBezTo>
                  <a:cubicBezTo>
                    <a:pt x="7113" y="3273"/>
                    <a:pt x="7113" y="3927"/>
                    <a:pt x="7113" y="4800"/>
                  </a:cubicBezTo>
                  <a:cubicBezTo>
                    <a:pt x="7321" y="5018"/>
                    <a:pt x="7113" y="4364"/>
                    <a:pt x="7113" y="4800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76" name="Shape">
              <a:extLst>
                <a:ext uri="{FF2B5EF4-FFF2-40B4-BE49-F238E27FC236}">
                  <a16:creationId xmlns:a16="http://schemas.microsoft.com/office/drawing/2014/main" id="{64243E91-E338-49C4-B6DB-8BE7C1CE5490}"/>
                </a:ext>
              </a:extLst>
            </p:cNvPr>
            <p:cNvSpPr/>
            <p:nvPr/>
          </p:nvSpPr>
          <p:spPr>
            <a:xfrm>
              <a:off x="6645583" y="868017"/>
              <a:ext cx="1705500" cy="1274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extrusionOk="0">
                  <a:moveTo>
                    <a:pt x="2266" y="3521"/>
                  </a:moveTo>
                  <a:cubicBezTo>
                    <a:pt x="2195" y="3616"/>
                    <a:pt x="1841" y="3806"/>
                    <a:pt x="1912" y="3901"/>
                  </a:cubicBezTo>
                  <a:cubicBezTo>
                    <a:pt x="1983" y="3996"/>
                    <a:pt x="2125" y="3996"/>
                    <a:pt x="2266" y="4092"/>
                  </a:cubicBezTo>
                  <a:cubicBezTo>
                    <a:pt x="2408" y="4092"/>
                    <a:pt x="2550" y="4092"/>
                    <a:pt x="2762" y="4092"/>
                  </a:cubicBezTo>
                  <a:cubicBezTo>
                    <a:pt x="2762" y="4092"/>
                    <a:pt x="3116" y="3996"/>
                    <a:pt x="3187" y="3996"/>
                  </a:cubicBezTo>
                  <a:cubicBezTo>
                    <a:pt x="3116" y="3996"/>
                    <a:pt x="2974" y="4092"/>
                    <a:pt x="2904" y="4187"/>
                  </a:cubicBezTo>
                  <a:cubicBezTo>
                    <a:pt x="2833" y="4282"/>
                    <a:pt x="2762" y="4377"/>
                    <a:pt x="2833" y="4567"/>
                  </a:cubicBezTo>
                  <a:cubicBezTo>
                    <a:pt x="2974" y="4758"/>
                    <a:pt x="2550" y="5233"/>
                    <a:pt x="2337" y="5138"/>
                  </a:cubicBezTo>
                  <a:cubicBezTo>
                    <a:pt x="2266" y="5043"/>
                    <a:pt x="2125" y="5138"/>
                    <a:pt x="1983" y="5138"/>
                  </a:cubicBezTo>
                  <a:cubicBezTo>
                    <a:pt x="1912" y="5043"/>
                    <a:pt x="1770" y="5138"/>
                    <a:pt x="1700" y="5138"/>
                  </a:cubicBezTo>
                  <a:cubicBezTo>
                    <a:pt x="1629" y="5138"/>
                    <a:pt x="1487" y="5138"/>
                    <a:pt x="1416" y="5329"/>
                  </a:cubicBezTo>
                  <a:cubicBezTo>
                    <a:pt x="1346" y="5424"/>
                    <a:pt x="1275" y="5424"/>
                    <a:pt x="1133" y="5424"/>
                  </a:cubicBezTo>
                  <a:cubicBezTo>
                    <a:pt x="921" y="5519"/>
                    <a:pt x="708" y="5614"/>
                    <a:pt x="496" y="5614"/>
                  </a:cubicBezTo>
                  <a:cubicBezTo>
                    <a:pt x="425" y="5614"/>
                    <a:pt x="283" y="5519"/>
                    <a:pt x="283" y="5614"/>
                  </a:cubicBezTo>
                  <a:cubicBezTo>
                    <a:pt x="212" y="5709"/>
                    <a:pt x="0" y="5709"/>
                    <a:pt x="0" y="5900"/>
                  </a:cubicBezTo>
                  <a:cubicBezTo>
                    <a:pt x="0" y="5995"/>
                    <a:pt x="71" y="5900"/>
                    <a:pt x="71" y="5995"/>
                  </a:cubicBezTo>
                  <a:cubicBezTo>
                    <a:pt x="71" y="5995"/>
                    <a:pt x="0" y="6090"/>
                    <a:pt x="0" y="6090"/>
                  </a:cubicBezTo>
                  <a:cubicBezTo>
                    <a:pt x="0" y="6185"/>
                    <a:pt x="142" y="6375"/>
                    <a:pt x="212" y="6470"/>
                  </a:cubicBezTo>
                  <a:cubicBezTo>
                    <a:pt x="212" y="6470"/>
                    <a:pt x="283" y="6375"/>
                    <a:pt x="283" y="6375"/>
                  </a:cubicBezTo>
                  <a:cubicBezTo>
                    <a:pt x="354" y="6280"/>
                    <a:pt x="425" y="6375"/>
                    <a:pt x="496" y="6470"/>
                  </a:cubicBezTo>
                  <a:cubicBezTo>
                    <a:pt x="567" y="6470"/>
                    <a:pt x="921" y="6566"/>
                    <a:pt x="921" y="6375"/>
                  </a:cubicBezTo>
                  <a:cubicBezTo>
                    <a:pt x="921" y="6470"/>
                    <a:pt x="850" y="6470"/>
                    <a:pt x="921" y="6566"/>
                  </a:cubicBezTo>
                  <a:cubicBezTo>
                    <a:pt x="921" y="6661"/>
                    <a:pt x="1062" y="6756"/>
                    <a:pt x="1133" y="6756"/>
                  </a:cubicBezTo>
                  <a:cubicBezTo>
                    <a:pt x="1204" y="6851"/>
                    <a:pt x="1275" y="6851"/>
                    <a:pt x="1346" y="6851"/>
                  </a:cubicBezTo>
                  <a:cubicBezTo>
                    <a:pt x="1487" y="6851"/>
                    <a:pt x="1487" y="6661"/>
                    <a:pt x="1558" y="6756"/>
                  </a:cubicBezTo>
                  <a:cubicBezTo>
                    <a:pt x="1700" y="6756"/>
                    <a:pt x="1912" y="6756"/>
                    <a:pt x="1983" y="6756"/>
                  </a:cubicBezTo>
                  <a:cubicBezTo>
                    <a:pt x="2054" y="6756"/>
                    <a:pt x="2054" y="6661"/>
                    <a:pt x="2125" y="6566"/>
                  </a:cubicBezTo>
                  <a:cubicBezTo>
                    <a:pt x="2195" y="6566"/>
                    <a:pt x="2408" y="6756"/>
                    <a:pt x="2408" y="6851"/>
                  </a:cubicBezTo>
                  <a:cubicBezTo>
                    <a:pt x="2408" y="6946"/>
                    <a:pt x="1700" y="6851"/>
                    <a:pt x="1558" y="6946"/>
                  </a:cubicBezTo>
                  <a:cubicBezTo>
                    <a:pt x="1416" y="6946"/>
                    <a:pt x="1629" y="7041"/>
                    <a:pt x="1700" y="7041"/>
                  </a:cubicBezTo>
                  <a:cubicBezTo>
                    <a:pt x="1841" y="7137"/>
                    <a:pt x="1912" y="7041"/>
                    <a:pt x="2054" y="7137"/>
                  </a:cubicBezTo>
                  <a:cubicBezTo>
                    <a:pt x="1983" y="7041"/>
                    <a:pt x="1841" y="7137"/>
                    <a:pt x="1700" y="7137"/>
                  </a:cubicBezTo>
                  <a:cubicBezTo>
                    <a:pt x="1487" y="7137"/>
                    <a:pt x="1275" y="7041"/>
                    <a:pt x="1062" y="7041"/>
                  </a:cubicBezTo>
                  <a:cubicBezTo>
                    <a:pt x="921" y="7041"/>
                    <a:pt x="637" y="7041"/>
                    <a:pt x="637" y="7232"/>
                  </a:cubicBezTo>
                  <a:cubicBezTo>
                    <a:pt x="567" y="7327"/>
                    <a:pt x="779" y="7422"/>
                    <a:pt x="850" y="7422"/>
                  </a:cubicBezTo>
                  <a:cubicBezTo>
                    <a:pt x="921" y="7422"/>
                    <a:pt x="1062" y="7327"/>
                    <a:pt x="1062" y="7327"/>
                  </a:cubicBezTo>
                  <a:cubicBezTo>
                    <a:pt x="1133" y="7422"/>
                    <a:pt x="1062" y="7422"/>
                    <a:pt x="1062" y="7517"/>
                  </a:cubicBezTo>
                  <a:cubicBezTo>
                    <a:pt x="1133" y="7612"/>
                    <a:pt x="1275" y="7612"/>
                    <a:pt x="1346" y="7612"/>
                  </a:cubicBezTo>
                  <a:cubicBezTo>
                    <a:pt x="1487" y="7612"/>
                    <a:pt x="1629" y="7612"/>
                    <a:pt x="1770" y="7612"/>
                  </a:cubicBezTo>
                  <a:cubicBezTo>
                    <a:pt x="1770" y="7612"/>
                    <a:pt x="1487" y="7707"/>
                    <a:pt x="1416" y="7707"/>
                  </a:cubicBezTo>
                  <a:cubicBezTo>
                    <a:pt x="1133" y="7803"/>
                    <a:pt x="1346" y="7993"/>
                    <a:pt x="1487" y="8088"/>
                  </a:cubicBezTo>
                  <a:cubicBezTo>
                    <a:pt x="1629" y="8183"/>
                    <a:pt x="1770" y="8183"/>
                    <a:pt x="1912" y="8278"/>
                  </a:cubicBezTo>
                  <a:cubicBezTo>
                    <a:pt x="1912" y="8278"/>
                    <a:pt x="2195" y="8278"/>
                    <a:pt x="2195" y="8278"/>
                  </a:cubicBezTo>
                  <a:cubicBezTo>
                    <a:pt x="2195" y="8278"/>
                    <a:pt x="2054" y="8183"/>
                    <a:pt x="2054" y="8088"/>
                  </a:cubicBezTo>
                  <a:cubicBezTo>
                    <a:pt x="2054" y="7993"/>
                    <a:pt x="2195" y="8088"/>
                    <a:pt x="2195" y="8088"/>
                  </a:cubicBezTo>
                  <a:cubicBezTo>
                    <a:pt x="2266" y="8183"/>
                    <a:pt x="2337" y="8088"/>
                    <a:pt x="2408" y="7993"/>
                  </a:cubicBezTo>
                  <a:cubicBezTo>
                    <a:pt x="2408" y="7993"/>
                    <a:pt x="2479" y="7898"/>
                    <a:pt x="2550" y="7898"/>
                  </a:cubicBezTo>
                  <a:cubicBezTo>
                    <a:pt x="2620" y="7993"/>
                    <a:pt x="2550" y="8183"/>
                    <a:pt x="2550" y="8183"/>
                  </a:cubicBezTo>
                  <a:cubicBezTo>
                    <a:pt x="2620" y="8278"/>
                    <a:pt x="2833" y="8088"/>
                    <a:pt x="2904" y="8088"/>
                  </a:cubicBezTo>
                  <a:cubicBezTo>
                    <a:pt x="3045" y="7993"/>
                    <a:pt x="3045" y="7993"/>
                    <a:pt x="3116" y="8088"/>
                  </a:cubicBezTo>
                  <a:cubicBezTo>
                    <a:pt x="3187" y="8183"/>
                    <a:pt x="3258" y="7993"/>
                    <a:pt x="3329" y="7993"/>
                  </a:cubicBezTo>
                  <a:cubicBezTo>
                    <a:pt x="3399" y="7898"/>
                    <a:pt x="3541" y="7993"/>
                    <a:pt x="3612" y="7993"/>
                  </a:cubicBezTo>
                  <a:cubicBezTo>
                    <a:pt x="3824" y="7993"/>
                    <a:pt x="4108" y="8088"/>
                    <a:pt x="4320" y="8183"/>
                  </a:cubicBezTo>
                  <a:cubicBezTo>
                    <a:pt x="4462" y="8183"/>
                    <a:pt x="4603" y="8374"/>
                    <a:pt x="4745" y="8374"/>
                  </a:cubicBezTo>
                  <a:cubicBezTo>
                    <a:pt x="4887" y="8374"/>
                    <a:pt x="5028" y="8469"/>
                    <a:pt x="5099" y="8564"/>
                  </a:cubicBezTo>
                  <a:cubicBezTo>
                    <a:pt x="5241" y="8659"/>
                    <a:pt x="5170" y="8754"/>
                    <a:pt x="5170" y="8849"/>
                  </a:cubicBezTo>
                  <a:cubicBezTo>
                    <a:pt x="5170" y="8944"/>
                    <a:pt x="5311" y="9135"/>
                    <a:pt x="5382" y="9135"/>
                  </a:cubicBezTo>
                  <a:cubicBezTo>
                    <a:pt x="5453" y="9230"/>
                    <a:pt x="5595" y="9135"/>
                    <a:pt x="5666" y="9230"/>
                  </a:cubicBezTo>
                  <a:cubicBezTo>
                    <a:pt x="5666" y="9420"/>
                    <a:pt x="5807" y="9515"/>
                    <a:pt x="5878" y="9611"/>
                  </a:cubicBezTo>
                  <a:cubicBezTo>
                    <a:pt x="5949" y="9706"/>
                    <a:pt x="5878" y="9896"/>
                    <a:pt x="5949" y="9991"/>
                  </a:cubicBezTo>
                  <a:cubicBezTo>
                    <a:pt x="5949" y="10086"/>
                    <a:pt x="6090" y="10181"/>
                    <a:pt x="6090" y="10372"/>
                  </a:cubicBezTo>
                  <a:cubicBezTo>
                    <a:pt x="6090" y="10467"/>
                    <a:pt x="6020" y="10467"/>
                    <a:pt x="6090" y="10562"/>
                  </a:cubicBezTo>
                  <a:cubicBezTo>
                    <a:pt x="6090" y="10562"/>
                    <a:pt x="6161" y="10657"/>
                    <a:pt x="6161" y="10657"/>
                  </a:cubicBezTo>
                  <a:cubicBezTo>
                    <a:pt x="6161" y="10657"/>
                    <a:pt x="6161" y="10657"/>
                    <a:pt x="6161" y="10657"/>
                  </a:cubicBezTo>
                  <a:cubicBezTo>
                    <a:pt x="6232" y="10562"/>
                    <a:pt x="6374" y="10752"/>
                    <a:pt x="6303" y="10848"/>
                  </a:cubicBezTo>
                  <a:cubicBezTo>
                    <a:pt x="6232" y="10943"/>
                    <a:pt x="6232" y="10943"/>
                    <a:pt x="6232" y="11133"/>
                  </a:cubicBezTo>
                  <a:cubicBezTo>
                    <a:pt x="6232" y="11038"/>
                    <a:pt x="6374" y="10943"/>
                    <a:pt x="6445" y="11133"/>
                  </a:cubicBezTo>
                  <a:cubicBezTo>
                    <a:pt x="6445" y="11228"/>
                    <a:pt x="6445" y="11228"/>
                    <a:pt x="6445" y="11323"/>
                  </a:cubicBezTo>
                  <a:cubicBezTo>
                    <a:pt x="6445" y="11323"/>
                    <a:pt x="6445" y="11514"/>
                    <a:pt x="6445" y="11419"/>
                  </a:cubicBezTo>
                  <a:cubicBezTo>
                    <a:pt x="6445" y="11514"/>
                    <a:pt x="6586" y="11514"/>
                    <a:pt x="6586" y="11514"/>
                  </a:cubicBezTo>
                  <a:cubicBezTo>
                    <a:pt x="6515" y="11419"/>
                    <a:pt x="6303" y="11989"/>
                    <a:pt x="6374" y="11609"/>
                  </a:cubicBezTo>
                  <a:cubicBezTo>
                    <a:pt x="6374" y="11609"/>
                    <a:pt x="6232" y="11514"/>
                    <a:pt x="6232" y="11609"/>
                  </a:cubicBezTo>
                  <a:cubicBezTo>
                    <a:pt x="6232" y="11609"/>
                    <a:pt x="6303" y="11609"/>
                    <a:pt x="6303" y="11609"/>
                  </a:cubicBezTo>
                  <a:cubicBezTo>
                    <a:pt x="6303" y="11704"/>
                    <a:pt x="6090" y="11704"/>
                    <a:pt x="6161" y="11799"/>
                  </a:cubicBezTo>
                  <a:cubicBezTo>
                    <a:pt x="6161" y="11799"/>
                    <a:pt x="6374" y="11894"/>
                    <a:pt x="6303" y="11894"/>
                  </a:cubicBezTo>
                  <a:cubicBezTo>
                    <a:pt x="6161" y="12085"/>
                    <a:pt x="6445" y="12085"/>
                    <a:pt x="6515" y="11989"/>
                  </a:cubicBezTo>
                  <a:cubicBezTo>
                    <a:pt x="6445" y="12085"/>
                    <a:pt x="6374" y="12085"/>
                    <a:pt x="6232" y="12085"/>
                  </a:cubicBezTo>
                  <a:cubicBezTo>
                    <a:pt x="6232" y="12085"/>
                    <a:pt x="6090" y="12275"/>
                    <a:pt x="6090" y="12275"/>
                  </a:cubicBezTo>
                  <a:cubicBezTo>
                    <a:pt x="6090" y="12275"/>
                    <a:pt x="6161" y="12370"/>
                    <a:pt x="6161" y="12370"/>
                  </a:cubicBezTo>
                  <a:cubicBezTo>
                    <a:pt x="6303" y="12465"/>
                    <a:pt x="6232" y="12465"/>
                    <a:pt x="6303" y="12465"/>
                  </a:cubicBezTo>
                  <a:cubicBezTo>
                    <a:pt x="6374" y="12465"/>
                    <a:pt x="6657" y="12656"/>
                    <a:pt x="6728" y="12465"/>
                  </a:cubicBezTo>
                  <a:cubicBezTo>
                    <a:pt x="6728" y="12180"/>
                    <a:pt x="6870" y="12275"/>
                    <a:pt x="6940" y="12180"/>
                  </a:cubicBezTo>
                  <a:cubicBezTo>
                    <a:pt x="6940" y="12180"/>
                    <a:pt x="6799" y="11609"/>
                    <a:pt x="6799" y="11609"/>
                  </a:cubicBezTo>
                  <a:cubicBezTo>
                    <a:pt x="6799" y="11704"/>
                    <a:pt x="6940" y="11989"/>
                    <a:pt x="6940" y="11989"/>
                  </a:cubicBezTo>
                  <a:cubicBezTo>
                    <a:pt x="7011" y="12180"/>
                    <a:pt x="7082" y="11989"/>
                    <a:pt x="7153" y="11989"/>
                  </a:cubicBezTo>
                  <a:cubicBezTo>
                    <a:pt x="7153" y="11989"/>
                    <a:pt x="6940" y="12370"/>
                    <a:pt x="6940" y="12370"/>
                  </a:cubicBezTo>
                  <a:cubicBezTo>
                    <a:pt x="6940" y="12370"/>
                    <a:pt x="7224" y="12275"/>
                    <a:pt x="7224" y="12275"/>
                  </a:cubicBezTo>
                  <a:cubicBezTo>
                    <a:pt x="7294" y="12275"/>
                    <a:pt x="7365" y="12275"/>
                    <a:pt x="7365" y="12275"/>
                  </a:cubicBezTo>
                  <a:cubicBezTo>
                    <a:pt x="7436" y="12275"/>
                    <a:pt x="7507" y="12180"/>
                    <a:pt x="7578" y="12180"/>
                  </a:cubicBezTo>
                  <a:cubicBezTo>
                    <a:pt x="7578" y="12275"/>
                    <a:pt x="7507" y="12370"/>
                    <a:pt x="7436" y="12370"/>
                  </a:cubicBezTo>
                  <a:cubicBezTo>
                    <a:pt x="7365" y="12370"/>
                    <a:pt x="7224" y="12370"/>
                    <a:pt x="7153" y="12465"/>
                  </a:cubicBezTo>
                  <a:cubicBezTo>
                    <a:pt x="7082" y="12560"/>
                    <a:pt x="7294" y="12465"/>
                    <a:pt x="7294" y="12465"/>
                  </a:cubicBezTo>
                  <a:cubicBezTo>
                    <a:pt x="7436" y="12465"/>
                    <a:pt x="7578" y="12465"/>
                    <a:pt x="7719" y="12465"/>
                  </a:cubicBezTo>
                  <a:cubicBezTo>
                    <a:pt x="7649" y="12465"/>
                    <a:pt x="7365" y="12465"/>
                    <a:pt x="7365" y="12560"/>
                  </a:cubicBezTo>
                  <a:cubicBezTo>
                    <a:pt x="7365" y="12560"/>
                    <a:pt x="7507" y="12656"/>
                    <a:pt x="7507" y="12751"/>
                  </a:cubicBezTo>
                  <a:cubicBezTo>
                    <a:pt x="7507" y="12751"/>
                    <a:pt x="7507" y="12846"/>
                    <a:pt x="7507" y="12846"/>
                  </a:cubicBezTo>
                  <a:cubicBezTo>
                    <a:pt x="7507" y="12941"/>
                    <a:pt x="7436" y="12941"/>
                    <a:pt x="7507" y="13036"/>
                  </a:cubicBezTo>
                  <a:cubicBezTo>
                    <a:pt x="7507" y="13036"/>
                    <a:pt x="7649" y="12941"/>
                    <a:pt x="7719" y="12941"/>
                  </a:cubicBezTo>
                  <a:cubicBezTo>
                    <a:pt x="7790" y="12941"/>
                    <a:pt x="7719" y="12941"/>
                    <a:pt x="7790" y="13036"/>
                  </a:cubicBezTo>
                  <a:cubicBezTo>
                    <a:pt x="7861" y="13131"/>
                    <a:pt x="7861" y="13226"/>
                    <a:pt x="7932" y="13322"/>
                  </a:cubicBezTo>
                  <a:cubicBezTo>
                    <a:pt x="7932" y="13417"/>
                    <a:pt x="7719" y="13417"/>
                    <a:pt x="7719" y="13417"/>
                  </a:cubicBezTo>
                  <a:cubicBezTo>
                    <a:pt x="7436" y="13131"/>
                    <a:pt x="7011" y="12941"/>
                    <a:pt x="6728" y="13036"/>
                  </a:cubicBezTo>
                  <a:cubicBezTo>
                    <a:pt x="6445" y="13036"/>
                    <a:pt x="6799" y="13322"/>
                    <a:pt x="6940" y="13322"/>
                  </a:cubicBezTo>
                  <a:cubicBezTo>
                    <a:pt x="7153" y="13417"/>
                    <a:pt x="7294" y="13702"/>
                    <a:pt x="7507" y="13702"/>
                  </a:cubicBezTo>
                  <a:cubicBezTo>
                    <a:pt x="7578" y="13702"/>
                    <a:pt x="7649" y="13607"/>
                    <a:pt x="7790" y="13607"/>
                  </a:cubicBezTo>
                  <a:cubicBezTo>
                    <a:pt x="7790" y="13702"/>
                    <a:pt x="8003" y="13702"/>
                    <a:pt x="8003" y="13702"/>
                  </a:cubicBezTo>
                  <a:cubicBezTo>
                    <a:pt x="8073" y="13797"/>
                    <a:pt x="8003" y="13893"/>
                    <a:pt x="8003" y="13893"/>
                  </a:cubicBezTo>
                  <a:cubicBezTo>
                    <a:pt x="7790" y="13988"/>
                    <a:pt x="8073" y="14083"/>
                    <a:pt x="8003" y="14178"/>
                  </a:cubicBezTo>
                  <a:cubicBezTo>
                    <a:pt x="8003" y="14273"/>
                    <a:pt x="7861" y="14178"/>
                    <a:pt x="7861" y="14368"/>
                  </a:cubicBezTo>
                  <a:cubicBezTo>
                    <a:pt x="7861" y="14463"/>
                    <a:pt x="8003" y="14463"/>
                    <a:pt x="8003" y="14463"/>
                  </a:cubicBezTo>
                  <a:cubicBezTo>
                    <a:pt x="7932" y="14559"/>
                    <a:pt x="7790" y="14368"/>
                    <a:pt x="7790" y="14463"/>
                  </a:cubicBezTo>
                  <a:cubicBezTo>
                    <a:pt x="7719" y="14559"/>
                    <a:pt x="7719" y="14654"/>
                    <a:pt x="7719" y="14749"/>
                  </a:cubicBezTo>
                  <a:cubicBezTo>
                    <a:pt x="7719" y="14749"/>
                    <a:pt x="7861" y="14749"/>
                    <a:pt x="7861" y="14749"/>
                  </a:cubicBezTo>
                  <a:cubicBezTo>
                    <a:pt x="7861" y="14844"/>
                    <a:pt x="7719" y="14939"/>
                    <a:pt x="7649" y="14939"/>
                  </a:cubicBezTo>
                  <a:cubicBezTo>
                    <a:pt x="7578" y="14939"/>
                    <a:pt x="7507" y="14939"/>
                    <a:pt x="7436" y="14939"/>
                  </a:cubicBezTo>
                  <a:cubicBezTo>
                    <a:pt x="7365" y="14844"/>
                    <a:pt x="7294" y="14844"/>
                    <a:pt x="7224" y="14939"/>
                  </a:cubicBezTo>
                  <a:cubicBezTo>
                    <a:pt x="7153" y="15034"/>
                    <a:pt x="7153" y="14939"/>
                    <a:pt x="7082" y="15034"/>
                  </a:cubicBezTo>
                  <a:cubicBezTo>
                    <a:pt x="7082" y="15034"/>
                    <a:pt x="7294" y="15320"/>
                    <a:pt x="7365" y="15320"/>
                  </a:cubicBezTo>
                  <a:cubicBezTo>
                    <a:pt x="7365" y="15225"/>
                    <a:pt x="7365" y="15225"/>
                    <a:pt x="7294" y="15225"/>
                  </a:cubicBezTo>
                  <a:cubicBezTo>
                    <a:pt x="7294" y="15225"/>
                    <a:pt x="7507" y="15225"/>
                    <a:pt x="7507" y="15225"/>
                  </a:cubicBezTo>
                  <a:cubicBezTo>
                    <a:pt x="7507" y="15225"/>
                    <a:pt x="7861" y="15034"/>
                    <a:pt x="7861" y="15130"/>
                  </a:cubicBezTo>
                  <a:cubicBezTo>
                    <a:pt x="7790" y="15130"/>
                    <a:pt x="7719" y="15130"/>
                    <a:pt x="7649" y="15225"/>
                  </a:cubicBezTo>
                  <a:cubicBezTo>
                    <a:pt x="7719" y="15130"/>
                    <a:pt x="7861" y="15320"/>
                    <a:pt x="7790" y="15320"/>
                  </a:cubicBezTo>
                  <a:cubicBezTo>
                    <a:pt x="7861" y="15320"/>
                    <a:pt x="8073" y="15415"/>
                    <a:pt x="8144" y="15415"/>
                  </a:cubicBezTo>
                  <a:cubicBezTo>
                    <a:pt x="8073" y="15415"/>
                    <a:pt x="7932" y="15415"/>
                    <a:pt x="7932" y="15415"/>
                  </a:cubicBezTo>
                  <a:cubicBezTo>
                    <a:pt x="7932" y="15415"/>
                    <a:pt x="8215" y="15700"/>
                    <a:pt x="8215" y="15700"/>
                  </a:cubicBezTo>
                  <a:cubicBezTo>
                    <a:pt x="8003" y="15700"/>
                    <a:pt x="7861" y="15320"/>
                    <a:pt x="7649" y="15320"/>
                  </a:cubicBezTo>
                  <a:cubicBezTo>
                    <a:pt x="7507" y="15320"/>
                    <a:pt x="7153" y="15225"/>
                    <a:pt x="7082" y="15415"/>
                  </a:cubicBezTo>
                  <a:cubicBezTo>
                    <a:pt x="7082" y="15510"/>
                    <a:pt x="7011" y="15510"/>
                    <a:pt x="6940" y="15605"/>
                  </a:cubicBezTo>
                  <a:cubicBezTo>
                    <a:pt x="6870" y="15605"/>
                    <a:pt x="6870" y="15796"/>
                    <a:pt x="6940" y="15700"/>
                  </a:cubicBezTo>
                  <a:cubicBezTo>
                    <a:pt x="7082" y="15700"/>
                    <a:pt x="7224" y="15605"/>
                    <a:pt x="7294" y="15415"/>
                  </a:cubicBezTo>
                  <a:cubicBezTo>
                    <a:pt x="7294" y="15510"/>
                    <a:pt x="7436" y="15510"/>
                    <a:pt x="7436" y="15510"/>
                  </a:cubicBezTo>
                  <a:cubicBezTo>
                    <a:pt x="7507" y="15510"/>
                    <a:pt x="7649" y="15796"/>
                    <a:pt x="7649" y="15510"/>
                  </a:cubicBezTo>
                  <a:cubicBezTo>
                    <a:pt x="7649" y="15415"/>
                    <a:pt x="7790" y="15605"/>
                    <a:pt x="7790" y="15605"/>
                  </a:cubicBezTo>
                  <a:cubicBezTo>
                    <a:pt x="7790" y="15605"/>
                    <a:pt x="8073" y="15605"/>
                    <a:pt x="8003" y="15700"/>
                  </a:cubicBezTo>
                  <a:cubicBezTo>
                    <a:pt x="8003" y="15700"/>
                    <a:pt x="7932" y="15700"/>
                    <a:pt x="7932" y="15700"/>
                  </a:cubicBezTo>
                  <a:cubicBezTo>
                    <a:pt x="7932" y="15700"/>
                    <a:pt x="8073" y="15796"/>
                    <a:pt x="8073" y="15796"/>
                  </a:cubicBezTo>
                  <a:cubicBezTo>
                    <a:pt x="8003" y="15796"/>
                    <a:pt x="7861" y="15796"/>
                    <a:pt x="7790" y="15700"/>
                  </a:cubicBezTo>
                  <a:cubicBezTo>
                    <a:pt x="7719" y="15605"/>
                    <a:pt x="7719" y="15700"/>
                    <a:pt x="7719" y="15796"/>
                  </a:cubicBezTo>
                  <a:cubicBezTo>
                    <a:pt x="7719" y="15700"/>
                    <a:pt x="7294" y="15605"/>
                    <a:pt x="7224" y="15605"/>
                  </a:cubicBezTo>
                  <a:cubicBezTo>
                    <a:pt x="7153" y="15605"/>
                    <a:pt x="6728" y="15796"/>
                    <a:pt x="6799" y="15986"/>
                  </a:cubicBezTo>
                  <a:cubicBezTo>
                    <a:pt x="6870" y="16081"/>
                    <a:pt x="7294" y="15891"/>
                    <a:pt x="7365" y="15891"/>
                  </a:cubicBezTo>
                  <a:cubicBezTo>
                    <a:pt x="7436" y="15891"/>
                    <a:pt x="7578" y="15891"/>
                    <a:pt x="7649" y="15986"/>
                  </a:cubicBezTo>
                  <a:cubicBezTo>
                    <a:pt x="7649" y="15986"/>
                    <a:pt x="7932" y="16081"/>
                    <a:pt x="7932" y="16081"/>
                  </a:cubicBezTo>
                  <a:cubicBezTo>
                    <a:pt x="7932" y="16176"/>
                    <a:pt x="7578" y="15986"/>
                    <a:pt x="7578" y="15986"/>
                  </a:cubicBezTo>
                  <a:cubicBezTo>
                    <a:pt x="7436" y="15891"/>
                    <a:pt x="7224" y="15986"/>
                    <a:pt x="7082" y="15986"/>
                  </a:cubicBezTo>
                  <a:cubicBezTo>
                    <a:pt x="6586" y="16176"/>
                    <a:pt x="7153" y="16367"/>
                    <a:pt x="7294" y="16271"/>
                  </a:cubicBezTo>
                  <a:cubicBezTo>
                    <a:pt x="7224" y="16367"/>
                    <a:pt x="7153" y="16462"/>
                    <a:pt x="7011" y="16462"/>
                  </a:cubicBezTo>
                  <a:cubicBezTo>
                    <a:pt x="6799" y="16557"/>
                    <a:pt x="7153" y="16652"/>
                    <a:pt x="7153" y="16652"/>
                  </a:cubicBezTo>
                  <a:cubicBezTo>
                    <a:pt x="7153" y="16652"/>
                    <a:pt x="6870" y="16557"/>
                    <a:pt x="6870" y="16747"/>
                  </a:cubicBezTo>
                  <a:cubicBezTo>
                    <a:pt x="6870" y="17033"/>
                    <a:pt x="7011" y="16842"/>
                    <a:pt x="7153" y="16747"/>
                  </a:cubicBezTo>
                  <a:cubicBezTo>
                    <a:pt x="7294" y="16652"/>
                    <a:pt x="7436" y="16462"/>
                    <a:pt x="7578" y="16367"/>
                  </a:cubicBezTo>
                  <a:cubicBezTo>
                    <a:pt x="7649" y="16367"/>
                    <a:pt x="8073" y="16081"/>
                    <a:pt x="8073" y="16271"/>
                  </a:cubicBezTo>
                  <a:cubicBezTo>
                    <a:pt x="8073" y="16271"/>
                    <a:pt x="7861" y="16271"/>
                    <a:pt x="7861" y="16271"/>
                  </a:cubicBezTo>
                  <a:cubicBezTo>
                    <a:pt x="7861" y="16271"/>
                    <a:pt x="8003" y="16271"/>
                    <a:pt x="8073" y="16367"/>
                  </a:cubicBezTo>
                  <a:cubicBezTo>
                    <a:pt x="7861" y="16176"/>
                    <a:pt x="6940" y="16937"/>
                    <a:pt x="7011" y="17033"/>
                  </a:cubicBezTo>
                  <a:cubicBezTo>
                    <a:pt x="7011" y="17128"/>
                    <a:pt x="7436" y="16937"/>
                    <a:pt x="7507" y="16937"/>
                  </a:cubicBezTo>
                  <a:cubicBezTo>
                    <a:pt x="7507" y="16937"/>
                    <a:pt x="7224" y="17033"/>
                    <a:pt x="7153" y="17128"/>
                  </a:cubicBezTo>
                  <a:cubicBezTo>
                    <a:pt x="7153" y="17128"/>
                    <a:pt x="7294" y="17508"/>
                    <a:pt x="7365" y="17413"/>
                  </a:cubicBezTo>
                  <a:cubicBezTo>
                    <a:pt x="7436" y="17318"/>
                    <a:pt x="7507" y="17128"/>
                    <a:pt x="7578" y="17128"/>
                  </a:cubicBezTo>
                  <a:cubicBezTo>
                    <a:pt x="7649" y="17128"/>
                    <a:pt x="7932" y="17223"/>
                    <a:pt x="7932" y="17223"/>
                  </a:cubicBezTo>
                  <a:cubicBezTo>
                    <a:pt x="7932" y="17223"/>
                    <a:pt x="7649" y="17223"/>
                    <a:pt x="7649" y="17223"/>
                  </a:cubicBezTo>
                  <a:cubicBezTo>
                    <a:pt x="7507" y="17223"/>
                    <a:pt x="7436" y="17318"/>
                    <a:pt x="7365" y="17413"/>
                  </a:cubicBezTo>
                  <a:cubicBezTo>
                    <a:pt x="7365" y="17508"/>
                    <a:pt x="7365" y="17604"/>
                    <a:pt x="7365" y="17699"/>
                  </a:cubicBezTo>
                  <a:cubicBezTo>
                    <a:pt x="7436" y="17984"/>
                    <a:pt x="7436" y="17889"/>
                    <a:pt x="7578" y="17794"/>
                  </a:cubicBezTo>
                  <a:cubicBezTo>
                    <a:pt x="7507" y="17889"/>
                    <a:pt x="7436" y="18270"/>
                    <a:pt x="7507" y="18365"/>
                  </a:cubicBezTo>
                  <a:cubicBezTo>
                    <a:pt x="7507" y="18365"/>
                    <a:pt x="7719" y="17984"/>
                    <a:pt x="7790" y="17984"/>
                  </a:cubicBezTo>
                  <a:cubicBezTo>
                    <a:pt x="7790" y="18079"/>
                    <a:pt x="7719" y="18174"/>
                    <a:pt x="7790" y="18270"/>
                  </a:cubicBezTo>
                  <a:cubicBezTo>
                    <a:pt x="7790" y="18365"/>
                    <a:pt x="7861" y="18174"/>
                    <a:pt x="7932" y="18174"/>
                  </a:cubicBezTo>
                  <a:cubicBezTo>
                    <a:pt x="8073" y="17984"/>
                    <a:pt x="7790" y="17794"/>
                    <a:pt x="7790" y="17699"/>
                  </a:cubicBezTo>
                  <a:cubicBezTo>
                    <a:pt x="7790" y="17699"/>
                    <a:pt x="7932" y="17984"/>
                    <a:pt x="8003" y="17984"/>
                  </a:cubicBezTo>
                  <a:cubicBezTo>
                    <a:pt x="8073" y="18079"/>
                    <a:pt x="8073" y="17984"/>
                    <a:pt x="8144" y="17889"/>
                  </a:cubicBezTo>
                  <a:cubicBezTo>
                    <a:pt x="8073" y="17889"/>
                    <a:pt x="8286" y="18174"/>
                    <a:pt x="8215" y="18270"/>
                  </a:cubicBezTo>
                  <a:cubicBezTo>
                    <a:pt x="8286" y="18174"/>
                    <a:pt x="8073" y="17984"/>
                    <a:pt x="8073" y="18174"/>
                  </a:cubicBezTo>
                  <a:cubicBezTo>
                    <a:pt x="8073" y="18365"/>
                    <a:pt x="8215" y="18555"/>
                    <a:pt x="8073" y="18650"/>
                  </a:cubicBezTo>
                  <a:cubicBezTo>
                    <a:pt x="8073" y="18650"/>
                    <a:pt x="8073" y="18365"/>
                    <a:pt x="8073" y="18365"/>
                  </a:cubicBezTo>
                  <a:cubicBezTo>
                    <a:pt x="8073" y="18270"/>
                    <a:pt x="7932" y="18460"/>
                    <a:pt x="7861" y="18460"/>
                  </a:cubicBezTo>
                  <a:cubicBezTo>
                    <a:pt x="7790" y="18460"/>
                    <a:pt x="7719" y="18650"/>
                    <a:pt x="7719" y="18745"/>
                  </a:cubicBezTo>
                  <a:cubicBezTo>
                    <a:pt x="7649" y="18936"/>
                    <a:pt x="7861" y="18745"/>
                    <a:pt x="7861" y="18841"/>
                  </a:cubicBezTo>
                  <a:cubicBezTo>
                    <a:pt x="7932" y="18936"/>
                    <a:pt x="7790" y="19031"/>
                    <a:pt x="7790" y="19031"/>
                  </a:cubicBezTo>
                  <a:cubicBezTo>
                    <a:pt x="7790" y="19031"/>
                    <a:pt x="7932" y="18936"/>
                    <a:pt x="8003" y="19126"/>
                  </a:cubicBezTo>
                  <a:cubicBezTo>
                    <a:pt x="8003" y="19316"/>
                    <a:pt x="8144" y="19411"/>
                    <a:pt x="8144" y="19507"/>
                  </a:cubicBezTo>
                  <a:cubicBezTo>
                    <a:pt x="8073" y="19697"/>
                    <a:pt x="8144" y="19697"/>
                    <a:pt x="8286" y="19887"/>
                  </a:cubicBezTo>
                  <a:cubicBezTo>
                    <a:pt x="8357" y="19982"/>
                    <a:pt x="8428" y="20173"/>
                    <a:pt x="8498" y="19982"/>
                  </a:cubicBezTo>
                  <a:cubicBezTo>
                    <a:pt x="8498" y="19982"/>
                    <a:pt x="8569" y="20458"/>
                    <a:pt x="8640" y="20458"/>
                  </a:cubicBezTo>
                  <a:cubicBezTo>
                    <a:pt x="8711" y="20553"/>
                    <a:pt x="8640" y="20458"/>
                    <a:pt x="8711" y="20458"/>
                  </a:cubicBezTo>
                  <a:cubicBezTo>
                    <a:pt x="8782" y="20553"/>
                    <a:pt x="8852" y="20648"/>
                    <a:pt x="8923" y="20744"/>
                  </a:cubicBezTo>
                  <a:cubicBezTo>
                    <a:pt x="9065" y="20839"/>
                    <a:pt x="9207" y="20934"/>
                    <a:pt x="9348" y="20839"/>
                  </a:cubicBezTo>
                  <a:cubicBezTo>
                    <a:pt x="9419" y="20839"/>
                    <a:pt x="9631" y="20839"/>
                    <a:pt x="9631" y="20744"/>
                  </a:cubicBezTo>
                  <a:cubicBezTo>
                    <a:pt x="9631" y="20744"/>
                    <a:pt x="9631" y="21029"/>
                    <a:pt x="9631" y="21029"/>
                  </a:cubicBezTo>
                  <a:cubicBezTo>
                    <a:pt x="9631" y="21029"/>
                    <a:pt x="9773" y="20648"/>
                    <a:pt x="9773" y="20744"/>
                  </a:cubicBezTo>
                  <a:cubicBezTo>
                    <a:pt x="9844" y="20744"/>
                    <a:pt x="9773" y="20839"/>
                    <a:pt x="9773" y="20839"/>
                  </a:cubicBezTo>
                  <a:cubicBezTo>
                    <a:pt x="9773" y="20934"/>
                    <a:pt x="9844" y="20934"/>
                    <a:pt x="9844" y="20934"/>
                  </a:cubicBezTo>
                  <a:cubicBezTo>
                    <a:pt x="9844" y="20934"/>
                    <a:pt x="9631" y="21029"/>
                    <a:pt x="9702" y="21124"/>
                  </a:cubicBezTo>
                  <a:cubicBezTo>
                    <a:pt x="9773" y="21124"/>
                    <a:pt x="9773" y="21124"/>
                    <a:pt x="9844" y="21029"/>
                  </a:cubicBezTo>
                  <a:cubicBezTo>
                    <a:pt x="9915" y="21124"/>
                    <a:pt x="9844" y="21219"/>
                    <a:pt x="9844" y="21219"/>
                  </a:cubicBezTo>
                  <a:cubicBezTo>
                    <a:pt x="9844" y="21315"/>
                    <a:pt x="10056" y="21029"/>
                    <a:pt x="10056" y="21124"/>
                  </a:cubicBezTo>
                  <a:cubicBezTo>
                    <a:pt x="10056" y="21219"/>
                    <a:pt x="9915" y="21315"/>
                    <a:pt x="9915" y="21410"/>
                  </a:cubicBezTo>
                  <a:cubicBezTo>
                    <a:pt x="9915" y="21315"/>
                    <a:pt x="10127" y="21219"/>
                    <a:pt x="10056" y="21410"/>
                  </a:cubicBezTo>
                  <a:cubicBezTo>
                    <a:pt x="10056" y="21410"/>
                    <a:pt x="10056" y="21410"/>
                    <a:pt x="10056" y="21315"/>
                  </a:cubicBezTo>
                  <a:cubicBezTo>
                    <a:pt x="10056" y="21505"/>
                    <a:pt x="10269" y="21219"/>
                    <a:pt x="10269" y="21219"/>
                  </a:cubicBezTo>
                  <a:cubicBezTo>
                    <a:pt x="10340" y="21315"/>
                    <a:pt x="10269" y="21505"/>
                    <a:pt x="10269" y="21600"/>
                  </a:cubicBezTo>
                  <a:cubicBezTo>
                    <a:pt x="10198" y="21410"/>
                    <a:pt x="10835" y="21410"/>
                    <a:pt x="10410" y="21124"/>
                  </a:cubicBezTo>
                  <a:cubicBezTo>
                    <a:pt x="10481" y="21124"/>
                    <a:pt x="10835" y="21124"/>
                    <a:pt x="10623" y="21029"/>
                  </a:cubicBezTo>
                  <a:cubicBezTo>
                    <a:pt x="10410" y="20839"/>
                    <a:pt x="10694" y="20934"/>
                    <a:pt x="10765" y="20744"/>
                  </a:cubicBezTo>
                  <a:cubicBezTo>
                    <a:pt x="10765" y="20744"/>
                    <a:pt x="10552" y="20744"/>
                    <a:pt x="10552" y="20744"/>
                  </a:cubicBezTo>
                  <a:cubicBezTo>
                    <a:pt x="10623" y="20648"/>
                    <a:pt x="10694" y="20553"/>
                    <a:pt x="10765" y="20553"/>
                  </a:cubicBezTo>
                  <a:cubicBezTo>
                    <a:pt x="10906" y="20363"/>
                    <a:pt x="10694" y="20458"/>
                    <a:pt x="10694" y="20363"/>
                  </a:cubicBezTo>
                  <a:cubicBezTo>
                    <a:pt x="10694" y="20363"/>
                    <a:pt x="10906" y="20268"/>
                    <a:pt x="10906" y="20173"/>
                  </a:cubicBezTo>
                  <a:cubicBezTo>
                    <a:pt x="10906" y="20078"/>
                    <a:pt x="10906" y="19887"/>
                    <a:pt x="10835" y="19792"/>
                  </a:cubicBezTo>
                  <a:cubicBezTo>
                    <a:pt x="10765" y="19792"/>
                    <a:pt x="10906" y="19697"/>
                    <a:pt x="10835" y="19602"/>
                  </a:cubicBezTo>
                  <a:cubicBezTo>
                    <a:pt x="10835" y="19602"/>
                    <a:pt x="10694" y="19507"/>
                    <a:pt x="10694" y="19507"/>
                  </a:cubicBezTo>
                  <a:cubicBezTo>
                    <a:pt x="10694" y="19507"/>
                    <a:pt x="10977" y="19411"/>
                    <a:pt x="11048" y="19411"/>
                  </a:cubicBezTo>
                  <a:cubicBezTo>
                    <a:pt x="11260" y="19411"/>
                    <a:pt x="11048" y="19316"/>
                    <a:pt x="10977" y="19221"/>
                  </a:cubicBezTo>
                  <a:cubicBezTo>
                    <a:pt x="10977" y="19221"/>
                    <a:pt x="11331" y="19221"/>
                    <a:pt x="11331" y="19221"/>
                  </a:cubicBezTo>
                  <a:cubicBezTo>
                    <a:pt x="11260" y="19126"/>
                    <a:pt x="11119" y="19126"/>
                    <a:pt x="11048" y="19031"/>
                  </a:cubicBezTo>
                  <a:cubicBezTo>
                    <a:pt x="11048" y="19031"/>
                    <a:pt x="11331" y="19126"/>
                    <a:pt x="11331" y="19031"/>
                  </a:cubicBezTo>
                  <a:cubicBezTo>
                    <a:pt x="11402" y="19031"/>
                    <a:pt x="11331" y="19031"/>
                    <a:pt x="11331" y="18936"/>
                  </a:cubicBezTo>
                  <a:cubicBezTo>
                    <a:pt x="11402" y="18936"/>
                    <a:pt x="11402" y="18936"/>
                    <a:pt x="11402" y="18936"/>
                  </a:cubicBezTo>
                  <a:cubicBezTo>
                    <a:pt x="11473" y="18841"/>
                    <a:pt x="11190" y="18745"/>
                    <a:pt x="11190" y="18745"/>
                  </a:cubicBezTo>
                  <a:cubicBezTo>
                    <a:pt x="11190" y="18745"/>
                    <a:pt x="11544" y="18745"/>
                    <a:pt x="11473" y="18650"/>
                  </a:cubicBezTo>
                  <a:cubicBezTo>
                    <a:pt x="11473" y="18555"/>
                    <a:pt x="11544" y="18555"/>
                    <a:pt x="11402" y="18460"/>
                  </a:cubicBezTo>
                  <a:cubicBezTo>
                    <a:pt x="11402" y="18460"/>
                    <a:pt x="11190" y="18460"/>
                    <a:pt x="11190" y="18365"/>
                  </a:cubicBezTo>
                  <a:cubicBezTo>
                    <a:pt x="11190" y="18365"/>
                    <a:pt x="11544" y="18270"/>
                    <a:pt x="11544" y="18270"/>
                  </a:cubicBezTo>
                  <a:cubicBezTo>
                    <a:pt x="11685" y="18270"/>
                    <a:pt x="11614" y="17984"/>
                    <a:pt x="11473" y="17984"/>
                  </a:cubicBezTo>
                  <a:cubicBezTo>
                    <a:pt x="11402" y="17889"/>
                    <a:pt x="11190" y="17794"/>
                    <a:pt x="11402" y="17699"/>
                  </a:cubicBezTo>
                  <a:cubicBezTo>
                    <a:pt x="11544" y="17699"/>
                    <a:pt x="11756" y="17794"/>
                    <a:pt x="11827" y="17604"/>
                  </a:cubicBezTo>
                  <a:cubicBezTo>
                    <a:pt x="11827" y="17604"/>
                    <a:pt x="11685" y="17413"/>
                    <a:pt x="11685" y="17413"/>
                  </a:cubicBezTo>
                  <a:cubicBezTo>
                    <a:pt x="11685" y="17318"/>
                    <a:pt x="11827" y="17318"/>
                    <a:pt x="11827" y="17318"/>
                  </a:cubicBezTo>
                  <a:cubicBezTo>
                    <a:pt x="11898" y="17223"/>
                    <a:pt x="12039" y="17223"/>
                    <a:pt x="12181" y="17318"/>
                  </a:cubicBezTo>
                  <a:cubicBezTo>
                    <a:pt x="12181" y="17318"/>
                    <a:pt x="12323" y="17318"/>
                    <a:pt x="12323" y="17318"/>
                  </a:cubicBezTo>
                  <a:cubicBezTo>
                    <a:pt x="12393" y="17223"/>
                    <a:pt x="12252" y="17128"/>
                    <a:pt x="12252" y="17033"/>
                  </a:cubicBezTo>
                  <a:cubicBezTo>
                    <a:pt x="12323" y="16937"/>
                    <a:pt x="12535" y="16557"/>
                    <a:pt x="12677" y="16747"/>
                  </a:cubicBezTo>
                  <a:cubicBezTo>
                    <a:pt x="12606" y="16652"/>
                    <a:pt x="12393" y="17223"/>
                    <a:pt x="12464" y="17223"/>
                  </a:cubicBezTo>
                  <a:cubicBezTo>
                    <a:pt x="12535" y="17318"/>
                    <a:pt x="12677" y="17033"/>
                    <a:pt x="12818" y="17033"/>
                  </a:cubicBezTo>
                  <a:cubicBezTo>
                    <a:pt x="12818" y="17033"/>
                    <a:pt x="12960" y="17128"/>
                    <a:pt x="12960" y="17128"/>
                  </a:cubicBezTo>
                  <a:cubicBezTo>
                    <a:pt x="12960" y="17128"/>
                    <a:pt x="12960" y="16937"/>
                    <a:pt x="12960" y="16937"/>
                  </a:cubicBezTo>
                  <a:cubicBezTo>
                    <a:pt x="13172" y="17033"/>
                    <a:pt x="13172" y="16937"/>
                    <a:pt x="13243" y="16842"/>
                  </a:cubicBezTo>
                  <a:cubicBezTo>
                    <a:pt x="13314" y="16747"/>
                    <a:pt x="13385" y="16747"/>
                    <a:pt x="13456" y="16747"/>
                  </a:cubicBezTo>
                  <a:cubicBezTo>
                    <a:pt x="13597" y="16652"/>
                    <a:pt x="13597" y="16557"/>
                    <a:pt x="13668" y="16462"/>
                  </a:cubicBezTo>
                  <a:cubicBezTo>
                    <a:pt x="13739" y="16367"/>
                    <a:pt x="13881" y="16176"/>
                    <a:pt x="13951" y="15986"/>
                  </a:cubicBezTo>
                  <a:cubicBezTo>
                    <a:pt x="14093" y="15796"/>
                    <a:pt x="14093" y="15700"/>
                    <a:pt x="14235" y="15700"/>
                  </a:cubicBezTo>
                  <a:cubicBezTo>
                    <a:pt x="14306" y="15605"/>
                    <a:pt x="14518" y="15605"/>
                    <a:pt x="14518" y="15415"/>
                  </a:cubicBezTo>
                  <a:cubicBezTo>
                    <a:pt x="14447" y="15415"/>
                    <a:pt x="14376" y="14939"/>
                    <a:pt x="14376" y="14939"/>
                  </a:cubicBezTo>
                  <a:cubicBezTo>
                    <a:pt x="14447" y="14939"/>
                    <a:pt x="14660" y="15225"/>
                    <a:pt x="14730" y="15225"/>
                  </a:cubicBezTo>
                  <a:cubicBezTo>
                    <a:pt x="14801" y="15320"/>
                    <a:pt x="14872" y="15320"/>
                    <a:pt x="14943" y="15320"/>
                  </a:cubicBezTo>
                  <a:cubicBezTo>
                    <a:pt x="14943" y="15320"/>
                    <a:pt x="15085" y="15225"/>
                    <a:pt x="15085" y="15225"/>
                  </a:cubicBezTo>
                  <a:cubicBezTo>
                    <a:pt x="15155" y="15225"/>
                    <a:pt x="15226" y="15320"/>
                    <a:pt x="15297" y="15225"/>
                  </a:cubicBezTo>
                  <a:cubicBezTo>
                    <a:pt x="15297" y="15225"/>
                    <a:pt x="15155" y="15034"/>
                    <a:pt x="15368" y="15130"/>
                  </a:cubicBezTo>
                  <a:cubicBezTo>
                    <a:pt x="15510" y="15130"/>
                    <a:pt x="15651" y="15130"/>
                    <a:pt x="15793" y="15034"/>
                  </a:cubicBezTo>
                  <a:cubicBezTo>
                    <a:pt x="16147" y="14939"/>
                    <a:pt x="16430" y="14844"/>
                    <a:pt x="16784" y="14654"/>
                  </a:cubicBezTo>
                  <a:cubicBezTo>
                    <a:pt x="16855" y="14559"/>
                    <a:pt x="17988" y="13607"/>
                    <a:pt x="18059" y="13607"/>
                  </a:cubicBezTo>
                  <a:cubicBezTo>
                    <a:pt x="17988" y="13607"/>
                    <a:pt x="17492" y="13607"/>
                    <a:pt x="17422" y="13607"/>
                  </a:cubicBezTo>
                  <a:cubicBezTo>
                    <a:pt x="17280" y="13512"/>
                    <a:pt x="17138" y="13417"/>
                    <a:pt x="16997" y="13417"/>
                  </a:cubicBezTo>
                  <a:cubicBezTo>
                    <a:pt x="16855" y="13417"/>
                    <a:pt x="16713" y="13512"/>
                    <a:pt x="16643" y="13512"/>
                  </a:cubicBezTo>
                  <a:cubicBezTo>
                    <a:pt x="16501" y="13607"/>
                    <a:pt x="16501" y="13417"/>
                    <a:pt x="16430" y="13512"/>
                  </a:cubicBezTo>
                  <a:cubicBezTo>
                    <a:pt x="16359" y="13512"/>
                    <a:pt x="16289" y="13702"/>
                    <a:pt x="16218" y="13702"/>
                  </a:cubicBezTo>
                  <a:cubicBezTo>
                    <a:pt x="15934" y="13702"/>
                    <a:pt x="16430" y="13322"/>
                    <a:pt x="16501" y="13417"/>
                  </a:cubicBezTo>
                  <a:cubicBezTo>
                    <a:pt x="16430" y="13322"/>
                    <a:pt x="16218" y="13417"/>
                    <a:pt x="16147" y="13417"/>
                  </a:cubicBezTo>
                  <a:cubicBezTo>
                    <a:pt x="15934" y="13417"/>
                    <a:pt x="15793" y="13322"/>
                    <a:pt x="15651" y="13322"/>
                  </a:cubicBezTo>
                  <a:cubicBezTo>
                    <a:pt x="15722" y="13322"/>
                    <a:pt x="15934" y="13131"/>
                    <a:pt x="16005" y="13036"/>
                  </a:cubicBezTo>
                  <a:cubicBezTo>
                    <a:pt x="16005" y="12751"/>
                    <a:pt x="16147" y="12846"/>
                    <a:pt x="16218" y="12941"/>
                  </a:cubicBezTo>
                  <a:cubicBezTo>
                    <a:pt x="16359" y="12941"/>
                    <a:pt x="16926" y="12751"/>
                    <a:pt x="16997" y="12656"/>
                  </a:cubicBezTo>
                  <a:cubicBezTo>
                    <a:pt x="16997" y="12560"/>
                    <a:pt x="16643" y="12465"/>
                    <a:pt x="16572" y="12370"/>
                  </a:cubicBezTo>
                  <a:cubicBezTo>
                    <a:pt x="16643" y="12465"/>
                    <a:pt x="16926" y="12560"/>
                    <a:pt x="16997" y="12560"/>
                  </a:cubicBezTo>
                  <a:cubicBezTo>
                    <a:pt x="17068" y="12656"/>
                    <a:pt x="17351" y="12656"/>
                    <a:pt x="17351" y="12846"/>
                  </a:cubicBezTo>
                  <a:cubicBezTo>
                    <a:pt x="17280" y="13131"/>
                    <a:pt x="17422" y="13226"/>
                    <a:pt x="17563" y="13226"/>
                  </a:cubicBezTo>
                  <a:cubicBezTo>
                    <a:pt x="17563" y="13226"/>
                    <a:pt x="17988" y="13226"/>
                    <a:pt x="17917" y="13131"/>
                  </a:cubicBezTo>
                  <a:cubicBezTo>
                    <a:pt x="17917" y="13131"/>
                    <a:pt x="17917" y="13322"/>
                    <a:pt x="17988" y="13322"/>
                  </a:cubicBezTo>
                  <a:cubicBezTo>
                    <a:pt x="18130" y="13226"/>
                    <a:pt x="18201" y="12941"/>
                    <a:pt x="18201" y="12751"/>
                  </a:cubicBezTo>
                  <a:cubicBezTo>
                    <a:pt x="18201" y="12656"/>
                    <a:pt x="18201" y="12275"/>
                    <a:pt x="18059" y="12370"/>
                  </a:cubicBezTo>
                  <a:cubicBezTo>
                    <a:pt x="17917" y="12560"/>
                    <a:pt x="17988" y="12370"/>
                    <a:pt x="17917" y="12275"/>
                  </a:cubicBezTo>
                  <a:cubicBezTo>
                    <a:pt x="17776" y="12085"/>
                    <a:pt x="17563" y="11989"/>
                    <a:pt x="17351" y="11799"/>
                  </a:cubicBezTo>
                  <a:cubicBezTo>
                    <a:pt x="17280" y="11704"/>
                    <a:pt x="17209" y="11704"/>
                    <a:pt x="17138" y="11609"/>
                  </a:cubicBezTo>
                  <a:cubicBezTo>
                    <a:pt x="17138" y="11609"/>
                    <a:pt x="16855" y="11704"/>
                    <a:pt x="16855" y="11799"/>
                  </a:cubicBezTo>
                  <a:cubicBezTo>
                    <a:pt x="16855" y="11799"/>
                    <a:pt x="16926" y="11704"/>
                    <a:pt x="16855" y="11704"/>
                  </a:cubicBezTo>
                  <a:cubicBezTo>
                    <a:pt x="16855" y="11704"/>
                    <a:pt x="16784" y="11609"/>
                    <a:pt x="16784" y="11609"/>
                  </a:cubicBezTo>
                  <a:cubicBezTo>
                    <a:pt x="16784" y="11514"/>
                    <a:pt x="17068" y="11609"/>
                    <a:pt x="17068" y="11514"/>
                  </a:cubicBezTo>
                  <a:cubicBezTo>
                    <a:pt x="17068" y="11323"/>
                    <a:pt x="17068" y="11228"/>
                    <a:pt x="16855" y="11228"/>
                  </a:cubicBezTo>
                  <a:cubicBezTo>
                    <a:pt x="16713" y="11323"/>
                    <a:pt x="16643" y="11514"/>
                    <a:pt x="16501" y="11323"/>
                  </a:cubicBezTo>
                  <a:cubicBezTo>
                    <a:pt x="16501" y="11323"/>
                    <a:pt x="16218" y="11323"/>
                    <a:pt x="16218" y="11228"/>
                  </a:cubicBezTo>
                  <a:cubicBezTo>
                    <a:pt x="16218" y="11038"/>
                    <a:pt x="16572" y="11323"/>
                    <a:pt x="16572" y="11323"/>
                  </a:cubicBezTo>
                  <a:cubicBezTo>
                    <a:pt x="16643" y="11323"/>
                    <a:pt x="16997" y="11228"/>
                    <a:pt x="16997" y="11133"/>
                  </a:cubicBezTo>
                  <a:cubicBezTo>
                    <a:pt x="17068" y="11133"/>
                    <a:pt x="16713" y="10943"/>
                    <a:pt x="16643" y="10943"/>
                  </a:cubicBezTo>
                  <a:cubicBezTo>
                    <a:pt x="16501" y="10943"/>
                    <a:pt x="16289" y="10943"/>
                    <a:pt x="16147" y="11038"/>
                  </a:cubicBezTo>
                  <a:cubicBezTo>
                    <a:pt x="16218" y="11038"/>
                    <a:pt x="16501" y="10752"/>
                    <a:pt x="16501" y="10848"/>
                  </a:cubicBezTo>
                  <a:cubicBezTo>
                    <a:pt x="16501" y="10752"/>
                    <a:pt x="16218" y="10752"/>
                    <a:pt x="16218" y="10657"/>
                  </a:cubicBezTo>
                  <a:cubicBezTo>
                    <a:pt x="16430" y="10752"/>
                    <a:pt x="16643" y="10943"/>
                    <a:pt x="16855" y="10752"/>
                  </a:cubicBezTo>
                  <a:cubicBezTo>
                    <a:pt x="16855" y="10752"/>
                    <a:pt x="17068" y="10657"/>
                    <a:pt x="17068" y="10562"/>
                  </a:cubicBezTo>
                  <a:cubicBezTo>
                    <a:pt x="16997" y="10467"/>
                    <a:pt x="16855" y="10372"/>
                    <a:pt x="16855" y="10277"/>
                  </a:cubicBezTo>
                  <a:cubicBezTo>
                    <a:pt x="16855" y="10372"/>
                    <a:pt x="17068" y="10467"/>
                    <a:pt x="17138" y="10467"/>
                  </a:cubicBezTo>
                  <a:cubicBezTo>
                    <a:pt x="17280" y="10562"/>
                    <a:pt x="17209" y="10372"/>
                    <a:pt x="17351" y="10372"/>
                  </a:cubicBezTo>
                  <a:cubicBezTo>
                    <a:pt x="17422" y="10372"/>
                    <a:pt x="17988" y="10562"/>
                    <a:pt x="17988" y="10562"/>
                  </a:cubicBezTo>
                  <a:cubicBezTo>
                    <a:pt x="17917" y="10562"/>
                    <a:pt x="17422" y="10467"/>
                    <a:pt x="17422" y="10467"/>
                  </a:cubicBezTo>
                  <a:cubicBezTo>
                    <a:pt x="17563" y="10848"/>
                    <a:pt x="17988" y="10752"/>
                    <a:pt x="18201" y="10752"/>
                  </a:cubicBezTo>
                  <a:cubicBezTo>
                    <a:pt x="18271" y="10657"/>
                    <a:pt x="18484" y="10752"/>
                    <a:pt x="18555" y="10657"/>
                  </a:cubicBezTo>
                  <a:cubicBezTo>
                    <a:pt x="18767" y="10562"/>
                    <a:pt x="18696" y="10372"/>
                    <a:pt x="18555" y="10277"/>
                  </a:cubicBezTo>
                  <a:cubicBezTo>
                    <a:pt x="18484" y="10181"/>
                    <a:pt x="18271" y="10086"/>
                    <a:pt x="18201" y="10086"/>
                  </a:cubicBezTo>
                  <a:cubicBezTo>
                    <a:pt x="18130" y="10086"/>
                    <a:pt x="18201" y="10372"/>
                    <a:pt x="18201" y="10467"/>
                  </a:cubicBezTo>
                  <a:cubicBezTo>
                    <a:pt x="18130" y="10372"/>
                    <a:pt x="18130" y="10277"/>
                    <a:pt x="18059" y="10181"/>
                  </a:cubicBezTo>
                  <a:cubicBezTo>
                    <a:pt x="18059" y="10086"/>
                    <a:pt x="17988" y="10181"/>
                    <a:pt x="17917" y="10086"/>
                  </a:cubicBezTo>
                  <a:cubicBezTo>
                    <a:pt x="17988" y="10181"/>
                    <a:pt x="18130" y="9611"/>
                    <a:pt x="18130" y="9515"/>
                  </a:cubicBezTo>
                  <a:cubicBezTo>
                    <a:pt x="18130" y="9515"/>
                    <a:pt x="18201" y="9801"/>
                    <a:pt x="18201" y="9801"/>
                  </a:cubicBezTo>
                  <a:cubicBezTo>
                    <a:pt x="18201" y="9991"/>
                    <a:pt x="18201" y="10086"/>
                    <a:pt x="18271" y="10086"/>
                  </a:cubicBezTo>
                  <a:cubicBezTo>
                    <a:pt x="18484" y="10086"/>
                    <a:pt x="18626" y="9991"/>
                    <a:pt x="18767" y="9991"/>
                  </a:cubicBezTo>
                  <a:cubicBezTo>
                    <a:pt x="18838" y="9991"/>
                    <a:pt x="19263" y="9801"/>
                    <a:pt x="19121" y="9611"/>
                  </a:cubicBezTo>
                  <a:cubicBezTo>
                    <a:pt x="18980" y="9515"/>
                    <a:pt x="18909" y="9706"/>
                    <a:pt x="18838" y="9611"/>
                  </a:cubicBezTo>
                  <a:cubicBezTo>
                    <a:pt x="18838" y="9515"/>
                    <a:pt x="18838" y="9515"/>
                    <a:pt x="18838" y="9420"/>
                  </a:cubicBezTo>
                  <a:cubicBezTo>
                    <a:pt x="18909" y="9325"/>
                    <a:pt x="18838" y="9230"/>
                    <a:pt x="18767" y="9230"/>
                  </a:cubicBezTo>
                  <a:cubicBezTo>
                    <a:pt x="18767" y="9135"/>
                    <a:pt x="18555" y="9135"/>
                    <a:pt x="18484" y="9135"/>
                  </a:cubicBezTo>
                  <a:cubicBezTo>
                    <a:pt x="18342" y="9135"/>
                    <a:pt x="18271" y="9325"/>
                    <a:pt x="18130" y="9135"/>
                  </a:cubicBezTo>
                  <a:cubicBezTo>
                    <a:pt x="18413" y="9420"/>
                    <a:pt x="18555" y="8659"/>
                    <a:pt x="18838" y="9040"/>
                  </a:cubicBezTo>
                  <a:cubicBezTo>
                    <a:pt x="18909" y="9230"/>
                    <a:pt x="19050" y="8944"/>
                    <a:pt x="19050" y="8754"/>
                  </a:cubicBezTo>
                  <a:cubicBezTo>
                    <a:pt x="19050" y="8659"/>
                    <a:pt x="18838" y="8374"/>
                    <a:pt x="18838" y="8374"/>
                  </a:cubicBezTo>
                  <a:cubicBezTo>
                    <a:pt x="18838" y="8278"/>
                    <a:pt x="19050" y="8564"/>
                    <a:pt x="19050" y="8659"/>
                  </a:cubicBezTo>
                  <a:cubicBezTo>
                    <a:pt x="19050" y="8754"/>
                    <a:pt x="19192" y="8564"/>
                    <a:pt x="19121" y="8374"/>
                  </a:cubicBezTo>
                  <a:cubicBezTo>
                    <a:pt x="19050" y="8278"/>
                    <a:pt x="18909" y="8088"/>
                    <a:pt x="18838" y="7993"/>
                  </a:cubicBezTo>
                  <a:cubicBezTo>
                    <a:pt x="18696" y="7993"/>
                    <a:pt x="18484" y="8088"/>
                    <a:pt x="18342" y="7993"/>
                  </a:cubicBezTo>
                  <a:cubicBezTo>
                    <a:pt x="18271" y="7898"/>
                    <a:pt x="18271" y="7707"/>
                    <a:pt x="18130" y="7707"/>
                  </a:cubicBezTo>
                  <a:cubicBezTo>
                    <a:pt x="18130" y="7612"/>
                    <a:pt x="17847" y="7707"/>
                    <a:pt x="17917" y="7612"/>
                  </a:cubicBezTo>
                  <a:cubicBezTo>
                    <a:pt x="17988" y="7422"/>
                    <a:pt x="17988" y="7327"/>
                    <a:pt x="18130" y="7517"/>
                  </a:cubicBezTo>
                  <a:cubicBezTo>
                    <a:pt x="18271" y="7707"/>
                    <a:pt x="18413" y="7422"/>
                    <a:pt x="18555" y="7327"/>
                  </a:cubicBezTo>
                  <a:cubicBezTo>
                    <a:pt x="18767" y="7137"/>
                    <a:pt x="19192" y="7707"/>
                    <a:pt x="19405" y="7422"/>
                  </a:cubicBezTo>
                  <a:cubicBezTo>
                    <a:pt x="19475" y="7327"/>
                    <a:pt x="19475" y="6851"/>
                    <a:pt x="19263" y="6946"/>
                  </a:cubicBezTo>
                  <a:cubicBezTo>
                    <a:pt x="19192" y="6946"/>
                    <a:pt x="19121" y="7041"/>
                    <a:pt x="19050" y="6946"/>
                  </a:cubicBezTo>
                  <a:cubicBezTo>
                    <a:pt x="18909" y="6946"/>
                    <a:pt x="18767" y="6851"/>
                    <a:pt x="18626" y="6661"/>
                  </a:cubicBezTo>
                  <a:cubicBezTo>
                    <a:pt x="18413" y="6470"/>
                    <a:pt x="19192" y="6756"/>
                    <a:pt x="19192" y="6661"/>
                  </a:cubicBezTo>
                  <a:cubicBezTo>
                    <a:pt x="19121" y="6470"/>
                    <a:pt x="18767" y="6375"/>
                    <a:pt x="18626" y="6280"/>
                  </a:cubicBezTo>
                  <a:cubicBezTo>
                    <a:pt x="18413" y="6185"/>
                    <a:pt x="18413" y="6280"/>
                    <a:pt x="18342" y="6470"/>
                  </a:cubicBezTo>
                  <a:cubicBezTo>
                    <a:pt x="18342" y="6566"/>
                    <a:pt x="18201" y="6661"/>
                    <a:pt x="18130" y="6566"/>
                  </a:cubicBezTo>
                  <a:cubicBezTo>
                    <a:pt x="18059" y="6566"/>
                    <a:pt x="18271" y="6185"/>
                    <a:pt x="18271" y="6090"/>
                  </a:cubicBezTo>
                  <a:cubicBezTo>
                    <a:pt x="18271" y="5995"/>
                    <a:pt x="18342" y="5804"/>
                    <a:pt x="18413" y="5709"/>
                  </a:cubicBezTo>
                  <a:cubicBezTo>
                    <a:pt x="18413" y="5614"/>
                    <a:pt x="18413" y="5424"/>
                    <a:pt x="18484" y="5424"/>
                  </a:cubicBezTo>
                  <a:cubicBezTo>
                    <a:pt x="18555" y="5424"/>
                    <a:pt x="18696" y="5424"/>
                    <a:pt x="18767" y="5329"/>
                  </a:cubicBezTo>
                  <a:cubicBezTo>
                    <a:pt x="18767" y="5329"/>
                    <a:pt x="19121" y="4853"/>
                    <a:pt x="19121" y="4948"/>
                  </a:cubicBezTo>
                  <a:cubicBezTo>
                    <a:pt x="19121" y="4948"/>
                    <a:pt x="18980" y="4853"/>
                    <a:pt x="18980" y="4853"/>
                  </a:cubicBezTo>
                  <a:cubicBezTo>
                    <a:pt x="18980" y="4758"/>
                    <a:pt x="18980" y="4663"/>
                    <a:pt x="18980" y="4567"/>
                  </a:cubicBezTo>
                  <a:cubicBezTo>
                    <a:pt x="18980" y="4377"/>
                    <a:pt x="19050" y="4377"/>
                    <a:pt x="19192" y="4377"/>
                  </a:cubicBezTo>
                  <a:cubicBezTo>
                    <a:pt x="19334" y="4377"/>
                    <a:pt x="19900" y="4092"/>
                    <a:pt x="19546" y="4092"/>
                  </a:cubicBezTo>
                  <a:cubicBezTo>
                    <a:pt x="19334" y="4092"/>
                    <a:pt x="18980" y="3996"/>
                    <a:pt x="18838" y="4187"/>
                  </a:cubicBezTo>
                  <a:cubicBezTo>
                    <a:pt x="18767" y="4282"/>
                    <a:pt x="18767" y="4472"/>
                    <a:pt x="18626" y="4377"/>
                  </a:cubicBezTo>
                  <a:cubicBezTo>
                    <a:pt x="18484" y="4282"/>
                    <a:pt x="18626" y="4092"/>
                    <a:pt x="18696" y="3996"/>
                  </a:cubicBezTo>
                  <a:cubicBezTo>
                    <a:pt x="18838" y="3711"/>
                    <a:pt x="19121" y="3901"/>
                    <a:pt x="19334" y="3901"/>
                  </a:cubicBezTo>
                  <a:cubicBezTo>
                    <a:pt x="19617" y="3901"/>
                    <a:pt x="19900" y="3996"/>
                    <a:pt x="20042" y="3616"/>
                  </a:cubicBezTo>
                  <a:cubicBezTo>
                    <a:pt x="20113" y="3616"/>
                    <a:pt x="19830" y="3521"/>
                    <a:pt x="19830" y="3521"/>
                  </a:cubicBezTo>
                  <a:cubicBezTo>
                    <a:pt x="19688" y="3426"/>
                    <a:pt x="19546" y="3521"/>
                    <a:pt x="19405" y="3521"/>
                  </a:cubicBezTo>
                  <a:cubicBezTo>
                    <a:pt x="19263" y="3521"/>
                    <a:pt x="19192" y="3426"/>
                    <a:pt x="19050" y="3426"/>
                  </a:cubicBezTo>
                  <a:cubicBezTo>
                    <a:pt x="18980" y="3426"/>
                    <a:pt x="18838" y="3426"/>
                    <a:pt x="18767" y="3426"/>
                  </a:cubicBezTo>
                  <a:cubicBezTo>
                    <a:pt x="18838" y="3521"/>
                    <a:pt x="19050" y="3426"/>
                    <a:pt x="19192" y="3426"/>
                  </a:cubicBezTo>
                  <a:cubicBezTo>
                    <a:pt x="19405" y="3426"/>
                    <a:pt x="19546" y="3330"/>
                    <a:pt x="19759" y="3330"/>
                  </a:cubicBezTo>
                  <a:cubicBezTo>
                    <a:pt x="20042" y="3426"/>
                    <a:pt x="20184" y="3235"/>
                    <a:pt x="20396" y="3235"/>
                  </a:cubicBezTo>
                  <a:cubicBezTo>
                    <a:pt x="20467" y="3235"/>
                    <a:pt x="20609" y="3235"/>
                    <a:pt x="20609" y="3140"/>
                  </a:cubicBezTo>
                  <a:cubicBezTo>
                    <a:pt x="20609" y="3140"/>
                    <a:pt x="20467" y="2950"/>
                    <a:pt x="20538" y="2950"/>
                  </a:cubicBezTo>
                  <a:cubicBezTo>
                    <a:pt x="20892" y="2855"/>
                    <a:pt x="21246" y="2759"/>
                    <a:pt x="21529" y="2474"/>
                  </a:cubicBezTo>
                  <a:cubicBezTo>
                    <a:pt x="21600" y="2379"/>
                    <a:pt x="21317" y="2284"/>
                    <a:pt x="21317" y="2284"/>
                  </a:cubicBezTo>
                  <a:cubicBezTo>
                    <a:pt x="21104" y="2189"/>
                    <a:pt x="20892" y="2093"/>
                    <a:pt x="20750" y="2093"/>
                  </a:cubicBezTo>
                  <a:cubicBezTo>
                    <a:pt x="20325" y="1998"/>
                    <a:pt x="19971" y="1903"/>
                    <a:pt x="19617" y="2379"/>
                  </a:cubicBezTo>
                  <a:cubicBezTo>
                    <a:pt x="19475" y="2664"/>
                    <a:pt x="19334" y="2474"/>
                    <a:pt x="19050" y="2474"/>
                  </a:cubicBezTo>
                  <a:cubicBezTo>
                    <a:pt x="18980" y="2474"/>
                    <a:pt x="18696" y="2759"/>
                    <a:pt x="18767" y="2474"/>
                  </a:cubicBezTo>
                  <a:cubicBezTo>
                    <a:pt x="18767" y="2284"/>
                    <a:pt x="18413" y="2569"/>
                    <a:pt x="18342" y="2664"/>
                  </a:cubicBezTo>
                  <a:cubicBezTo>
                    <a:pt x="18201" y="2759"/>
                    <a:pt x="18059" y="2855"/>
                    <a:pt x="17917" y="2950"/>
                  </a:cubicBezTo>
                  <a:cubicBezTo>
                    <a:pt x="17847" y="2950"/>
                    <a:pt x="17280" y="3521"/>
                    <a:pt x="17280" y="3521"/>
                  </a:cubicBezTo>
                  <a:cubicBezTo>
                    <a:pt x="17138" y="3330"/>
                    <a:pt x="18696" y="2093"/>
                    <a:pt x="17776" y="1808"/>
                  </a:cubicBezTo>
                  <a:cubicBezTo>
                    <a:pt x="17422" y="1808"/>
                    <a:pt x="17492" y="2093"/>
                    <a:pt x="17209" y="2284"/>
                  </a:cubicBezTo>
                  <a:cubicBezTo>
                    <a:pt x="16997" y="2379"/>
                    <a:pt x="16855" y="2379"/>
                    <a:pt x="16643" y="2474"/>
                  </a:cubicBezTo>
                  <a:cubicBezTo>
                    <a:pt x="16572" y="2474"/>
                    <a:pt x="16218" y="2664"/>
                    <a:pt x="16147" y="2664"/>
                  </a:cubicBezTo>
                  <a:cubicBezTo>
                    <a:pt x="16005" y="2379"/>
                    <a:pt x="16501" y="2284"/>
                    <a:pt x="16643" y="2284"/>
                  </a:cubicBezTo>
                  <a:cubicBezTo>
                    <a:pt x="16643" y="2189"/>
                    <a:pt x="17068" y="2093"/>
                    <a:pt x="16855" y="1998"/>
                  </a:cubicBezTo>
                  <a:cubicBezTo>
                    <a:pt x="16643" y="1903"/>
                    <a:pt x="16430" y="1903"/>
                    <a:pt x="16218" y="1903"/>
                  </a:cubicBezTo>
                  <a:cubicBezTo>
                    <a:pt x="15651" y="1903"/>
                    <a:pt x="15085" y="1998"/>
                    <a:pt x="14518" y="2189"/>
                  </a:cubicBezTo>
                  <a:cubicBezTo>
                    <a:pt x="14518" y="2189"/>
                    <a:pt x="14306" y="2379"/>
                    <a:pt x="14235" y="2284"/>
                  </a:cubicBezTo>
                  <a:cubicBezTo>
                    <a:pt x="14235" y="2093"/>
                    <a:pt x="14164" y="2093"/>
                    <a:pt x="14306" y="2093"/>
                  </a:cubicBezTo>
                  <a:cubicBezTo>
                    <a:pt x="14589" y="1903"/>
                    <a:pt x="14872" y="1808"/>
                    <a:pt x="15155" y="1713"/>
                  </a:cubicBezTo>
                  <a:cubicBezTo>
                    <a:pt x="15651" y="1618"/>
                    <a:pt x="16218" y="1713"/>
                    <a:pt x="16784" y="1713"/>
                  </a:cubicBezTo>
                  <a:cubicBezTo>
                    <a:pt x="16926" y="1713"/>
                    <a:pt x="17068" y="1713"/>
                    <a:pt x="17209" y="1713"/>
                  </a:cubicBezTo>
                  <a:cubicBezTo>
                    <a:pt x="17492" y="1522"/>
                    <a:pt x="17847" y="1522"/>
                    <a:pt x="18130" y="1332"/>
                  </a:cubicBezTo>
                  <a:cubicBezTo>
                    <a:pt x="18271" y="1332"/>
                    <a:pt x="18342" y="1237"/>
                    <a:pt x="18130" y="1142"/>
                  </a:cubicBezTo>
                  <a:cubicBezTo>
                    <a:pt x="17988" y="1047"/>
                    <a:pt x="17705" y="952"/>
                    <a:pt x="17563" y="1047"/>
                  </a:cubicBezTo>
                  <a:cubicBezTo>
                    <a:pt x="17422" y="1047"/>
                    <a:pt x="17422" y="952"/>
                    <a:pt x="17280" y="856"/>
                  </a:cubicBezTo>
                  <a:cubicBezTo>
                    <a:pt x="17138" y="856"/>
                    <a:pt x="16997" y="1047"/>
                    <a:pt x="16855" y="1047"/>
                  </a:cubicBezTo>
                  <a:cubicBezTo>
                    <a:pt x="16855" y="1047"/>
                    <a:pt x="16997" y="761"/>
                    <a:pt x="17068" y="761"/>
                  </a:cubicBezTo>
                  <a:cubicBezTo>
                    <a:pt x="17138" y="571"/>
                    <a:pt x="16855" y="571"/>
                    <a:pt x="16784" y="571"/>
                  </a:cubicBezTo>
                  <a:cubicBezTo>
                    <a:pt x="16359" y="666"/>
                    <a:pt x="16005" y="666"/>
                    <a:pt x="15580" y="571"/>
                  </a:cubicBezTo>
                  <a:cubicBezTo>
                    <a:pt x="15226" y="571"/>
                    <a:pt x="14943" y="761"/>
                    <a:pt x="14589" y="761"/>
                  </a:cubicBezTo>
                  <a:cubicBezTo>
                    <a:pt x="14447" y="761"/>
                    <a:pt x="14235" y="761"/>
                    <a:pt x="14093" y="761"/>
                  </a:cubicBezTo>
                  <a:cubicBezTo>
                    <a:pt x="13951" y="856"/>
                    <a:pt x="13739" y="761"/>
                    <a:pt x="13668" y="856"/>
                  </a:cubicBezTo>
                  <a:cubicBezTo>
                    <a:pt x="13881" y="761"/>
                    <a:pt x="14093" y="761"/>
                    <a:pt x="14306" y="666"/>
                  </a:cubicBezTo>
                  <a:cubicBezTo>
                    <a:pt x="14660" y="666"/>
                    <a:pt x="14943" y="571"/>
                    <a:pt x="15226" y="571"/>
                  </a:cubicBezTo>
                  <a:cubicBezTo>
                    <a:pt x="15368" y="571"/>
                    <a:pt x="16784" y="571"/>
                    <a:pt x="16784" y="381"/>
                  </a:cubicBezTo>
                  <a:cubicBezTo>
                    <a:pt x="16713" y="381"/>
                    <a:pt x="16501" y="285"/>
                    <a:pt x="16430" y="190"/>
                  </a:cubicBezTo>
                  <a:cubicBezTo>
                    <a:pt x="16218" y="190"/>
                    <a:pt x="16076" y="190"/>
                    <a:pt x="15864" y="190"/>
                  </a:cubicBezTo>
                  <a:cubicBezTo>
                    <a:pt x="15580" y="190"/>
                    <a:pt x="15297" y="95"/>
                    <a:pt x="15085" y="0"/>
                  </a:cubicBezTo>
                  <a:cubicBezTo>
                    <a:pt x="14589" y="0"/>
                    <a:pt x="14164" y="0"/>
                    <a:pt x="13739" y="0"/>
                  </a:cubicBezTo>
                  <a:cubicBezTo>
                    <a:pt x="13527" y="95"/>
                    <a:pt x="13314" y="95"/>
                    <a:pt x="13102" y="95"/>
                  </a:cubicBezTo>
                  <a:cubicBezTo>
                    <a:pt x="13031" y="95"/>
                    <a:pt x="12960" y="285"/>
                    <a:pt x="12960" y="285"/>
                  </a:cubicBezTo>
                  <a:cubicBezTo>
                    <a:pt x="12818" y="285"/>
                    <a:pt x="12677" y="190"/>
                    <a:pt x="12535" y="190"/>
                  </a:cubicBezTo>
                  <a:cubicBezTo>
                    <a:pt x="12464" y="190"/>
                    <a:pt x="12393" y="285"/>
                    <a:pt x="12252" y="285"/>
                  </a:cubicBezTo>
                  <a:cubicBezTo>
                    <a:pt x="12110" y="285"/>
                    <a:pt x="12110" y="381"/>
                    <a:pt x="12252" y="381"/>
                  </a:cubicBezTo>
                  <a:cubicBezTo>
                    <a:pt x="12464" y="476"/>
                    <a:pt x="12677" y="476"/>
                    <a:pt x="12818" y="571"/>
                  </a:cubicBezTo>
                  <a:cubicBezTo>
                    <a:pt x="12748" y="476"/>
                    <a:pt x="12323" y="666"/>
                    <a:pt x="12252" y="761"/>
                  </a:cubicBezTo>
                  <a:cubicBezTo>
                    <a:pt x="12252" y="761"/>
                    <a:pt x="12039" y="761"/>
                    <a:pt x="12039" y="761"/>
                  </a:cubicBezTo>
                  <a:cubicBezTo>
                    <a:pt x="12039" y="761"/>
                    <a:pt x="12181" y="952"/>
                    <a:pt x="12181" y="952"/>
                  </a:cubicBezTo>
                  <a:cubicBezTo>
                    <a:pt x="12110" y="952"/>
                    <a:pt x="11969" y="856"/>
                    <a:pt x="11898" y="761"/>
                  </a:cubicBezTo>
                  <a:cubicBezTo>
                    <a:pt x="11827" y="666"/>
                    <a:pt x="11614" y="761"/>
                    <a:pt x="11544" y="761"/>
                  </a:cubicBezTo>
                  <a:cubicBezTo>
                    <a:pt x="11331" y="666"/>
                    <a:pt x="11119" y="571"/>
                    <a:pt x="10906" y="476"/>
                  </a:cubicBezTo>
                  <a:cubicBezTo>
                    <a:pt x="10765" y="381"/>
                    <a:pt x="10623" y="571"/>
                    <a:pt x="10410" y="571"/>
                  </a:cubicBezTo>
                  <a:cubicBezTo>
                    <a:pt x="10340" y="571"/>
                    <a:pt x="9915" y="476"/>
                    <a:pt x="9915" y="666"/>
                  </a:cubicBezTo>
                  <a:cubicBezTo>
                    <a:pt x="9844" y="666"/>
                    <a:pt x="10835" y="856"/>
                    <a:pt x="10977" y="952"/>
                  </a:cubicBezTo>
                  <a:cubicBezTo>
                    <a:pt x="11190" y="952"/>
                    <a:pt x="11402" y="952"/>
                    <a:pt x="11544" y="1047"/>
                  </a:cubicBezTo>
                  <a:cubicBezTo>
                    <a:pt x="11614" y="1047"/>
                    <a:pt x="11685" y="1047"/>
                    <a:pt x="11756" y="1142"/>
                  </a:cubicBezTo>
                  <a:cubicBezTo>
                    <a:pt x="11756" y="1142"/>
                    <a:pt x="11756" y="1427"/>
                    <a:pt x="11756" y="1427"/>
                  </a:cubicBezTo>
                  <a:cubicBezTo>
                    <a:pt x="11756" y="1522"/>
                    <a:pt x="11685" y="1332"/>
                    <a:pt x="11685" y="1237"/>
                  </a:cubicBezTo>
                  <a:cubicBezTo>
                    <a:pt x="11614" y="1142"/>
                    <a:pt x="11402" y="1142"/>
                    <a:pt x="11331" y="1047"/>
                  </a:cubicBezTo>
                  <a:cubicBezTo>
                    <a:pt x="11331" y="1047"/>
                    <a:pt x="11119" y="1047"/>
                    <a:pt x="11119" y="1047"/>
                  </a:cubicBezTo>
                  <a:cubicBezTo>
                    <a:pt x="11119" y="1142"/>
                    <a:pt x="11190" y="1332"/>
                    <a:pt x="11190" y="1332"/>
                  </a:cubicBezTo>
                  <a:cubicBezTo>
                    <a:pt x="11048" y="1332"/>
                    <a:pt x="10977" y="1047"/>
                    <a:pt x="10906" y="1047"/>
                  </a:cubicBezTo>
                  <a:cubicBezTo>
                    <a:pt x="10765" y="1047"/>
                    <a:pt x="10623" y="1047"/>
                    <a:pt x="10481" y="952"/>
                  </a:cubicBezTo>
                  <a:cubicBezTo>
                    <a:pt x="10410" y="952"/>
                    <a:pt x="9844" y="952"/>
                    <a:pt x="9844" y="952"/>
                  </a:cubicBezTo>
                  <a:cubicBezTo>
                    <a:pt x="9773" y="1142"/>
                    <a:pt x="10694" y="1618"/>
                    <a:pt x="10694" y="1618"/>
                  </a:cubicBezTo>
                  <a:cubicBezTo>
                    <a:pt x="10694" y="1713"/>
                    <a:pt x="10340" y="1618"/>
                    <a:pt x="10340" y="1618"/>
                  </a:cubicBezTo>
                  <a:cubicBezTo>
                    <a:pt x="10127" y="1618"/>
                    <a:pt x="10056" y="1522"/>
                    <a:pt x="10127" y="1808"/>
                  </a:cubicBezTo>
                  <a:cubicBezTo>
                    <a:pt x="10056" y="1808"/>
                    <a:pt x="9986" y="1713"/>
                    <a:pt x="9915" y="1618"/>
                  </a:cubicBezTo>
                  <a:cubicBezTo>
                    <a:pt x="9915" y="1522"/>
                    <a:pt x="10056" y="1618"/>
                    <a:pt x="10127" y="1522"/>
                  </a:cubicBezTo>
                  <a:cubicBezTo>
                    <a:pt x="10127" y="1522"/>
                    <a:pt x="9986" y="1332"/>
                    <a:pt x="9915" y="1332"/>
                  </a:cubicBezTo>
                  <a:cubicBezTo>
                    <a:pt x="9773" y="1237"/>
                    <a:pt x="9631" y="1142"/>
                    <a:pt x="9419" y="1142"/>
                  </a:cubicBezTo>
                  <a:cubicBezTo>
                    <a:pt x="9348" y="1142"/>
                    <a:pt x="9207" y="1047"/>
                    <a:pt x="9136" y="1142"/>
                  </a:cubicBezTo>
                  <a:cubicBezTo>
                    <a:pt x="9065" y="1142"/>
                    <a:pt x="9277" y="1427"/>
                    <a:pt x="9277" y="1427"/>
                  </a:cubicBezTo>
                  <a:cubicBezTo>
                    <a:pt x="9490" y="1618"/>
                    <a:pt x="9773" y="1618"/>
                    <a:pt x="10056" y="1903"/>
                  </a:cubicBezTo>
                  <a:cubicBezTo>
                    <a:pt x="10127" y="1903"/>
                    <a:pt x="10198" y="1998"/>
                    <a:pt x="10127" y="2093"/>
                  </a:cubicBezTo>
                  <a:cubicBezTo>
                    <a:pt x="9986" y="2284"/>
                    <a:pt x="9844" y="2093"/>
                    <a:pt x="9702" y="1998"/>
                  </a:cubicBezTo>
                  <a:cubicBezTo>
                    <a:pt x="9348" y="1713"/>
                    <a:pt x="8923" y="1522"/>
                    <a:pt x="8498" y="1427"/>
                  </a:cubicBezTo>
                  <a:cubicBezTo>
                    <a:pt x="8286" y="1332"/>
                    <a:pt x="8073" y="1237"/>
                    <a:pt x="7861" y="1332"/>
                  </a:cubicBezTo>
                  <a:cubicBezTo>
                    <a:pt x="7790" y="1332"/>
                    <a:pt x="8003" y="1618"/>
                    <a:pt x="8003" y="1713"/>
                  </a:cubicBezTo>
                  <a:cubicBezTo>
                    <a:pt x="8003" y="1713"/>
                    <a:pt x="8286" y="1998"/>
                    <a:pt x="8286" y="1998"/>
                  </a:cubicBezTo>
                  <a:cubicBezTo>
                    <a:pt x="8286" y="2093"/>
                    <a:pt x="7861" y="1998"/>
                    <a:pt x="7861" y="1998"/>
                  </a:cubicBezTo>
                  <a:cubicBezTo>
                    <a:pt x="7861" y="2189"/>
                    <a:pt x="8144" y="2093"/>
                    <a:pt x="8144" y="2284"/>
                  </a:cubicBezTo>
                  <a:cubicBezTo>
                    <a:pt x="8144" y="2284"/>
                    <a:pt x="7861" y="2189"/>
                    <a:pt x="7790" y="2093"/>
                  </a:cubicBezTo>
                  <a:cubicBezTo>
                    <a:pt x="7649" y="1998"/>
                    <a:pt x="7507" y="1998"/>
                    <a:pt x="7294" y="1903"/>
                  </a:cubicBezTo>
                  <a:cubicBezTo>
                    <a:pt x="7153" y="1808"/>
                    <a:pt x="7153" y="1903"/>
                    <a:pt x="7153" y="2093"/>
                  </a:cubicBezTo>
                  <a:cubicBezTo>
                    <a:pt x="7082" y="2189"/>
                    <a:pt x="7011" y="2189"/>
                    <a:pt x="6940" y="2189"/>
                  </a:cubicBezTo>
                  <a:cubicBezTo>
                    <a:pt x="6940" y="2284"/>
                    <a:pt x="6940" y="2474"/>
                    <a:pt x="6870" y="2474"/>
                  </a:cubicBezTo>
                  <a:cubicBezTo>
                    <a:pt x="6870" y="2569"/>
                    <a:pt x="6870" y="2284"/>
                    <a:pt x="6870" y="2189"/>
                  </a:cubicBezTo>
                  <a:cubicBezTo>
                    <a:pt x="6870" y="2093"/>
                    <a:pt x="6940" y="1998"/>
                    <a:pt x="6940" y="1903"/>
                  </a:cubicBezTo>
                  <a:cubicBezTo>
                    <a:pt x="6870" y="1522"/>
                    <a:pt x="6586" y="1522"/>
                    <a:pt x="6374" y="1522"/>
                  </a:cubicBezTo>
                  <a:cubicBezTo>
                    <a:pt x="6090" y="1618"/>
                    <a:pt x="5807" y="1713"/>
                    <a:pt x="5524" y="1713"/>
                  </a:cubicBezTo>
                  <a:cubicBezTo>
                    <a:pt x="5453" y="1808"/>
                    <a:pt x="5311" y="1808"/>
                    <a:pt x="5241" y="1808"/>
                  </a:cubicBezTo>
                  <a:cubicBezTo>
                    <a:pt x="5241" y="1808"/>
                    <a:pt x="4887" y="1903"/>
                    <a:pt x="4887" y="1903"/>
                  </a:cubicBezTo>
                  <a:cubicBezTo>
                    <a:pt x="4957" y="1998"/>
                    <a:pt x="5099" y="1998"/>
                    <a:pt x="5170" y="1998"/>
                  </a:cubicBezTo>
                  <a:cubicBezTo>
                    <a:pt x="5241" y="2093"/>
                    <a:pt x="5311" y="2189"/>
                    <a:pt x="5453" y="2284"/>
                  </a:cubicBezTo>
                  <a:cubicBezTo>
                    <a:pt x="5453" y="2284"/>
                    <a:pt x="5736" y="2569"/>
                    <a:pt x="5736" y="2569"/>
                  </a:cubicBezTo>
                  <a:cubicBezTo>
                    <a:pt x="5666" y="2569"/>
                    <a:pt x="5382" y="2379"/>
                    <a:pt x="5311" y="2379"/>
                  </a:cubicBezTo>
                  <a:cubicBezTo>
                    <a:pt x="5170" y="2284"/>
                    <a:pt x="5099" y="2093"/>
                    <a:pt x="4957" y="2093"/>
                  </a:cubicBezTo>
                  <a:cubicBezTo>
                    <a:pt x="4745" y="1998"/>
                    <a:pt x="4532" y="2093"/>
                    <a:pt x="4320" y="2093"/>
                  </a:cubicBezTo>
                  <a:cubicBezTo>
                    <a:pt x="4108" y="2189"/>
                    <a:pt x="4108" y="2093"/>
                    <a:pt x="4249" y="2379"/>
                  </a:cubicBezTo>
                  <a:cubicBezTo>
                    <a:pt x="4249" y="2474"/>
                    <a:pt x="4249" y="2759"/>
                    <a:pt x="4249" y="2855"/>
                  </a:cubicBezTo>
                  <a:cubicBezTo>
                    <a:pt x="4249" y="3045"/>
                    <a:pt x="3966" y="2855"/>
                    <a:pt x="3895" y="2855"/>
                  </a:cubicBezTo>
                  <a:cubicBezTo>
                    <a:pt x="3824" y="2855"/>
                    <a:pt x="3612" y="2664"/>
                    <a:pt x="3541" y="2855"/>
                  </a:cubicBezTo>
                  <a:cubicBezTo>
                    <a:pt x="3470" y="2950"/>
                    <a:pt x="3541" y="3235"/>
                    <a:pt x="3541" y="3235"/>
                  </a:cubicBezTo>
                  <a:cubicBezTo>
                    <a:pt x="3470" y="3330"/>
                    <a:pt x="3399" y="3140"/>
                    <a:pt x="3329" y="3045"/>
                  </a:cubicBezTo>
                  <a:cubicBezTo>
                    <a:pt x="3187" y="2950"/>
                    <a:pt x="3045" y="2950"/>
                    <a:pt x="2974" y="3045"/>
                  </a:cubicBezTo>
                  <a:cubicBezTo>
                    <a:pt x="2762" y="3235"/>
                    <a:pt x="2550" y="3426"/>
                    <a:pt x="2266" y="3521"/>
                  </a:cubicBezTo>
                  <a:cubicBezTo>
                    <a:pt x="2195" y="3616"/>
                    <a:pt x="2408" y="3521"/>
                    <a:pt x="2266" y="352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77" name="Shape">
              <a:extLst>
                <a:ext uri="{FF2B5EF4-FFF2-40B4-BE49-F238E27FC236}">
                  <a16:creationId xmlns:a16="http://schemas.microsoft.com/office/drawing/2014/main" id="{1660EB86-739F-40C1-97D3-5521237D286F}"/>
                </a:ext>
              </a:extLst>
            </p:cNvPr>
            <p:cNvSpPr/>
            <p:nvPr/>
          </p:nvSpPr>
          <p:spPr>
            <a:xfrm>
              <a:off x="7154130" y="1662499"/>
              <a:ext cx="85728" cy="52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17877" extrusionOk="0">
                  <a:moveTo>
                    <a:pt x="20618" y="10691"/>
                  </a:moveTo>
                  <a:cubicBezTo>
                    <a:pt x="19268" y="8727"/>
                    <a:pt x="13868" y="4800"/>
                    <a:pt x="13868" y="4800"/>
                  </a:cubicBezTo>
                  <a:cubicBezTo>
                    <a:pt x="11168" y="2836"/>
                    <a:pt x="8468" y="873"/>
                    <a:pt x="5768" y="873"/>
                  </a:cubicBezTo>
                  <a:cubicBezTo>
                    <a:pt x="4418" y="873"/>
                    <a:pt x="1718" y="-1091"/>
                    <a:pt x="368" y="873"/>
                  </a:cubicBezTo>
                  <a:cubicBezTo>
                    <a:pt x="-982" y="2836"/>
                    <a:pt x="3068" y="4800"/>
                    <a:pt x="3068" y="4800"/>
                  </a:cubicBezTo>
                  <a:cubicBezTo>
                    <a:pt x="1718" y="4800"/>
                    <a:pt x="-982" y="10691"/>
                    <a:pt x="368" y="12654"/>
                  </a:cubicBezTo>
                  <a:cubicBezTo>
                    <a:pt x="1718" y="12654"/>
                    <a:pt x="4418" y="10691"/>
                    <a:pt x="5768" y="12654"/>
                  </a:cubicBezTo>
                  <a:cubicBezTo>
                    <a:pt x="8468" y="14618"/>
                    <a:pt x="5768" y="14618"/>
                    <a:pt x="5768" y="16582"/>
                  </a:cubicBezTo>
                  <a:cubicBezTo>
                    <a:pt x="5768" y="20509"/>
                    <a:pt x="20618" y="14618"/>
                    <a:pt x="20618" y="10691"/>
                  </a:cubicBezTo>
                  <a:cubicBezTo>
                    <a:pt x="19268" y="8727"/>
                    <a:pt x="20618" y="12654"/>
                    <a:pt x="20618" y="1069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78" name="Shape">
              <a:extLst>
                <a:ext uri="{FF2B5EF4-FFF2-40B4-BE49-F238E27FC236}">
                  <a16:creationId xmlns:a16="http://schemas.microsoft.com/office/drawing/2014/main" id="{BBF2C5A1-DB5D-420C-9203-50C4428251FE}"/>
                </a:ext>
              </a:extLst>
            </p:cNvPr>
            <p:cNvSpPr/>
            <p:nvPr/>
          </p:nvSpPr>
          <p:spPr>
            <a:xfrm>
              <a:off x="7183556" y="1615352"/>
              <a:ext cx="13239" cy="11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2471" h="21600" extrusionOk="0">
                  <a:moveTo>
                    <a:pt x="6235" y="21600"/>
                  </a:moveTo>
                  <a:cubicBezTo>
                    <a:pt x="-4565" y="21600"/>
                    <a:pt x="835" y="0"/>
                    <a:pt x="6235" y="0"/>
                  </a:cubicBezTo>
                  <a:cubicBezTo>
                    <a:pt x="11635" y="0"/>
                    <a:pt x="17035" y="21600"/>
                    <a:pt x="6235" y="216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79" name="Shape">
              <a:extLst>
                <a:ext uri="{FF2B5EF4-FFF2-40B4-BE49-F238E27FC236}">
                  <a16:creationId xmlns:a16="http://schemas.microsoft.com/office/drawing/2014/main" id="{F3628F94-0992-4ADE-A18C-355561FD74E6}"/>
                </a:ext>
              </a:extLst>
            </p:cNvPr>
            <p:cNvSpPr/>
            <p:nvPr/>
          </p:nvSpPr>
          <p:spPr>
            <a:xfrm>
              <a:off x="7202269" y="956695"/>
              <a:ext cx="52007" cy="26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71" h="16616" extrusionOk="0">
                  <a:moveTo>
                    <a:pt x="15426" y="11525"/>
                  </a:moveTo>
                  <a:cubicBezTo>
                    <a:pt x="19353" y="15125"/>
                    <a:pt x="19353" y="18725"/>
                    <a:pt x="15426" y="15125"/>
                  </a:cubicBezTo>
                  <a:cubicBezTo>
                    <a:pt x="11498" y="15125"/>
                    <a:pt x="5608" y="11525"/>
                    <a:pt x="3644" y="11525"/>
                  </a:cubicBezTo>
                  <a:cubicBezTo>
                    <a:pt x="1680" y="7925"/>
                    <a:pt x="-2247" y="-2875"/>
                    <a:pt x="1680" y="725"/>
                  </a:cubicBezTo>
                  <a:cubicBezTo>
                    <a:pt x="5608" y="4325"/>
                    <a:pt x="11498" y="7925"/>
                    <a:pt x="15426" y="11525"/>
                  </a:cubicBezTo>
                  <a:cubicBezTo>
                    <a:pt x="19353" y="15125"/>
                    <a:pt x="11498" y="7925"/>
                    <a:pt x="15426" y="1152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80" name="Shape">
              <a:extLst>
                <a:ext uri="{FF2B5EF4-FFF2-40B4-BE49-F238E27FC236}">
                  <a16:creationId xmlns:a16="http://schemas.microsoft.com/office/drawing/2014/main" id="{CD791203-CF71-45DF-821F-4928132ACD0B}"/>
                </a:ext>
              </a:extLst>
            </p:cNvPr>
            <p:cNvSpPr/>
            <p:nvPr/>
          </p:nvSpPr>
          <p:spPr>
            <a:xfrm>
              <a:off x="7385082" y="907288"/>
              <a:ext cx="45860" cy="17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739" extrusionOk="0">
                  <a:moveTo>
                    <a:pt x="21600" y="9030"/>
                  </a:moveTo>
                  <a:cubicBezTo>
                    <a:pt x="21600" y="17670"/>
                    <a:pt x="0" y="13350"/>
                    <a:pt x="0" y="4710"/>
                  </a:cubicBezTo>
                  <a:cubicBezTo>
                    <a:pt x="0" y="-3930"/>
                    <a:pt x="21600" y="390"/>
                    <a:pt x="21600" y="903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81" name="Shape">
              <a:extLst>
                <a:ext uri="{FF2B5EF4-FFF2-40B4-BE49-F238E27FC236}">
                  <a16:creationId xmlns:a16="http://schemas.microsoft.com/office/drawing/2014/main" id="{8BEC1190-5652-40F5-B764-6D3868FD07D3}"/>
                </a:ext>
              </a:extLst>
            </p:cNvPr>
            <p:cNvSpPr/>
            <p:nvPr/>
          </p:nvSpPr>
          <p:spPr>
            <a:xfrm>
              <a:off x="8113843" y="975052"/>
              <a:ext cx="23381" cy="18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46" h="17067" extrusionOk="0">
                  <a:moveTo>
                    <a:pt x="14973" y="16200"/>
                  </a:moveTo>
                  <a:cubicBezTo>
                    <a:pt x="11373" y="21600"/>
                    <a:pt x="-3027" y="0"/>
                    <a:pt x="573" y="0"/>
                  </a:cubicBezTo>
                  <a:cubicBezTo>
                    <a:pt x="4173" y="0"/>
                    <a:pt x="18573" y="10800"/>
                    <a:pt x="14973" y="162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82" name="Shape">
              <a:extLst>
                <a:ext uri="{FF2B5EF4-FFF2-40B4-BE49-F238E27FC236}">
                  <a16:creationId xmlns:a16="http://schemas.microsoft.com/office/drawing/2014/main" id="{D6D78CF6-4D55-431E-AB0F-88C808D6B5FE}"/>
                </a:ext>
              </a:extLst>
            </p:cNvPr>
            <p:cNvSpPr/>
            <p:nvPr/>
          </p:nvSpPr>
          <p:spPr>
            <a:xfrm>
              <a:off x="8159958" y="997987"/>
              <a:ext cx="17777" cy="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396" h="21600" extrusionOk="0">
                  <a:moveTo>
                    <a:pt x="12219" y="21600"/>
                  </a:moveTo>
                  <a:cubicBezTo>
                    <a:pt x="3579" y="21600"/>
                    <a:pt x="-5061" y="0"/>
                    <a:pt x="3579" y="0"/>
                  </a:cubicBezTo>
                  <a:cubicBezTo>
                    <a:pt x="7899" y="0"/>
                    <a:pt x="16539" y="21600"/>
                    <a:pt x="12219" y="216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83" name="Shape">
              <a:extLst>
                <a:ext uri="{FF2B5EF4-FFF2-40B4-BE49-F238E27FC236}">
                  <a16:creationId xmlns:a16="http://schemas.microsoft.com/office/drawing/2014/main" id="{98FEA526-A68F-4C38-B005-74170554FA03}"/>
                </a:ext>
              </a:extLst>
            </p:cNvPr>
            <p:cNvSpPr/>
            <p:nvPr/>
          </p:nvSpPr>
          <p:spPr>
            <a:xfrm>
              <a:off x="8160850" y="1317181"/>
              <a:ext cx="15323" cy="40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433" h="21600" extrusionOk="0">
                  <a:moveTo>
                    <a:pt x="3633" y="0"/>
                  </a:moveTo>
                  <a:cubicBezTo>
                    <a:pt x="-7167" y="0"/>
                    <a:pt x="9033" y="21600"/>
                    <a:pt x="14433" y="21600"/>
                  </a:cubicBezTo>
                  <a:cubicBezTo>
                    <a:pt x="14433" y="21600"/>
                    <a:pt x="9033" y="0"/>
                    <a:pt x="3633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84" name="Shape">
              <a:extLst>
                <a:ext uri="{FF2B5EF4-FFF2-40B4-BE49-F238E27FC236}">
                  <a16:creationId xmlns:a16="http://schemas.microsoft.com/office/drawing/2014/main" id="{2E97F01C-D43F-47CB-A875-5F7015ACE382}"/>
                </a:ext>
              </a:extLst>
            </p:cNvPr>
            <p:cNvSpPr/>
            <p:nvPr/>
          </p:nvSpPr>
          <p:spPr>
            <a:xfrm>
              <a:off x="8166071" y="1389811"/>
              <a:ext cx="28163" cy="22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917" h="21600" extrusionOk="0">
                  <a:moveTo>
                    <a:pt x="2315" y="0"/>
                  </a:moveTo>
                  <a:cubicBezTo>
                    <a:pt x="-771" y="5400"/>
                    <a:pt x="-771" y="16200"/>
                    <a:pt x="2315" y="21600"/>
                  </a:cubicBezTo>
                  <a:cubicBezTo>
                    <a:pt x="5400" y="21600"/>
                    <a:pt x="8486" y="21600"/>
                    <a:pt x="14658" y="21600"/>
                  </a:cubicBezTo>
                  <a:cubicBezTo>
                    <a:pt x="20829" y="21600"/>
                    <a:pt x="2315" y="0"/>
                    <a:pt x="2315" y="0"/>
                  </a:cubicBezTo>
                  <a:cubicBezTo>
                    <a:pt x="-771" y="5400"/>
                    <a:pt x="2315" y="0"/>
                    <a:pt x="2315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85" name="Shape">
              <a:extLst>
                <a:ext uri="{FF2B5EF4-FFF2-40B4-BE49-F238E27FC236}">
                  <a16:creationId xmlns:a16="http://schemas.microsoft.com/office/drawing/2014/main" id="{4CE2674E-A1F3-44DF-BDF9-0D825450170B}"/>
                </a:ext>
              </a:extLst>
            </p:cNvPr>
            <p:cNvSpPr/>
            <p:nvPr/>
          </p:nvSpPr>
          <p:spPr>
            <a:xfrm>
              <a:off x="8008017" y="1522363"/>
              <a:ext cx="71183" cy="47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93" h="18360" extrusionOk="0">
                  <a:moveTo>
                    <a:pt x="0" y="5400"/>
                  </a:moveTo>
                  <a:cubicBezTo>
                    <a:pt x="1271" y="-3240"/>
                    <a:pt x="8894" y="1080"/>
                    <a:pt x="12706" y="1080"/>
                  </a:cubicBezTo>
                  <a:cubicBezTo>
                    <a:pt x="21600" y="3240"/>
                    <a:pt x="10165" y="5400"/>
                    <a:pt x="10165" y="5400"/>
                  </a:cubicBezTo>
                  <a:cubicBezTo>
                    <a:pt x="10165" y="9720"/>
                    <a:pt x="15247" y="7560"/>
                    <a:pt x="15247" y="11880"/>
                  </a:cubicBezTo>
                  <a:cubicBezTo>
                    <a:pt x="15247" y="11880"/>
                    <a:pt x="12706" y="9720"/>
                    <a:pt x="11435" y="11880"/>
                  </a:cubicBezTo>
                  <a:cubicBezTo>
                    <a:pt x="11435" y="11880"/>
                    <a:pt x="15247" y="18360"/>
                    <a:pt x="13976" y="18360"/>
                  </a:cubicBezTo>
                  <a:cubicBezTo>
                    <a:pt x="12706" y="18360"/>
                    <a:pt x="11435" y="16200"/>
                    <a:pt x="10165" y="16200"/>
                  </a:cubicBezTo>
                  <a:cubicBezTo>
                    <a:pt x="7624" y="14040"/>
                    <a:pt x="0" y="11880"/>
                    <a:pt x="0" y="5400"/>
                  </a:cubicBezTo>
                  <a:cubicBezTo>
                    <a:pt x="0" y="3240"/>
                    <a:pt x="0" y="11880"/>
                    <a:pt x="0" y="54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86" name="Shape">
              <a:extLst>
                <a:ext uri="{FF2B5EF4-FFF2-40B4-BE49-F238E27FC236}">
                  <a16:creationId xmlns:a16="http://schemas.microsoft.com/office/drawing/2014/main" id="{2E46EB81-6931-4AB6-B887-4F24F388E4B6}"/>
                </a:ext>
              </a:extLst>
            </p:cNvPr>
            <p:cNvSpPr/>
            <p:nvPr/>
          </p:nvSpPr>
          <p:spPr>
            <a:xfrm>
              <a:off x="7990820" y="1502583"/>
              <a:ext cx="45756" cy="9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93" h="12150" extrusionOk="0">
                  <a:moveTo>
                    <a:pt x="19200" y="7200"/>
                  </a:moveTo>
                  <a:cubicBezTo>
                    <a:pt x="21600" y="7200"/>
                    <a:pt x="12000" y="0"/>
                    <a:pt x="12000" y="0"/>
                  </a:cubicBezTo>
                  <a:cubicBezTo>
                    <a:pt x="7200" y="0"/>
                    <a:pt x="2400" y="0"/>
                    <a:pt x="0" y="0"/>
                  </a:cubicBezTo>
                  <a:cubicBezTo>
                    <a:pt x="4800" y="0"/>
                    <a:pt x="14400" y="21600"/>
                    <a:pt x="19200" y="7200"/>
                  </a:cubicBezTo>
                  <a:cubicBezTo>
                    <a:pt x="21600" y="7200"/>
                    <a:pt x="16800" y="14400"/>
                    <a:pt x="19200" y="72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87" name="Shape">
              <a:extLst>
                <a:ext uri="{FF2B5EF4-FFF2-40B4-BE49-F238E27FC236}">
                  <a16:creationId xmlns:a16="http://schemas.microsoft.com/office/drawing/2014/main" id="{F91A763C-A2BB-44AB-B162-F7ACF128D3C6}"/>
                </a:ext>
              </a:extLst>
            </p:cNvPr>
            <p:cNvSpPr/>
            <p:nvPr/>
          </p:nvSpPr>
          <p:spPr>
            <a:xfrm>
              <a:off x="7912474" y="1624284"/>
              <a:ext cx="71216" cy="30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16985" extrusionOk="0">
                  <a:moveTo>
                    <a:pt x="19938" y="10535"/>
                  </a:moveTo>
                  <a:cubicBezTo>
                    <a:pt x="21600" y="7449"/>
                    <a:pt x="21600" y="4363"/>
                    <a:pt x="19938" y="1278"/>
                  </a:cubicBezTo>
                  <a:cubicBezTo>
                    <a:pt x="18277" y="-1808"/>
                    <a:pt x="13292" y="1278"/>
                    <a:pt x="11631" y="4363"/>
                  </a:cubicBezTo>
                  <a:cubicBezTo>
                    <a:pt x="9969" y="4363"/>
                    <a:pt x="6646" y="4363"/>
                    <a:pt x="4985" y="7449"/>
                  </a:cubicBezTo>
                  <a:cubicBezTo>
                    <a:pt x="4985" y="7449"/>
                    <a:pt x="0" y="13621"/>
                    <a:pt x="0" y="13621"/>
                  </a:cubicBezTo>
                  <a:cubicBezTo>
                    <a:pt x="4985" y="19792"/>
                    <a:pt x="16615" y="16706"/>
                    <a:pt x="19938" y="10535"/>
                  </a:cubicBezTo>
                  <a:cubicBezTo>
                    <a:pt x="21600" y="7449"/>
                    <a:pt x="14954" y="16706"/>
                    <a:pt x="19938" y="1053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88" name="Shape">
              <a:extLst>
                <a:ext uri="{FF2B5EF4-FFF2-40B4-BE49-F238E27FC236}">
                  <a16:creationId xmlns:a16="http://schemas.microsoft.com/office/drawing/2014/main" id="{502E301E-74C4-459F-9CF7-710ECA72FD78}"/>
                </a:ext>
              </a:extLst>
            </p:cNvPr>
            <p:cNvSpPr/>
            <p:nvPr/>
          </p:nvSpPr>
          <p:spPr>
            <a:xfrm>
              <a:off x="7256127" y="1681731"/>
              <a:ext cx="14941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074" h="13032" extrusionOk="0">
                  <a:moveTo>
                    <a:pt x="11674" y="3925"/>
                  </a:moveTo>
                  <a:cubicBezTo>
                    <a:pt x="6274" y="-3275"/>
                    <a:pt x="874" y="325"/>
                    <a:pt x="874" y="7525"/>
                  </a:cubicBezTo>
                  <a:cubicBezTo>
                    <a:pt x="-4526" y="18325"/>
                    <a:pt x="17074" y="11125"/>
                    <a:pt x="11674" y="3925"/>
                  </a:cubicBezTo>
                  <a:cubicBezTo>
                    <a:pt x="11674" y="3925"/>
                    <a:pt x="17074" y="7525"/>
                    <a:pt x="11674" y="392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89" name="Shape">
              <a:extLst>
                <a:ext uri="{FF2B5EF4-FFF2-40B4-BE49-F238E27FC236}">
                  <a16:creationId xmlns:a16="http://schemas.microsoft.com/office/drawing/2014/main" id="{B13E3CE9-9F19-4D27-9DBA-61170FD69A56}"/>
                </a:ext>
              </a:extLst>
            </p:cNvPr>
            <p:cNvSpPr/>
            <p:nvPr/>
          </p:nvSpPr>
          <p:spPr>
            <a:xfrm>
              <a:off x="7206051" y="1608012"/>
              <a:ext cx="16610" cy="11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067" h="10439" extrusionOk="0">
                  <a:moveTo>
                    <a:pt x="17067" y="6912"/>
                  </a:moveTo>
                  <a:cubicBezTo>
                    <a:pt x="11667" y="6912"/>
                    <a:pt x="867" y="-3888"/>
                    <a:pt x="867" y="1512"/>
                  </a:cubicBezTo>
                  <a:cubicBezTo>
                    <a:pt x="-4533" y="17712"/>
                    <a:pt x="17067" y="6912"/>
                    <a:pt x="17067" y="6912"/>
                  </a:cubicBezTo>
                  <a:cubicBezTo>
                    <a:pt x="11667" y="6912"/>
                    <a:pt x="17067" y="6912"/>
                    <a:pt x="17067" y="691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90" name="Shape">
              <a:extLst>
                <a:ext uri="{FF2B5EF4-FFF2-40B4-BE49-F238E27FC236}">
                  <a16:creationId xmlns:a16="http://schemas.microsoft.com/office/drawing/2014/main" id="{DAE8B86A-9CB5-4141-A40E-06FAD98EAB4D}"/>
                </a:ext>
              </a:extLst>
            </p:cNvPr>
            <p:cNvSpPr/>
            <p:nvPr/>
          </p:nvSpPr>
          <p:spPr>
            <a:xfrm>
              <a:off x="8187636" y="1247909"/>
              <a:ext cx="11466" cy="8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274" extrusionOk="0">
                  <a:moveTo>
                    <a:pt x="21600" y="4474"/>
                  </a:moveTo>
                  <a:cubicBezTo>
                    <a:pt x="21600" y="-6326"/>
                    <a:pt x="0" y="4474"/>
                    <a:pt x="0" y="15274"/>
                  </a:cubicBezTo>
                  <a:cubicBezTo>
                    <a:pt x="10800" y="15274"/>
                    <a:pt x="21600" y="15274"/>
                    <a:pt x="21600" y="447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91" name="Shape">
              <a:extLst>
                <a:ext uri="{FF2B5EF4-FFF2-40B4-BE49-F238E27FC236}">
                  <a16:creationId xmlns:a16="http://schemas.microsoft.com/office/drawing/2014/main" id="{5DD4A7BD-715F-479D-A3BE-CE43C6F79405}"/>
                </a:ext>
              </a:extLst>
            </p:cNvPr>
            <p:cNvSpPr/>
            <p:nvPr/>
          </p:nvSpPr>
          <p:spPr>
            <a:xfrm>
              <a:off x="8145134" y="1183387"/>
              <a:ext cx="10483" cy="6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165" h="15274" extrusionOk="0">
                  <a:moveTo>
                    <a:pt x="10182" y="0"/>
                  </a:moveTo>
                  <a:cubicBezTo>
                    <a:pt x="2982" y="0"/>
                    <a:pt x="-4218" y="10800"/>
                    <a:pt x="2982" y="10800"/>
                  </a:cubicBezTo>
                  <a:cubicBezTo>
                    <a:pt x="10182" y="21600"/>
                    <a:pt x="17382" y="10800"/>
                    <a:pt x="10182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92" name="Shape">
              <a:extLst>
                <a:ext uri="{FF2B5EF4-FFF2-40B4-BE49-F238E27FC236}">
                  <a16:creationId xmlns:a16="http://schemas.microsoft.com/office/drawing/2014/main" id="{E447C27F-A46B-46B4-B607-BCA7841EB28C}"/>
                </a:ext>
              </a:extLst>
            </p:cNvPr>
            <p:cNvSpPr/>
            <p:nvPr/>
          </p:nvSpPr>
          <p:spPr>
            <a:xfrm>
              <a:off x="8191304" y="1163810"/>
              <a:ext cx="7950" cy="9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1232" h="12198" extrusionOk="0">
                  <a:moveTo>
                    <a:pt x="9216" y="2982"/>
                  </a:moveTo>
                  <a:cubicBezTo>
                    <a:pt x="9216" y="-4218"/>
                    <a:pt x="-5184" y="2982"/>
                    <a:pt x="2016" y="10182"/>
                  </a:cubicBezTo>
                  <a:cubicBezTo>
                    <a:pt x="2016" y="17382"/>
                    <a:pt x="16416" y="2982"/>
                    <a:pt x="9216" y="298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93" name="Shape">
              <a:extLst>
                <a:ext uri="{FF2B5EF4-FFF2-40B4-BE49-F238E27FC236}">
                  <a16:creationId xmlns:a16="http://schemas.microsoft.com/office/drawing/2014/main" id="{E8A7A650-09DD-4470-AEC6-ECF00D18706A}"/>
                </a:ext>
              </a:extLst>
            </p:cNvPr>
            <p:cNvSpPr/>
            <p:nvPr/>
          </p:nvSpPr>
          <p:spPr>
            <a:xfrm>
              <a:off x="6661869" y="1273221"/>
              <a:ext cx="23843" cy="3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68" h="21600" extrusionOk="0">
                  <a:moveTo>
                    <a:pt x="17968" y="21600"/>
                  </a:moveTo>
                  <a:cubicBezTo>
                    <a:pt x="13648" y="0"/>
                    <a:pt x="-3632" y="0"/>
                    <a:pt x="688" y="0"/>
                  </a:cubicBezTo>
                  <a:cubicBezTo>
                    <a:pt x="5008" y="21600"/>
                    <a:pt x="17968" y="21600"/>
                    <a:pt x="17968" y="216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94" name="Oval">
              <a:extLst>
                <a:ext uri="{FF2B5EF4-FFF2-40B4-BE49-F238E27FC236}">
                  <a16:creationId xmlns:a16="http://schemas.microsoft.com/office/drawing/2014/main" id="{870117E8-273A-4D7A-B482-E1384D2A1B42}"/>
                </a:ext>
              </a:extLst>
            </p:cNvPr>
            <p:cNvSpPr/>
            <p:nvPr/>
          </p:nvSpPr>
          <p:spPr>
            <a:xfrm>
              <a:off x="6696263" y="1272010"/>
              <a:ext cx="24755" cy="97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95" name="Shape">
              <a:extLst>
                <a:ext uri="{FF2B5EF4-FFF2-40B4-BE49-F238E27FC236}">
                  <a16:creationId xmlns:a16="http://schemas.microsoft.com/office/drawing/2014/main" id="{599D4CC9-11B8-412C-8A31-0A8AB6D19EE3}"/>
                </a:ext>
              </a:extLst>
            </p:cNvPr>
            <p:cNvSpPr/>
            <p:nvPr/>
          </p:nvSpPr>
          <p:spPr>
            <a:xfrm>
              <a:off x="7340616" y="917713"/>
              <a:ext cx="14357" cy="11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524" h="21600" extrusionOk="0">
                  <a:moveTo>
                    <a:pt x="11287" y="21600"/>
                  </a:moveTo>
                  <a:cubicBezTo>
                    <a:pt x="487" y="21600"/>
                    <a:pt x="-4913" y="0"/>
                    <a:pt x="5887" y="0"/>
                  </a:cubicBezTo>
                  <a:cubicBezTo>
                    <a:pt x="11287" y="0"/>
                    <a:pt x="16687" y="21600"/>
                    <a:pt x="11287" y="216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96" name="Shape">
              <a:extLst>
                <a:ext uri="{FF2B5EF4-FFF2-40B4-BE49-F238E27FC236}">
                  <a16:creationId xmlns:a16="http://schemas.microsoft.com/office/drawing/2014/main" id="{F5003416-2DB4-42BB-811F-9138DFB326DA}"/>
                </a:ext>
              </a:extLst>
            </p:cNvPr>
            <p:cNvSpPr/>
            <p:nvPr/>
          </p:nvSpPr>
          <p:spPr>
            <a:xfrm>
              <a:off x="4948748" y="2292837"/>
              <a:ext cx="51594" cy="58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798" extrusionOk="0">
                  <a:moveTo>
                    <a:pt x="21600" y="18278"/>
                  </a:moveTo>
                  <a:cubicBezTo>
                    <a:pt x="19200" y="12878"/>
                    <a:pt x="16800" y="5678"/>
                    <a:pt x="12000" y="2078"/>
                  </a:cubicBezTo>
                  <a:cubicBezTo>
                    <a:pt x="9600" y="278"/>
                    <a:pt x="7200" y="-1522"/>
                    <a:pt x="4800" y="2078"/>
                  </a:cubicBezTo>
                  <a:cubicBezTo>
                    <a:pt x="4800" y="2078"/>
                    <a:pt x="0" y="2078"/>
                    <a:pt x="0" y="3878"/>
                  </a:cubicBezTo>
                  <a:cubicBezTo>
                    <a:pt x="2400" y="5678"/>
                    <a:pt x="7200" y="3878"/>
                    <a:pt x="7200" y="7478"/>
                  </a:cubicBezTo>
                  <a:cubicBezTo>
                    <a:pt x="7200" y="9278"/>
                    <a:pt x="7200" y="9278"/>
                    <a:pt x="7200" y="11078"/>
                  </a:cubicBezTo>
                  <a:cubicBezTo>
                    <a:pt x="7200" y="12878"/>
                    <a:pt x="9600" y="11078"/>
                    <a:pt x="9600" y="11078"/>
                  </a:cubicBezTo>
                  <a:cubicBezTo>
                    <a:pt x="12000" y="12878"/>
                    <a:pt x="7200" y="12878"/>
                    <a:pt x="7200" y="12878"/>
                  </a:cubicBezTo>
                  <a:cubicBezTo>
                    <a:pt x="7200" y="14678"/>
                    <a:pt x="12000" y="18278"/>
                    <a:pt x="14400" y="18278"/>
                  </a:cubicBezTo>
                  <a:cubicBezTo>
                    <a:pt x="14400" y="18278"/>
                    <a:pt x="4800" y="11078"/>
                    <a:pt x="14400" y="14678"/>
                  </a:cubicBezTo>
                  <a:cubicBezTo>
                    <a:pt x="16800" y="14678"/>
                    <a:pt x="21600" y="20078"/>
                    <a:pt x="21600" y="18278"/>
                  </a:cubicBezTo>
                  <a:cubicBezTo>
                    <a:pt x="19200" y="16478"/>
                    <a:pt x="21600" y="20078"/>
                    <a:pt x="21600" y="1827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97" name="Shape">
              <a:extLst>
                <a:ext uri="{FF2B5EF4-FFF2-40B4-BE49-F238E27FC236}">
                  <a16:creationId xmlns:a16="http://schemas.microsoft.com/office/drawing/2014/main" id="{DFF1970B-8781-442D-BD1D-3A67066FE246}"/>
                </a:ext>
              </a:extLst>
            </p:cNvPr>
            <p:cNvSpPr/>
            <p:nvPr/>
          </p:nvSpPr>
          <p:spPr>
            <a:xfrm>
              <a:off x="9610811" y="3916247"/>
              <a:ext cx="236411" cy="275329"/>
            </a:xfrm>
            <a:custGeom>
              <a:avLst/>
              <a:gdLst>
                <a:gd name="connsiteX0" fmla="*/ 21352 w 21401"/>
                <a:gd name="connsiteY0" fmla="*/ 260 h 21600"/>
                <a:gd name="connsiteX1" fmla="*/ 20607 w 21401"/>
                <a:gd name="connsiteY1" fmla="*/ 0 h 21600"/>
                <a:gd name="connsiteX2" fmla="*/ 19614 w 21401"/>
                <a:gd name="connsiteY2" fmla="*/ 781 h 21600"/>
                <a:gd name="connsiteX3" fmla="*/ 17628 w 21401"/>
                <a:gd name="connsiteY3" fmla="*/ 781 h 21600"/>
                <a:gd name="connsiteX4" fmla="*/ 17131 w 21401"/>
                <a:gd name="connsiteY4" fmla="*/ 1041 h 21600"/>
                <a:gd name="connsiteX5" fmla="*/ 16883 w 21401"/>
                <a:gd name="connsiteY5" fmla="*/ 781 h 21600"/>
                <a:gd name="connsiteX6" fmla="*/ 15641 w 21401"/>
                <a:gd name="connsiteY6" fmla="*/ 1561 h 21600"/>
                <a:gd name="connsiteX7" fmla="*/ 14400 w 21401"/>
                <a:gd name="connsiteY7" fmla="*/ 1301 h 21600"/>
                <a:gd name="connsiteX8" fmla="*/ 13159 w 21401"/>
                <a:gd name="connsiteY8" fmla="*/ 1822 h 21600"/>
                <a:gd name="connsiteX9" fmla="*/ 11669 w 21401"/>
                <a:gd name="connsiteY9" fmla="*/ 520 h 21600"/>
                <a:gd name="connsiteX10" fmla="*/ 11917 w 21401"/>
                <a:gd name="connsiteY10" fmla="*/ 3123 h 21600"/>
                <a:gd name="connsiteX11" fmla="*/ 13903 w 21401"/>
                <a:gd name="connsiteY11" fmla="*/ 4164 h 21600"/>
                <a:gd name="connsiteX12" fmla="*/ 17379 w 21401"/>
                <a:gd name="connsiteY12" fmla="*/ 5205 h 21600"/>
                <a:gd name="connsiteX13" fmla="*/ 15641 w 21401"/>
                <a:gd name="connsiteY13" fmla="*/ 7027 h 21600"/>
                <a:gd name="connsiteX14" fmla="*/ 14400 w 21401"/>
                <a:gd name="connsiteY14" fmla="*/ 8588 h 21600"/>
                <a:gd name="connsiteX15" fmla="*/ 13655 w 21401"/>
                <a:gd name="connsiteY15" fmla="*/ 9108 h 21600"/>
                <a:gd name="connsiteX16" fmla="*/ 11917 w 21401"/>
                <a:gd name="connsiteY16" fmla="*/ 9108 h 21600"/>
                <a:gd name="connsiteX17" fmla="*/ 10428 w 21401"/>
                <a:gd name="connsiteY17" fmla="*/ 9889 h 21600"/>
                <a:gd name="connsiteX18" fmla="*/ 8938 w 21401"/>
                <a:gd name="connsiteY18" fmla="*/ 10149 h 21600"/>
                <a:gd name="connsiteX19" fmla="*/ 7945 w 21401"/>
                <a:gd name="connsiteY19" fmla="*/ 10149 h 21600"/>
                <a:gd name="connsiteX20" fmla="*/ 6455 w 21401"/>
                <a:gd name="connsiteY20" fmla="*/ 10930 h 21600"/>
                <a:gd name="connsiteX21" fmla="*/ 5214 w 21401"/>
                <a:gd name="connsiteY21" fmla="*/ 10670 h 21600"/>
                <a:gd name="connsiteX22" fmla="*/ 3972 w 21401"/>
                <a:gd name="connsiteY22" fmla="*/ 9629 h 21600"/>
                <a:gd name="connsiteX23" fmla="*/ 2731 w 21401"/>
                <a:gd name="connsiteY23" fmla="*/ 9629 h 21600"/>
                <a:gd name="connsiteX24" fmla="*/ 1738 w 21401"/>
                <a:gd name="connsiteY24" fmla="*/ 8848 h 21600"/>
                <a:gd name="connsiteX25" fmla="*/ 0 w 21401"/>
                <a:gd name="connsiteY25" fmla="*/ 10149 h 21600"/>
                <a:gd name="connsiteX26" fmla="*/ 745 w 21401"/>
                <a:gd name="connsiteY26" fmla="*/ 10670 h 21600"/>
                <a:gd name="connsiteX27" fmla="*/ 993 w 21401"/>
                <a:gd name="connsiteY27" fmla="*/ 11711 h 21600"/>
                <a:gd name="connsiteX28" fmla="*/ 745 w 21401"/>
                <a:gd name="connsiteY28" fmla="*/ 14053 h 21600"/>
                <a:gd name="connsiteX29" fmla="*/ 0 w 21401"/>
                <a:gd name="connsiteY29" fmla="*/ 15094 h 21600"/>
                <a:gd name="connsiteX30" fmla="*/ 745 w 21401"/>
                <a:gd name="connsiteY30" fmla="*/ 15614 h 21600"/>
                <a:gd name="connsiteX31" fmla="*/ 248 w 21401"/>
                <a:gd name="connsiteY31" fmla="*/ 16916 h 21600"/>
                <a:gd name="connsiteX32" fmla="*/ 993 w 21401"/>
                <a:gd name="connsiteY32" fmla="*/ 17176 h 21600"/>
                <a:gd name="connsiteX33" fmla="*/ 3724 w 21401"/>
                <a:gd name="connsiteY33" fmla="*/ 18998 h 21600"/>
                <a:gd name="connsiteX34" fmla="*/ 4717 w 21401"/>
                <a:gd name="connsiteY34" fmla="*/ 20039 h 21600"/>
                <a:gd name="connsiteX35" fmla="*/ 6455 w 21401"/>
                <a:gd name="connsiteY35" fmla="*/ 21600 h 21600"/>
                <a:gd name="connsiteX36" fmla="*/ 7448 w 21401"/>
                <a:gd name="connsiteY36" fmla="*/ 19778 h 21600"/>
                <a:gd name="connsiteX37" fmla="*/ 8193 w 21401"/>
                <a:gd name="connsiteY37" fmla="*/ 18737 h 21600"/>
                <a:gd name="connsiteX38" fmla="*/ 8690 w 21401"/>
                <a:gd name="connsiteY38" fmla="*/ 17957 h 21600"/>
                <a:gd name="connsiteX39" fmla="*/ 9931 w 21401"/>
                <a:gd name="connsiteY39" fmla="*/ 16916 h 21600"/>
                <a:gd name="connsiteX40" fmla="*/ 14648 w 21401"/>
                <a:gd name="connsiteY40" fmla="*/ 12492 h 21600"/>
                <a:gd name="connsiteX41" fmla="*/ 19117 w 21401"/>
                <a:gd name="connsiteY41" fmla="*/ 6246 h 21600"/>
                <a:gd name="connsiteX42" fmla="*/ 20855 w 21401"/>
                <a:gd name="connsiteY42" fmla="*/ 3643 h 21600"/>
                <a:gd name="connsiteX43" fmla="*/ 21352 w 21401"/>
                <a:gd name="connsiteY43" fmla="*/ 1822 h 21600"/>
                <a:gd name="connsiteX44" fmla="*/ 21352 w 21401"/>
                <a:gd name="connsiteY44" fmla="*/ 260 h 21600"/>
                <a:gd name="connsiteX45" fmla="*/ 21352 w 21401"/>
                <a:gd name="connsiteY45" fmla="*/ 260 h 21600"/>
                <a:gd name="connsiteX0" fmla="*/ 21352 w 21401"/>
                <a:gd name="connsiteY0" fmla="*/ 260 h 21600"/>
                <a:gd name="connsiteX1" fmla="*/ 20607 w 21401"/>
                <a:gd name="connsiteY1" fmla="*/ 0 h 21600"/>
                <a:gd name="connsiteX2" fmla="*/ 19614 w 21401"/>
                <a:gd name="connsiteY2" fmla="*/ 781 h 21600"/>
                <a:gd name="connsiteX3" fmla="*/ 17628 w 21401"/>
                <a:gd name="connsiteY3" fmla="*/ 781 h 21600"/>
                <a:gd name="connsiteX4" fmla="*/ 17131 w 21401"/>
                <a:gd name="connsiteY4" fmla="*/ 1041 h 21600"/>
                <a:gd name="connsiteX5" fmla="*/ 16883 w 21401"/>
                <a:gd name="connsiteY5" fmla="*/ 781 h 21600"/>
                <a:gd name="connsiteX6" fmla="*/ 15641 w 21401"/>
                <a:gd name="connsiteY6" fmla="*/ 1561 h 21600"/>
                <a:gd name="connsiteX7" fmla="*/ 14400 w 21401"/>
                <a:gd name="connsiteY7" fmla="*/ 1301 h 21600"/>
                <a:gd name="connsiteX8" fmla="*/ 13159 w 21401"/>
                <a:gd name="connsiteY8" fmla="*/ 1822 h 21600"/>
                <a:gd name="connsiteX9" fmla="*/ 11917 w 21401"/>
                <a:gd name="connsiteY9" fmla="*/ 3123 h 21600"/>
                <a:gd name="connsiteX10" fmla="*/ 13903 w 21401"/>
                <a:gd name="connsiteY10" fmla="*/ 4164 h 21600"/>
                <a:gd name="connsiteX11" fmla="*/ 17379 w 21401"/>
                <a:gd name="connsiteY11" fmla="*/ 5205 h 21600"/>
                <a:gd name="connsiteX12" fmla="*/ 15641 w 21401"/>
                <a:gd name="connsiteY12" fmla="*/ 7027 h 21600"/>
                <a:gd name="connsiteX13" fmla="*/ 14400 w 21401"/>
                <a:gd name="connsiteY13" fmla="*/ 8588 h 21600"/>
                <a:gd name="connsiteX14" fmla="*/ 13655 w 21401"/>
                <a:gd name="connsiteY14" fmla="*/ 9108 h 21600"/>
                <a:gd name="connsiteX15" fmla="*/ 11917 w 21401"/>
                <a:gd name="connsiteY15" fmla="*/ 9108 h 21600"/>
                <a:gd name="connsiteX16" fmla="*/ 10428 w 21401"/>
                <a:gd name="connsiteY16" fmla="*/ 9889 h 21600"/>
                <a:gd name="connsiteX17" fmla="*/ 8938 w 21401"/>
                <a:gd name="connsiteY17" fmla="*/ 10149 h 21600"/>
                <a:gd name="connsiteX18" fmla="*/ 7945 w 21401"/>
                <a:gd name="connsiteY18" fmla="*/ 10149 h 21600"/>
                <a:gd name="connsiteX19" fmla="*/ 6455 w 21401"/>
                <a:gd name="connsiteY19" fmla="*/ 10930 h 21600"/>
                <a:gd name="connsiteX20" fmla="*/ 5214 w 21401"/>
                <a:gd name="connsiteY20" fmla="*/ 10670 h 21600"/>
                <a:gd name="connsiteX21" fmla="*/ 3972 w 21401"/>
                <a:gd name="connsiteY21" fmla="*/ 9629 h 21600"/>
                <a:gd name="connsiteX22" fmla="*/ 2731 w 21401"/>
                <a:gd name="connsiteY22" fmla="*/ 9629 h 21600"/>
                <a:gd name="connsiteX23" fmla="*/ 1738 w 21401"/>
                <a:gd name="connsiteY23" fmla="*/ 8848 h 21600"/>
                <a:gd name="connsiteX24" fmla="*/ 0 w 21401"/>
                <a:gd name="connsiteY24" fmla="*/ 10149 h 21600"/>
                <a:gd name="connsiteX25" fmla="*/ 745 w 21401"/>
                <a:gd name="connsiteY25" fmla="*/ 10670 h 21600"/>
                <a:gd name="connsiteX26" fmla="*/ 993 w 21401"/>
                <a:gd name="connsiteY26" fmla="*/ 11711 h 21600"/>
                <a:gd name="connsiteX27" fmla="*/ 745 w 21401"/>
                <a:gd name="connsiteY27" fmla="*/ 14053 h 21600"/>
                <a:gd name="connsiteX28" fmla="*/ 0 w 21401"/>
                <a:gd name="connsiteY28" fmla="*/ 15094 h 21600"/>
                <a:gd name="connsiteX29" fmla="*/ 745 w 21401"/>
                <a:gd name="connsiteY29" fmla="*/ 15614 h 21600"/>
                <a:gd name="connsiteX30" fmla="*/ 248 w 21401"/>
                <a:gd name="connsiteY30" fmla="*/ 16916 h 21600"/>
                <a:gd name="connsiteX31" fmla="*/ 993 w 21401"/>
                <a:gd name="connsiteY31" fmla="*/ 17176 h 21600"/>
                <a:gd name="connsiteX32" fmla="*/ 3724 w 21401"/>
                <a:gd name="connsiteY32" fmla="*/ 18998 h 21600"/>
                <a:gd name="connsiteX33" fmla="*/ 4717 w 21401"/>
                <a:gd name="connsiteY33" fmla="*/ 20039 h 21600"/>
                <a:gd name="connsiteX34" fmla="*/ 6455 w 21401"/>
                <a:gd name="connsiteY34" fmla="*/ 21600 h 21600"/>
                <a:gd name="connsiteX35" fmla="*/ 7448 w 21401"/>
                <a:gd name="connsiteY35" fmla="*/ 19778 h 21600"/>
                <a:gd name="connsiteX36" fmla="*/ 8193 w 21401"/>
                <a:gd name="connsiteY36" fmla="*/ 18737 h 21600"/>
                <a:gd name="connsiteX37" fmla="*/ 8690 w 21401"/>
                <a:gd name="connsiteY37" fmla="*/ 17957 h 21600"/>
                <a:gd name="connsiteX38" fmla="*/ 9931 w 21401"/>
                <a:gd name="connsiteY38" fmla="*/ 16916 h 21600"/>
                <a:gd name="connsiteX39" fmla="*/ 14648 w 21401"/>
                <a:gd name="connsiteY39" fmla="*/ 12492 h 21600"/>
                <a:gd name="connsiteX40" fmla="*/ 19117 w 21401"/>
                <a:gd name="connsiteY40" fmla="*/ 6246 h 21600"/>
                <a:gd name="connsiteX41" fmla="*/ 20855 w 21401"/>
                <a:gd name="connsiteY41" fmla="*/ 3643 h 21600"/>
                <a:gd name="connsiteX42" fmla="*/ 21352 w 21401"/>
                <a:gd name="connsiteY42" fmla="*/ 1822 h 21600"/>
                <a:gd name="connsiteX43" fmla="*/ 21352 w 21401"/>
                <a:gd name="connsiteY43" fmla="*/ 260 h 21600"/>
                <a:gd name="connsiteX44" fmla="*/ 21352 w 21401"/>
                <a:gd name="connsiteY44" fmla="*/ 260 h 21600"/>
                <a:gd name="connsiteX0" fmla="*/ 21352 w 21401"/>
                <a:gd name="connsiteY0" fmla="*/ 260 h 21600"/>
                <a:gd name="connsiteX1" fmla="*/ 20607 w 21401"/>
                <a:gd name="connsiteY1" fmla="*/ 0 h 21600"/>
                <a:gd name="connsiteX2" fmla="*/ 19614 w 21401"/>
                <a:gd name="connsiteY2" fmla="*/ 781 h 21600"/>
                <a:gd name="connsiteX3" fmla="*/ 17628 w 21401"/>
                <a:gd name="connsiteY3" fmla="*/ 781 h 21600"/>
                <a:gd name="connsiteX4" fmla="*/ 17131 w 21401"/>
                <a:gd name="connsiteY4" fmla="*/ 1041 h 21600"/>
                <a:gd name="connsiteX5" fmla="*/ 16883 w 21401"/>
                <a:gd name="connsiteY5" fmla="*/ 781 h 21600"/>
                <a:gd name="connsiteX6" fmla="*/ 15641 w 21401"/>
                <a:gd name="connsiteY6" fmla="*/ 1561 h 21600"/>
                <a:gd name="connsiteX7" fmla="*/ 14400 w 21401"/>
                <a:gd name="connsiteY7" fmla="*/ 1301 h 21600"/>
                <a:gd name="connsiteX8" fmla="*/ 11917 w 21401"/>
                <a:gd name="connsiteY8" fmla="*/ 3123 h 21600"/>
                <a:gd name="connsiteX9" fmla="*/ 13903 w 21401"/>
                <a:gd name="connsiteY9" fmla="*/ 4164 h 21600"/>
                <a:gd name="connsiteX10" fmla="*/ 17379 w 21401"/>
                <a:gd name="connsiteY10" fmla="*/ 5205 h 21600"/>
                <a:gd name="connsiteX11" fmla="*/ 15641 w 21401"/>
                <a:gd name="connsiteY11" fmla="*/ 7027 h 21600"/>
                <a:gd name="connsiteX12" fmla="*/ 14400 w 21401"/>
                <a:gd name="connsiteY12" fmla="*/ 8588 h 21600"/>
                <a:gd name="connsiteX13" fmla="*/ 13655 w 21401"/>
                <a:gd name="connsiteY13" fmla="*/ 9108 h 21600"/>
                <a:gd name="connsiteX14" fmla="*/ 11917 w 21401"/>
                <a:gd name="connsiteY14" fmla="*/ 9108 h 21600"/>
                <a:gd name="connsiteX15" fmla="*/ 10428 w 21401"/>
                <a:gd name="connsiteY15" fmla="*/ 9889 h 21600"/>
                <a:gd name="connsiteX16" fmla="*/ 8938 w 21401"/>
                <a:gd name="connsiteY16" fmla="*/ 10149 h 21600"/>
                <a:gd name="connsiteX17" fmla="*/ 7945 w 21401"/>
                <a:gd name="connsiteY17" fmla="*/ 10149 h 21600"/>
                <a:gd name="connsiteX18" fmla="*/ 6455 w 21401"/>
                <a:gd name="connsiteY18" fmla="*/ 10930 h 21600"/>
                <a:gd name="connsiteX19" fmla="*/ 5214 w 21401"/>
                <a:gd name="connsiteY19" fmla="*/ 10670 h 21600"/>
                <a:gd name="connsiteX20" fmla="*/ 3972 w 21401"/>
                <a:gd name="connsiteY20" fmla="*/ 9629 h 21600"/>
                <a:gd name="connsiteX21" fmla="*/ 2731 w 21401"/>
                <a:gd name="connsiteY21" fmla="*/ 9629 h 21600"/>
                <a:gd name="connsiteX22" fmla="*/ 1738 w 21401"/>
                <a:gd name="connsiteY22" fmla="*/ 8848 h 21600"/>
                <a:gd name="connsiteX23" fmla="*/ 0 w 21401"/>
                <a:gd name="connsiteY23" fmla="*/ 10149 h 21600"/>
                <a:gd name="connsiteX24" fmla="*/ 745 w 21401"/>
                <a:gd name="connsiteY24" fmla="*/ 10670 h 21600"/>
                <a:gd name="connsiteX25" fmla="*/ 993 w 21401"/>
                <a:gd name="connsiteY25" fmla="*/ 11711 h 21600"/>
                <a:gd name="connsiteX26" fmla="*/ 745 w 21401"/>
                <a:gd name="connsiteY26" fmla="*/ 14053 h 21600"/>
                <a:gd name="connsiteX27" fmla="*/ 0 w 21401"/>
                <a:gd name="connsiteY27" fmla="*/ 15094 h 21600"/>
                <a:gd name="connsiteX28" fmla="*/ 745 w 21401"/>
                <a:gd name="connsiteY28" fmla="*/ 15614 h 21600"/>
                <a:gd name="connsiteX29" fmla="*/ 248 w 21401"/>
                <a:gd name="connsiteY29" fmla="*/ 16916 h 21600"/>
                <a:gd name="connsiteX30" fmla="*/ 993 w 21401"/>
                <a:gd name="connsiteY30" fmla="*/ 17176 h 21600"/>
                <a:gd name="connsiteX31" fmla="*/ 3724 w 21401"/>
                <a:gd name="connsiteY31" fmla="*/ 18998 h 21600"/>
                <a:gd name="connsiteX32" fmla="*/ 4717 w 21401"/>
                <a:gd name="connsiteY32" fmla="*/ 20039 h 21600"/>
                <a:gd name="connsiteX33" fmla="*/ 6455 w 21401"/>
                <a:gd name="connsiteY33" fmla="*/ 21600 h 21600"/>
                <a:gd name="connsiteX34" fmla="*/ 7448 w 21401"/>
                <a:gd name="connsiteY34" fmla="*/ 19778 h 21600"/>
                <a:gd name="connsiteX35" fmla="*/ 8193 w 21401"/>
                <a:gd name="connsiteY35" fmla="*/ 18737 h 21600"/>
                <a:gd name="connsiteX36" fmla="*/ 8690 w 21401"/>
                <a:gd name="connsiteY36" fmla="*/ 17957 h 21600"/>
                <a:gd name="connsiteX37" fmla="*/ 9931 w 21401"/>
                <a:gd name="connsiteY37" fmla="*/ 16916 h 21600"/>
                <a:gd name="connsiteX38" fmla="*/ 14648 w 21401"/>
                <a:gd name="connsiteY38" fmla="*/ 12492 h 21600"/>
                <a:gd name="connsiteX39" fmla="*/ 19117 w 21401"/>
                <a:gd name="connsiteY39" fmla="*/ 6246 h 21600"/>
                <a:gd name="connsiteX40" fmla="*/ 20855 w 21401"/>
                <a:gd name="connsiteY40" fmla="*/ 3643 h 21600"/>
                <a:gd name="connsiteX41" fmla="*/ 21352 w 21401"/>
                <a:gd name="connsiteY41" fmla="*/ 1822 h 21600"/>
                <a:gd name="connsiteX42" fmla="*/ 21352 w 21401"/>
                <a:gd name="connsiteY42" fmla="*/ 260 h 21600"/>
                <a:gd name="connsiteX43" fmla="*/ 21352 w 21401"/>
                <a:gd name="connsiteY43" fmla="*/ 260 h 21600"/>
                <a:gd name="connsiteX0" fmla="*/ 21352 w 21401"/>
                <a:gd name="connsiteY0" fmla="*/ 260 h 21600"/>
                <a:gd name="connsiteX1" fmla="*/ 20607 w 21401"/>
                <a:gd name="connsiteY1" fmla="*/ 0 h 21600"/>
                <a:gd name="connsiteX2" fmla="*/ 19614 w 21401"/>
                <a:gd name="connsiteY2" fmla="*/ 781 h 21600"/>
                <a:gd name="connsiteX3" fmla="*/ 17628 w 21401"/>
                <a:gd name="connsiteY3" fmla="*/ 781 h 21600"/>
                <a:gd name="connsiteX4" fmla="*/ 17131 w 21401"/>
                <a:gd name="connsiteY4" fmla="*/ 1041 h 21600"/>
                <a:gd name="connsiteX5" fmla="*/ 16883 w 21401"/>
                <a:gd name="connsiteY5" fmla="*/ 781 h 21600"/>
                <a:gd name="connsiteX6" fmla="*/ 15641 w 21401"/>
                <a:gd name="connsiteY6" fmla="*/ 1561 h 21600"/>
                <a:gd name="connsiteX7" fmla="*/ 11917 w 21401"/>
                <a:gd name="connsiteY7" fmla="*/ 3123 h 21600"/>
                <a:gd name="connsiteX8" fmla="*/ 13903 w 21401"/>
                <a:gd name="connsiteY8" fmla="*/ 4164 h 21600"/>
                <a:gd name="connsiteX9" fmla="*/ 17379 w 21401"/>
                <a:gd name="connsiteY9" fmla="*/ 5205 h 21600"/>
                <a:gd name="connsiteX10" fmla="*/ 15641 w 21401"/>
                <a:gd name="connsiteY10" fmla="*/ 7027 h 21600"/>
                <a:gd name="connsiteX11" fmla="*/ 14400 w 21401"/>
                <a:gd name="connsiteY11" fmla="*/ 8588 h 21600"/>
                <a:gd name="connsiteX12" fmla="*/ 13655 w 21401"/>
                <a:gd name="connsiteY12" fmla="*/ 9108 h 21600"/>
                <a:gd name="connsiteX13" fmla="*/ 11917 w 21401"/>
                <a:gd name="connsiteY13" fmla="*/ 9108 h 21600"/>
                <a:gd name="connsiteX14" fmla="*/ 10428 w 21401"/>
                <a:gd name="connsiteY14" fmla="*/ 9889 h 21600"/>
                <a:gd name="connsiteX15" fmla="*/ 8938 w 21401"/>
                <a:gd name="connsiteY15" fmla="*/ 10149 h 21600"/>
                <a:gd name="connsiteX16" fmla="*/ 7945 w 21401"/>
                <a:gd name="connsiteY16" fmla="*/ 10149 h 21600"/>
                <a:gd name="connsiteX17" fmla="*/ 6455 w 21401"/>
                <a:gd name="connsiteY17" fmla="*/ 10930 h 21600"/>
                <a:gd name="connsiteX18" fmla="*/ 5214 w 21401"/>
                <a:gd name="connsiteY18" fmla="*/ 10670 h 21600"/>
                <a:gd name="connsiteX19" fmla="*/ 3972 w 21401"/>
                <a:gd name="connsiteY19" fmla="*/ 9629 h 21600"/>
                <a:gd name="connsiteX20" fmla="*/ 2731 w 21401"/>
                <a:gd name="connsiteY20" fmla="*/ 9629 h 21600"/>
                <a:gd name="connsiteX21" fmla="*/ 1738 w 21401"/>
                <a:gd name="connsiteY21" fmla="*/ 8848 h 21600"/>
                <a:gd name="connsiteX22" fmla="*/ 0 w 21401"/>
                <a:gd name="connsiteY22" fmla="*/ 10149 h 21600"/>
                <a:gd name="connsiteX23" fmla="*/ 745 w 21401"/>
                <a:gd name="connsiteY23" fmla="*/ 10670 h 21600"/>
                <a:gd name="connsiteX24" fmla="*/ 993 w 21401"/>
                <a:gd name="connsiteY24" fmla="*/ 11711 h 21600"/>
                <a:gd name="connsiteX25" fmla="*/ 745 w 21401"/>
                <a:gd name="connsiteY25" fmla="*/ 14053 h 21600"/>
                <a:gd name="connsiteX26" fmla="*/ 0 w 21401"/>
                <a:gd name="connsiteY26" fmla="*/ 15094 h 21600"/>
                <a:gd name="connsiteX27" fmla="*/ 745 w 21401"/>
                <a:gd name="connsiteY27" fmla="*/ 15614 h 21600"/>
                <a:gd name="connsiteX28" fmla="*/ 248 w 21401"/>
                <a:gd name="connsiteY28" fmla="*/ 16916 h 21600"/>
                <a:gd name="connsiteX29" fmla="*/ 993 w 21401"/>
                <a:gd name="connsiteY29" fmla="*/ 17176 h 21600"/>
                <a:gd name="connsiteX30" fmla="*/ 3724 w 21401"/>
                <a:gd name="connsiteY30" fmla="*/ 18998 h 21600"/>
                <a:gd name="connsiteX31" fmla="*/ 4717 w 21401"/>
                <a:gd name="connsiteY31" fmla="*/ 20039 h 21600"/>
                <a:gd name="connsiteX32" fmla="*/ 6455 w 21401"/>
                <a:gd name="connsiteY32" fmla="*/ 21600 h 21600"/>
                <a:gd name="connsiteX33" fmla="*/ 7448 w 21401"/>
                <a:gd name="connsiteY33" fmla="*/ 19778 h 21600"/>
                <a:gd name="connsiteX34" fmla="*/ 8193 w 21401"/>
                <a:gd name="connsiteY34" fmla="*/ 18737 h 21600"/>
                <a:gd name="connsiteX35" fmla="*/ 8690 w 21401"/>
                <a:gd name="connsiteY35" fmla="*/ 17957 h 21600"/>
                <a:gd name="connsiteX36" fmla="*/ 9931 w 21401"/>
                <a:gd name="connsiteY36" fmla="*/ 16916 h 21600"/>
                <a:gd name="connsiteX37" fmla="*/ 14648 w 21401"/>
                <a:gd name="connsiteY37" fmla="*/ 12492 h 21600"/>
                <a:gd name="connsiteX38" fmla="*/ 19117 w 21401"/>
                <a:gd name="connsiteY38" fmla="*/ 6246 h 21600"/>
                <a:gd name="connsiteX39" fmla="*/ 20855 w 21401"/>
                <a:gd name="connsiteY39" fmla="*/ 3643 h 21600"/>
                <a:gd name="connsiteX40" fmla="*/ 21352 w 21401"/>
                <a:gd name="connsiteY40" fmla="*/ 1822 h 21600"/>
                <a:gd name="connsiteX41" fmla="*/ 21352 w 21401"/>
                <a:gd name="connsiteY41" fmla="*/ 260 h 21600"/>
                <a:gd name="connsiteX42" fmla="*/ 21352 w 21401"/>
                <a:gd name="connsiteY42" fmla="*/ 260 h 21600"/>
                <a:gd name="connsiteX0" fmla="*/ 21352 w 21401"/>
                <a:gd name="connsiteY0" fmla="*/ 260 h 21600"/>
                <a:gd name="connsiteX1" fmla="*/ 20607 w 21401"/>
                <a:gd name="connsiteY1" fmla="*/ 0 h 21600"/>
                <a:gd name="connsiteX2" fmla="*/ 19614 w 21401"/>
                <a:gd name="connsiteY2" fmla="*/ 781 h 21600"/>
                <a:gd name="connsiteX3" fmla="*/ 17628 w 21401"/>
                <a:gd name="connsiteY3" fmla="*/ 781 h 21600"/>
                <a:gd name="connsiteX4" fmla="*/ 17131 w 21401"/>
                <a:gd name="connsiteY4" fmla="*/ 1041 h 21600"/>
                <a:gd name="connsiteX5" fmla="*/ 16883 w 21401"/>
                <a:gd name="connsiteY5" fmla="*/ 781 h 21600"/>
                <a:gd name="connsiteX6" fmla="*/ 15641 w 21401"/>
                <a:gd name="connsiteY6" fmla="*/ 1561 h 21600"/>
                <a:gd name="connsiteX7" fmla="*/ 13903 w 21401"/>
                <a:gd name="connsiteY7" fmla="*/ 4164 h 21600"/>
                <a:gd name="connsiteX8" fmla="*/ 17379 w 21401"/>
                <a:gd name="connsiteY8" fmla="*/ 5205 h 21600"/>
                <a:gd name="connsiteX9" fmla="*/ 15641 w 21401"/>
                <a:gd name="connsiteY9" fmla="*/ 7027 h 21600"/>
                <a:gd name="connsiteX10" fmla="*/ 14400 w 21401"/>
                <a:gd name="connsiteY10" fmla="*/ 8588 h 21600"/>
                <a:gd name="connsiteX11" fmla="*/ 13655 w 21401"/>
                <a:gd name="connsiteY11" fmla="*/ 9108 h 21600"/>
                <a:gd name="connsiteX12" fmla="*/ 11917 w 21401"/>
                <a:gd name="connsiteY12" fmla="*/ 9108 h 21600"/>
                <a:gd name="connsiteX13" fmla="*/ 10428 w 21401"/>
                <a:gd name="connsiteY13" fmla="*/ 9889 h 21600"/>
                <a:gd name="connsiteX14" fmla="*/ 8938 w 21401"/>
                <a:gd name="connsiteY14" fmla="*/ 10149 h 21600"/>
                <a:gd name="connsiteX15" fmla="*/ 7945 w 21401"/>
                <a:gd name="connsiteY15" fmla="*/ 10149 h 21600"/>
                <a:gd name="connsiteX16" fmla="*/ 6455 w 21401"/>
                <a:gd name="connsiteY16" fmla="*/ 10930 h 21600"/>
                <a:gd name="connsiteX17" fmla="*/ 5214 w 21401"/>
                <a:gd name="connsiteY17" fmla="*/ 10670 h 21600"/>
                <a:gd name="connsiteX18" fmla="*/ 3972 w 21401"/>
                <a:gd name="connsiteY18" fmla="*/ 9629 h 21600"/>
                <a:gd name="connsiteX19" fmla="*/ 2731 w 21401"/>
                <a:gd name="connsiteY19" fmla="*/ 9629 h 21600"/>
                <a:gd name="connsiteX20" fmla="*/ 1738 w 21401"/>
                <a:gd name="connsiteY20" fmla="*/ 8848 h 21600"/>
                <a:gd name="connsiteX21" fmla="*/ 0 w 21401"/>
                <a:gd name="connsiteY21" fmla="*/ 10149 h 21600"/>
                <a:gd name="connsiteX22" fmla="*/ 745 w 21401"/>
                <a:gd name="connsiteY22" fmla="*/ 10670 h 21600"/>
                <a:gd name="connsiteX23" fmla="*/ 993 w 21401"/>
                <a:gd name="connsiteY23" fmla="*/ 11711 h 21600"/>
                <a:gd name="connsiteX24" fmla="*/ 745 w 21401"/>
                <a:gd name="connsiteY24" fmla="*/ 14053 h 21600"/>
                <a:gd name="connsiteX25" fmla="*/ 0 w 21401"/>
                <a:gd name="connsiteY25" fmla="*/ 15094 h 21600"/>
                <a:gd name="connsiteX26" fmla="*/ 745 w 21401"/>
                <a:gd name="connsiteY26" fmla="*/ 15614 h 21600"/>
                <a:gd name="connsiteX27" fmla="*/ 248 w 21401"/>
                <a:gd name="connsiteY27" fmla="*/ 16916 h 21600"/>
                <a:gd name="connsiteX28" fmla="*/ 993 w 21401"/>
                <a:gd name="connsiteY28" fmla="*/ 17176 h 21600"/>
                <a:gd name="connsiteX29" fmla="*/ 3724 w 21401"/>
                <a:gd name="connsiteY29" fmla="*/ 18998 h 21600"/>
                <a:gd name="connsiteX30" fmla="*/ 4717 w 21401"/>
                <a:gd name="connsiteY30" fmla="*/ 20039 h 21600"/>
                <a:gd name="connsiteX31" fmla="*/ 6455 w 21401"/>
                <a:gd name="connsiteY31" fmla="*/ 21600 h 21600"/>
                <a:gd name="connsiteX32" fmla="*/ 7448 w 21401"/>
                <a:gd name="connsiteY32" fmla="*/ 19778 h 21600"/>
                <a:gd name="connsiteX33" fmla="*/ 8193 w 21401"/>
                <a:gd name="connsiteY33" fmla="*/ 18737 h 21600"/>
                <a:gd name="connsiteX34" fmla="*/ 8690 w 21401"/>
                <a:gd name="connsiteY34" fmla="*/ 17957 h 21600"/>
                <a:gd name="connsiteX35" fmla="*/ 9931 w 21401"/>
                <a:gd name="connsiteY35" fmla="*/ 16916 h 21600"/>
                <a:gd name="connsiteX36" fmla="*/ 14648 w 21401"/>
                <a:gd name="connsiteY36" fmla="*/ 12492 h 21600"/>
                <a:gd name="connsiteX37" fmla="*/ 19117 w 21401"/>
                <a:gd name="connsiteY37" fmla="*/ 6246 h 21600"/>
                <a:gd name="connsiteX38" fmla="*/ 20855 w 21401"/>
                <a:gd name="connsiteY38" fmla="*/ 3643 h 21600"/>
                <a:gd name="connsiteX39" fmla="*/ 21352 w 21401"/>
                <a:gd name="connsiteY39" fmla="*/ 1822 h 21600"/>
                <a:gd name="connsiteX40" fmla="*/ 21352 w 21401"/>
                <a:gd name="connsiteY40" fmla="*/ 260 h 21600"/>
                <a:gd name="connsiteX41" fmla="*/ 21352 w 21401"/>
                <a:gd name="connsiteY41" fmla="*/ 260 h 21600"/>
                <a:gd name="connsiteX0" fmla="*/ 21352 w 21401"/>
                <a:gd name="connsiteY0" fmla="*/ 260 h 21600"/>
                <a:gd name="connsiteX1" fmla="*/ 20607 w 21401"/>
                <a:gd name="connsiteY1" fmla="*/ 0 h 21600"/>
                <a:gd name="connsiteX2" fmla="*/ 19614 w 21401"/>
                <a:gd name="connsiteY2" fmla="*/ 781 h 21600"/>
                <a:gd name="connsiteX3" fmla="*/ 17628 w 21401"/>
                <a:gd name="connsiteY3" fmla="*/ 781 h 21600"/>
                <a:gd name="connsiteX4" fmla="*/ 17131 w 21401"/>
                <a:gd name="connsiteY4" fmla="*/ 1041 h 21600"/>
                <a:gd name="connsiteX5" fmla="*/ 16883 w 21401"/>
                <a:gd name="connsiteY5" fmla="*/ 781 h 21600"/>
                <a:gd name="connsiteX6" fmla="*/ 15641 w 21401"/>
                <a:gd name="connsiteY6" fmla="*/ 1561 h 21600"/>
                <a:gd name="connsiteX7" fmla="*/ 17379 w 21401"/>
                <a:gd name="connsiteY7" fmla="*/ 5205 h 21600"/>
                <a:gd name="connsiteX8" fmla="*/ 15641 w 21401"/>
                <a:gd name="connsiteY8" fmla="*/ 7027 h 21600"/>
                <a:gd name="connsiteX9" fmla="*/ 14400 w 21401"/>
                <a:gd name="connsiteY9" fmla="*/ 8588 h 21600"/>
                <a:gd name="connsiteX10" fmla="*/ 13655 w 21401"/>
                <a:gd name="connsiteY10" fmla="*/ 9108 h 21600"/>
                <a:gd name="connsiteX11" fmla="*/ 11917 w 21401"/>
                <a:gd name="connsiteY11" fmla="*/ 9108 h 21600"/>
                <a:gd name="connsiteX12" fmla="*/ 10428 w 21401"/>
                <a:gd name="connsiteY12" fmla="*/ 9889 h 21600"/>
                <a:gd name="connsiteX13" fmla="*/ 8938 w 21401"/>
                <a:gd name="connsiteY13" fmla="*/ 10149 h 21600"/>
                <a:gd name="connsiteX14" fmla="*/ 7945 w 21401"/>
                <a:gd name="connsiteY14" fmla="*/ 10149 h 21600"/>
                <a:gd name="connsiteX15" fmla="*/ 6455 w 21401"/>
                <a:gd name="connsiteY15" fmla="*/ 10930 h 21600"/>
                <a:gd name="connsiteX16" fmla="*/ 5214 w 21401"/>
                <a:gd name="connsiteY16" fmla="*/ 10670 h 21600"/>
                <a:gd name="connsiteX17" fmla="*/ 3972 w 21401"/>
                <a:gd name="connsiteY17" fmla="*/ 9629 h 21600"/>
                <a:gd name="connsiteX18" fmla="*/ 2731 w 21401"/>
                <a:gd name="connsiteY18" fmla="*/ 9629 h 21600"/>
                <a:gd name="connsiteX19" fmla="*/ 1738 w 21401"/>
                <a:gd name="connsiteY19" fmla="*/ 8848 h 21600"/>
                <a:gd name="connsiteX20" fmla="*/ 0 w 21401"/>
                <a:gd name="connsiteY20" fmla="*/ 10149 h 21600"/>
                <a:gd name="connsiteX21" fmla="*/ 745 w 21401"/>
                <a:gd name="connsiteY21" fmla="*/ 10670 h 21600"/>
                <a:gd name="connsiteX22" fmla="*/ 993 w 21401"/>
                <a:gd name="connsiteY22" fmla="*/ 11711 h 21600"/>
                <a:gd name="connsiteX23" fmla="*/ 745 w 21401"/>
                <a:gd name="connsiteY23" fmla="*/ 14053 h 21600"/>
                <a:gd name="connsiteX24" fmla="*/ 0 w 21401"/>
                <a:gd name="connsiteY24" fmla="*/ 15094 h 21600"/>
                <a:gd name="connsiteX25" fmla="*/ 745 w 21401"/>
                <a:gd name="connsiteY25" fmla="*/ 15614 h 21600"/>
                <a:gd name="connsiteX26" fmla="*/ 248 w 21401"/>
                <a:gd name="connsiteY26" fmla="*/ 16916 h 21600"/>
                <a:gd name="connsiteX27" fmla="*/ 993 w 21401"/>
                <a:gd name="connsiteY27" fmla="*/ 17176 h 21600"/>
                <a:gd name="connsiteX28" fmla="*/ 3724 w 21401"/>
                <a:gd name="connsiteY28" fmla="*/ 18998 h 21600"/>
                <a:gd name="connsiteX29" fmla="*/ 4717 w 21401"/>
                <a:gd name="connsiteY29" fmla="*/ 20039 h 21600"/>
                <a:gd name="connsiteX30" fmla="*/ 6455 w 21401"/>
                <a:gd name="connsiteY30" fmla="*/ 21600 h 21600"/>
                <a:gd name="connsiteX31" fmla="*/ 7448 w 21401"/>
                <a:gd name="connsiteY31" fmla="*/ 19778 h 21600"/>
                <a:gd name="connsiteX32" fmla="*/ 8193 w 21401"/>
                <a:gd name="connsiteY32" fmla="*/ 18737 h 21600"/>
                <a:gd name="connsiteX33" fmla="*/ 8690 w 21401"/>
                <a:gd name="connsiteY33" fmla="*/ 17957 h 21600"/>
                <a:gd name="connsiteX34" fmla="*/ 9931 w 21401"/>
                <a:gd name="connsiteY34" fmla="*/ 16916 h 21600"/>
                <a:gd name="connsiteX35" fmla="*/ 14648 w 21401"/>
                <a:gd name="connsiteY35" fmla="*/ 12492 h 21600"/>
                <a:gd name="connsiteX36" fmla="*/ 19117 w 21401"/>
                <a:gd name="connsiteY36" fmla="*/ 6246 h 21600"/>
                <a:gd name="connsiteX37" fmla="*/ 20855 w 21401"/>
                <a:gd name="connsiteY37" fmla="*/ 3643 h 21600"/>
                <a:gd name="connsiteX38" fmla="*/ 21352 w 21401"/>
                <a:gd name="connsiteY38" fmla="*/ 1822 h 21600"/>
                <a:gd name="connsiteX39" fmla="*/ 21352 w 21401"/>
                <a:gd name="connsiteY39" fmla="*/ 260 h 21600"/>
                <a:gd name="connsiteX40" fmla="*/ 21352 w 21401"/>
                <a:gd name="connsiteY40" fmla="*/ 260 h 21600"/>
                <a:gd name="connsiteX0" fmla="*/ 21352 w 21401"/>
                <a:gd name="connsiteY0" fmla="*/ 260 h 21600"/>
                <a:gd name="connsiteX1" fmla="*/ 20607 w 21401"/>
                <a:gd name="connsiteY1" fmla="*/ 0 h 21600"/>
                <a:gd name="connsiteX2" fmla="*/ 19614 w 21401"/>
                <a:gd name="connsiteY2" fmla="*/ 781 h 21600"/>
                <a:gd name="connsiteX3" fmla="*/ 17628 w 21401"/>
                <a:gd name="connsiteY3" fmla="*/ 781 h 21600"/>
                <a:gd name="connsiteX4" fmla="*/ 17131 w 21401"/>
                <a:gd name="connsiteY4" fmla="*/ 1041 h 21600"/>
                <a:gd name="connsiteX5" fmla="*/ 16883 w 21401"/>
                <a:gd name="connsiteY5" fmla="*/ 781 h 21600"/>
                <a:gd name="connsiteX6" fmla="*/ 17379 w 21401"/>
                <a:gd name="connsiteY6" fmla="*/ 5205 h 21600"/>
                <a:gd name="connsiteX7" fmla="*/ 15641 w 21401"/>
                <a:gd name="connsiteY7" fmla="*/ 7027 h 21600"/>
                <a:gd name="connsiteX8" fmla="*/ 14400 w 21401"/>
                <a:gd name="connsiteY8" fmla="*/ 8588 h 21600"/>
                <a:gd name="connsiteX9" fmla="*/ 13655 w 21401"/>
                <a:gd name="connsiteY9" fmla="*/ 9108 h 21600"/>
                <a:gd name="connsiteX10" fmla="*/ 11917 w 21401"/>
                <a:gd name="connsiteY10" fmla="*/ 9108 h 21600"/>
                <a:gd name="connsiteX11" fmla="*/ 10428 w 21401"/>
                <a:gd name="connsiteY11" fmla="*/ 9889 h 21600"/>
                <a:gd name="connsiteX12" fmla="*/ 8938 w 21401"/>
                <a:gd name="connsiteY12" fmla="*/ 10149 h 21600"/>
                <a:gd name="connsiteX13" fmla="*/ 7945 w 21401"/>
                <a:gd name="connsiteY13" fmla="*/ 10149 h 21600"/>
                <a:gd name="connsiteX14" fmla="*/ 6455 w 21401"/>
                <a:gd name="connsiteY14" fmla="*/ 10930 h 21600"/>
                <a:gd name="connsiteX15" fmla="*/ 5214 w 21401"/>
                <a:gd name="connsiteY15" fmla="*/ 10670 h 21600"/>
                <a:gd name="connsiteX16" fmla="*/ 3972 w 21401"/>
                <a:gd name="connsiteY16" fmla="*/ 9629 h 21600"/>
                <a:gd name="connsiteX17" fmla="*/ 2731 w 21401"/>
                <a:gd name="connsiteY17" fmla="*/ 9629 h 21600"/>
                <a:gd name="connsiteX18" fmla="*/ 1738 w 21401"/>
                <a:gd name="connsiteY18" fmla="*/ 8848 h 21600"/>
                <a:gd name="connsiteX19" fmla="*/ 0 w 21401"/>
                <a:gd name="connsiteY19" fmla="*/ 10149 h 21600"/>
                <a:gd name="connsiteX20" fmla="*/ 745 w 21401"/>
                <a:gd name="connsiteY20" fmla="*/ 10670 h 21600"/>
                <a:gd name="connsiteX21" fmla="*/ 993 w 21401"/>
                <a:gd name="connsiteY21" fmla="*/ 11711 h 21600"/>
                <a:gd name="connsiteX22" fmla="*/ 745 w 21401"/>
                <a:gd name="connsiteY22" fmla="*/ 14053 h 21600"/>
                <a:gd name="connsiteX23" fmla="*/ 0 w 21401"/>
                <a:gd name="connsiteY23" fmla="*/ 15094 h 21600"/>
                <a:gd name="connsiteX24" fmla="*/ 745 w 21401"/>
                <a:gd name="connsiteY24" fmla="*/ 15614 h 21600"/>
                <a:gd name="connsiteX25" fmla="*/ 248 w 21401"/>
                <a:gd name="connsiteY25" fmla="*/ 16916 h 21600"/>
                <a:gd name="connsiteX26" fmla="*/ 993 w 21401"/>
                <a:gd name="connsiteY26" fmla="*/ 17176 h 21600"/>
                <a:gd name="connsiteX27" fmla="*/ 3724 w 21401"/>
                <a:gd name="connsiteY27" fmla="*/ 18998 h 21600"/>
                <a:gd name="connsiteX28" fmla="*/ 4717 w 21401"/>
                <a:gd name="connsiteY28" fmla="*/ 20039 h 21600"/>
                <a:gd name="connsiteX29" fmla="*/ 6455 w 21401"/>
                <a:gd name="connsiteY29" fmla="*/ 21600 h 21600"/>
                <a:gd name="connsiteX30" fmla="*/ 7448 w 21401"/>
                <a:gd name="connsiteY30" fmla="*/ 19778 h 21600"/>
                <a:gd name="connsiteX31" fmla="*/ 8193 w 21401"/>
                <a:gd name="connsiteY31" fmla="*/ 18737 h 21600"/>
                <a:gd name="connsiteX32" fmla="*/ 8690 w 21401"/>
                <a:gd name="connsiteY32" fmla="*/ 17957 h 21600"/>
                <a:gd name="connsiteX33" fmla="*/ 9931 w 21401"/>
                <a:gd name="connsiteY33" fmla="*/ 16916 h 21600"/>
                <a:gd name="connsiteX34" fmla="*/ 14648 w 21401"/>
                <a:gd name="connsiteY34" fmla="*/ 12492 h 21600"/>
                <a:gd name="connsiteX35" fmla="*/ 19117 w 21401"/>
                <a:gd name="connsiteY35" fmla="*/ 6246 h 21600"/>
                <a:gd name="connsiteX36" fmla="*/ 20855 w 21401"/>
                <a:gd name="connsiteY36" fmla="*/ 3643 h 21600"/>
                <a:gd name="connsiteX37" fmla="*/ 21352 w 21401"/>
                <a:gd name="connsiteY37" fmla="*/ 1822 h 21600"/>
                <a:gd name="connsiteX38" fmla="*/ 21352 w 21401"/>
                <a:gd name="connsiteY38" fmla="*/ 260 h 21600"/>
                <a:gd name="connsiteX39" fmla="*/ 21352 w 21401"/>
                <a:gd name="connsiteY39" fmla="*/ 260 h 21600"/>
                <a:gd name="connsiteX0" fmla="*/ 21352 w 21401"/>
                <a:gd name="connsiteY0" fmla="*/ 260 h 21600"/>
                <a:gd name="connsiteX1" fmla="*/ 20607 w 21401"/>
                <a:gd name="connsiteY1" fmla="*/ 0 h 21600"/>
                <a:gd name="connsiteX2" fmla="*/ 19614 w 21401"/>
                <a:gd name="connsiteY2" fmla="*/ 781 h 21600"/>
                <a:gd name="connsiteX3" fmla="*/ 17628 w 21401"/>
                <a:gd name="connsiteY3" fmla="*/ 781 h 21600"/>
                <a:gd name="connsiteX4" fmla="*/ 17131 w 21401"/>
                <a:gd name="connsiteY4" fmla="*/ 1041 h 21600"/>
                <a:gd name="connsiteX5" fmla="*/ 17379 w 21401"/>
                <a:gd name="connsiteY5" fmla="*/ 5205 h 21600"/>
                <a:gd name="connsiteX6" fmla="*/ 15641 w 21401"/>
                <a:gd name="connsiteY6" fmla="*/ 7027 h 21600"/>
                <a:gd name="connsiteX7" fmla="*/ 14400 w 21401"/>
                <a:gd name="connsiteY7" fmla="*/ 8588 h 21600"/>
                <a:gd name="connsiteX8" fmla="*/ 13655 w 21401"/>
                <a:gd name="connsiteY8" fmla="*/ 9108 h 21600"/>
                <a:gd name="connsiteX9" fmla="*/ 11917 w 21401"/>
                <a:gd name="connsiteY9" fmla="*/ 9108 h 21600"/>
                <a:gd name="connsiteX10" fmla="*/ 10428 w 21401"/>
                <a:gd name="connsiteY10" fmla="*/ 9889 h 21600"/>
                <a:gd name="connsiteX11" fmla="*/ 8938 w 21401"/>
                <a:gd name="connsiteY11" fmla="*/ 10149 h 21600"/>
                <a:gd name="connsiteX12" fmla="*/ 7945 w 21401"/>
                <a:gd name="connsiteY12" fmla="*/ 10149 h 21600"/>
                <a:gd name="connsiteX13" fmla="*/ 6455 w 21401"/>
                <a:gd name="connsiteY13" fmla="*/ 10930 h 21600"/>
                <a:gd name="connsiteX14" fmla="*/ 5214 w 21401"/>
                <a:gd name="connsiteY14" fmla="*/ 10670 h 21600"/>
                <a:gd name="connsiteX15" fmla="*/ 3972 w 21401"/>
                <a:gd name="connsiteY15" fmla="*/ 9629 h 21600"/>
                <a:gd name="connsiteX16" fmla="*/ 2731 w 21401"/>
                <a:gd name="connsiteY16" fmla="*/ 9629 h 21600"/>
                <a:gd name="connsiteX17" fmla="*/ 1738 w 21401"/>
                <a:gd name="connsiteY17" fmla="*/ 8848 h 21600"/>
                <a:gd name="connsiteX18" fmla="*/ 0 w 21401"/>
                <a:gd name="connsiteY18" fmla="*/ 10149 h 21600"/>
                <a:gd name="connsiteX19" fmla="*/ 745 w 21401"/>
                <a:gd name="connsiteY19" fmla="*/ 10670 h 21600"/>
                <a:gd name="connsiteX20" fmla="*/ 993 w 21401"/>
                <a:gd name="connsiteY20" fmla="*/ 11711 h 21600"/>
                <a:gd name="connsiteX21" fmla="*/ 745 w 21401"/>
                <a:gd name="connsiteY21" fmla="*/ 14053 h 21600"/>
                <a:gd name="connsiteX22" fmla="*/ 0 w 21401"/>
                <a:gd name="connsiteY22" fmla="*/ 15094 h 21600"/>
                <a:gd name="connsiteX23" fmla="*/ 745 w 21401"/>
                <a:gd name="connsiteY23" fmla="*/ 15614 h 21600"/>
                <a:gd name="connsiteX24" fmla="*/ 248 w 21401"/>
                <a:gd name="connsiteY24" fmla="*/ 16916 h 21600"/>
                <a:gd name="connsiteX25" fmla="*/ 993 w 21401"/>
                <a:gd name="connsiteY25" fmla="*/ 17176 h 21600"/>
                <a:gd name="connsiteX26" fmla="*/ 3724 w 21401"/>
                <a:gd name="connsiteY26" fmla="*/ 18998 h 21600"/>
                <a:gd name="connsiteX27" fmla="*/ 4717 w 21401"/>
                <a:gd name="connsiteY27" fmla="*/ 20039 h 21600"/>
                <a:gd name="connsiteX28" fmla="*/ 6455 w 21401"/>
                <a:gd name="connsiteY28" fmla="*/ 21600 h 21600"/>
                <a:gd name="connsiteX29" fmla="*/ 7448 w 21401"/>
                <a:gd name="connsiteY29" fmla="*/ 19778 h 21600"/>
                <a:gd name="connsiteX30" fmla="*/ 8193 w 21401"/>
                <a:gd name="connsiteY30" fmla="*/ 18737 h 21600"/>
                <a:gd name="connsiteX31" fmla="*/ 8690 w 21401"/>
                <a:gd name="connsiteY31" fmla="*/ 17957 h 21600"/>
                <a:gd name="connsiteX32" fmla="*/ 9931 w 21401"/>
                <a:gd name="connsiteY32" fmla="*/ 16916 h 21600"/>
                <a:gd name="connsiteX33" fmla="*/ 14648 w 21401"/>
                <a:gd name="connsiteY33" fmla="*/ 12492 h 21600"/>
                <a:gd name="connsiteX34" fmla="*/ 19117 w 21401"/>
                <a:gd name="connsiteY34" fmla="*/ 6246 h 21600"/>
                <a:gd name="connsiteX35" fmla="*/ 20855 w 21401"/>
                <a:gd name="connsiteY35" fmla="*/ 3643 h 21600"/>
                <a:gd name="connsiteX36" fmla="*/ 21352 w 21401"/>
                <a:gd name="connsiteY36" fmla="*/ 1822 h 21600"/>
                <a:gd name="connsiteX37" fmla="*/ 21352 w 21401"/>
                <a:gd name="connsiteY37" fmla="*/ 260 h 21600"/>
                <a:gd name="connsiteX38" fmla="*/ 21352 w 21401"/>
                <a:gd name="connsiteY38" fmla="*/ 260 h 21600"/>
                <a:gd name="connsiteX0" fmla="*/ 21352 w 21401"/>
                <a:gd name="connsiteY0" fmla="*/ 260 h 21600"/>
                <a:gd name="connsiteX1" fmla="*/ 20607 w 21401"/>
                <a:gd name="connsiteY1" fmla="*/ 0 h 21600"/>
                <a:gd name="connsiteX2" fmla="*/ 19614 w 21401"/>
                <a:gd name="connsiteY2" fmla="*/ 781 h 21600"/>
                <a:gd name="connsiteX3" fmla="*/ 17628 w 21401"/>
                <a:gd name="connsiteY3" fmla="*/ 781 h 21600"/>
                <a:gd name="connsiteX4" fmla="*/ 17379 w 21401"/>
                <a:gd name="connsiteY4" fmla="*/ 5205 h 21600"/>
                <a:gd name="connsiteX5" fmla="*/ 15641 w 21401"/>
                <a:gd name="connsiteY5" fmla="*/ 7027 h 21600"/>
                <a:gd name="connsiteX6" fmla="*/ 14400 w 21401"/>
                <a:gd name="connsiteY6" fmla="*/ 8588 h 21600"/>
                <a:gd name="connsiteX7" fmla="*/ 13655 w 21401"/>
                <a:gd name="connsiteY7" fmla="*/ 9108 h 21600"/>
                <a:gd name="connsiteX8" fmla="*/ 11917 w 21401"/>
                <a:gd name="connsiteY8" fmla="*/ 9108 h 21600"/>
                <a:gd name="connsiteX9" fmla="*/ 10428 w 21401"/>
                <a:gd name="connsiteY9" fmla="*/ 9889 h 21600"/>
                <a:gd name="connsiteX10" fmla="*/ 8938 w 21401"/>
                <a:gd name="connsiteY10" fmla="*/ 10149 h 21600"/>
                <a:gd name="connsiteX11" fmla="*/ 7945 w 21401"/>
                <a:gd name="connsiteY11" fmla="*/ 10149 h 21600"/>
                <a:gd name="connsiteX12" fmla="*/ 6455 w 21401"/>
                <a:gd name="connsiteY12" fmla="*/ 10930 h 21600"/>
                <a:gd name="connsiteX13" fmla="*/ 5214 w 21401"/>
                <a:gd name="connsiteY13" fmla="*/ 10670 h 21600"/>
                <a:gd name="connsiteX14" fmla="*/ 3972 w 21401"/>
                <a:gd name="connsiteY14" fmla="*/ 9629 h 21600"/>
                <a:gd name="connsiteX15" fmla="*/ 2731 w 21401"/>
                <a:gd name="connsiteY15" fmla="*/ 9629 h 21600"/>
                <a:gd name="connsiteX16" fmla="*/ 1738 w 21401"/>
                <a:gd name="connsiteY16" fmla="*/ 8848 h 21600"/>
                <a:gd name="connsiteX17" fmla="*/ 0 w 21401"/>
                <a:gd name="connsiteY17" fmla="*/ 10149 h 21600"/>
                <a:gd name="connsiteX18" fmla="*/ 745 w 21401"/>
                <a:gd name="connsiteY18" fmla="*/ 10670 h 21600"/>
                <a:gd name="connsiteX19" fmla="*/ 993 w 21401"/>
                <a:gd name="connsiteY19" fmla="*/ 11711 h 21600"/>
                <a:gd name="connsiteX20" fmla="*/ 745 w 21401"/>
                <a:gd name="connsiteY20" fmla="*/ 14053 h 21600"/>
                <a:gd name="connsiteX21" fmla="*/ 0 w 21401"/>
                <a:gd name="connsiteY21" fmla="*/ 15094 h 21600"/>
                <a:gd name="connsiteX22" fmla="*/ 745 w 21401"/>
                <a:gd name="connsiteY22" fmla="*/ 15614 h 21600"/>
                <a:gd name="connsiteX23" fmla="*/ 248 w 21401"/>
                <a:gd name="connsiteY23" fmla="*/ 16916 h 21600"/>
                <a:gd name="connsiteX24" fmla="*/ 993 w 21401"/>
                <a:gd name="connsiteY24" fmla="*/ 17176 h 21600"/>
                <a:gd name="connsiteX25" fmla="*/ 3724 w 21401"/>
                <a:gd name="connsiteY25" fmla="*/ 18998 h 21600"/>
                <a:gd name="connsiteX26" fmla="*/ 4717 w 21401"/>
                <a:gd name="connsiteY26" fmla="*/ 20039 h 21600"/>
                <a:gd name="connsiteX27" fmla="*/ 6455 w 21401"/>
                <a:gd name="connsiteY27" fmla="*/ 21600 h 21600"/>
                <a:gd name="connsiteX28" fmla="*/ 7448 w 21401"/>
                <a:gd name="connsiteY28" fmla="*/ 19778 h 21600"/>
                <a:gd name="connsiteX29" fmla="*/ 8193 w 21401"/>
                <a:gd name="connsiteY29" fmla="*/ 18737 h 21600"/>
                <a:gd name="connsiteX30" fmla="*/ 8690 w 21401"/>
                <a:gd name="connsiteY30" fmla="*/ 17957 h 21600"/>
                <a:gd name="connsiteX31" fmla="*/ 9931 w 21401"/>
                <a:gd name="connsiteY31" fmla="*/ 16916 h 21600"/>
                <a:gd name="connsiteX32" fmla="*/ 14648 w 21401"/>
                <a:gd name="connsiteY32" fmla="*/ 12492 h 21600"/>
                <a:gd name="connsiteX33" fmla="*/ 19117 w 21401"/>
                <a:gd name="connsiteY33" fmla="*/ 6246 h 21600"/>
                <a:gd name="connsiteX34" fmla="*/ 20855 w 21401"/>
                <a:gd name="connsiteY34" fmla="*/ 3643 h 21600"/>
                <a:gd name="connsiteX35" fmla="*/ 21352 w 21401"/>
                <a:gd name="connsiteY35" fmla="*/ 1822 h 21600"/>
                <a:gd name="connsiteX36" fmla="*/ 21352 w 21401"/>
                <a:gd name="connsiteY36" fmla="*/ 260 h 21600"/>
                <a:gd name="connsiteX37" fmla="*/ 21352 w 21401"/>
                <a:gd name="connsiteY37" fmla="*/ 260 h 21600"/>
                <a:gd name="connsiteX0" fmla="*/ 21352 w 21401"/>
                <a:gd name="connsiteY0" fmla="*/ 260 h 21600"/>
                <a:gd name="connsiteX1" fmla="*/ 20607 w 21401"/>
                <a:gd name="connsiteY1" fmla="*/ 0 h 21600"/>
                <a:gd name="connsiteX2" fmla="*/ 19614 w 21401"/>
                <a:gd name="connsiteY2" fmla="*/ 781 h 21600"/>
                <a:gd name="connsiteX3" fmla="*/ 17379 w 21401"/>
                <a:gd name="connsiteY3" fmla="*/ 5205 h 21600"/>
                <a:gd name="connsiteX4" fmla="*/ 15641 w 21401"/>
                <a:gd name="connsiteY4" fmla="*/ 7027 h 21600"/>
                <a:gd name="connsiteX5" fmla="*/ 14400 w 21401"/>
                <a:gd name="connsiteY5" fmla="*/ 8588 h 21600"/>
                <a:gd name="connsiteX6" fmla="*/ 13655 w 21401"/>
                <a:gd name="connsiteY6" fmla="*/ 9108 h 21600"/>
                <a:gd name="connsiteX7" fmla="*/ 11917 w 21401"/>
                <a:gd name="connsiteY7" fmla="*/ 9108 h 21600"/>
                <a:gd name="connsiteX8" fmla="*/ 10428 w 21401"/>
                <a:gd name="connsiteY8" fmla="*/ 9889 h 21600"/>
                <a:gd name="connsiteX9" fmla="*/ 8938 w 21401"/>
                <a:gd name="connsiteY9" fmla="*/ 10149 h 21600"/>
                <a:gd name="connsiteX10" fmla="*/ 7945 w 21401"/>
                <a:gd name="connsiteY10" fmla="*/ 10149 h 21600"/>
                <a:gd name="connsiteX11" fmla="*/ 6455 w 21401"/>
                <a:gd name="connsiteY11" fmla="*/ 10930 h 21600"/>
                <a:gd name="connsiteX12" fmla="*/ 5214 w 21401"/>
                <a:gd name="connsiteY12" fmla="*/ 10670 h 21600"/>
                <a:gd name="connsiteX13" fmla="*/ 3972 w 21401"/>
                <a:gd name="connsiteY13" fmla="*/ 9629 h 21600"/>
                <a:gd name="connsiteX14" fmla="*/ 2731 w 21401"/>
                <a:gd name="connsiteY14" fmla="*/ 9629 h 21600"/>
                <a:gd name="connsiteX15" fmla="*/ 1738 w 21401"/>
                <a:gd name="connsiteY15" fmla="*/ 8848 h 21600"/>
                <a:gd name="connsiteX16" fmla="*/ 0 w 21401"/>
                <a:gd name="connsiteY16" fmla="*/ 10149 h 21600"/>
                <a:gd name="connsiteX17" fmla="*/ 745 w 21401"/>
                <a:gd name="connsiteY17" fmla="*/ 10670 h 21600"/>
                <a:gd name="connsiteX18" fmla="*/ 993 w 21401"/>
                <a:gd name="connsiteY18" fmla="*/ 11711 h 21600"/>
                <a:gd name="connsiteX19" fmla="*/ 745 w 21401"/>
                <a:gd name="connsiteY19" fmla="*/ 14053 h 21600"/>
                <a:gd name="connsiteX20" fmla="*/ 0 w 21401"/>
                <a:gd name="connsiteY20" fmla="*/ 15094 h 21600"/>
                <a:gd name="connsiteX21" fmla="*/ 745 w 21401"/>
                <a:gd name="connsiteY21" fmla="*/ 15614 h 21600"/>
                <a:gd name="connsiteX22" fmla="*/ 248 w 21401"/>
                <a:gd name="connsiteY22" fmla="*/ 16916 h 21600"/>
                <a:gd name="connsiteX23" fmla="*/ 993 w 21401"/>
                <a:gd name="connsiteY23" fmla="*/ 17176 h 21600"/>
                <a:gd name="connsiteX24" fmla="*/ 3724 w 21401"/>
                <a:gd name="connsiteY24" fmla="*/ 18998 h 21600"/>
                <a:gd name="connsiteX25" fmla="*/ 4717 w 21401"/>
                <a:gd name="connsiteY25" fmla="*/ 20039 h 21600"/>
                <a:gd name="connsiteX26" fmla="*/ 6455 w 21401"/>
                <a:gd name="connsiteY26" fmla="*/ 21600 h 21600"/>
                <a:gd name="connsiteX27" fmla="*/ 7448 w 21401"/>
                <a:gd name="connsiteY27" fmla="*/ 19778 h 21600"/>
                <a:gd name="connsiteX28" fmla="*/ 8193 w 21401"/>
                <a:gd name="connsiteY28" fmla="*/ 18737 h 21600"/>
                <a:gd name="connsiteX29" fmla="*/ 8690 w 21401"/>
                <a:gd name="connsiteY29" fmla="*/ 17957 h 21600"/>
                <a:gd name="connsiteX30" fmla="*/ 9931 w 21401"/>
                <a:gd name="connsiteY30" fmla="*/ 16916 h 21600"/>
                <a:gd name="connsiteX31" fmla="*/ 14648 w 21401"/>
                <a:gd name="connsiteY31" fmla="*/ 12492 h 21600"/>
                <a:gd name="connsiteX32" fmla="*/ 19117 w 21401"/>
                <a:gd name="connsiteY32" fmla="*/ 6246 h 21600"/>
                <a:gd name="connsiteX33" fmla="*/ 20855 w 21401"/>
                <a:gd name="connsiteY33" fmla="*/ 3643 h 21600"/>
                <a:gd name="connsiteX34" fmla="*/ 21352 w 21401"/>
                <a:gd name="connsiteY34" fmla="*/ 1822 h 21600"/>
                <a:gd name="connsiteX35" fmla="*/ 21352 w 21401"/>
                <a:gd name="connsiteY35" fmla="*/ 260 h 21600"/>
                <a:gd name="connsiteX36" fmla="*/ 21352 w 21401"/>
                <a:gd name="connsiteY36" fmla="*/ 260 h 21600"/>
                <a:gd name="connsiteX0" fmla="*/ 21352 w 21401"/>
                <a:gd name="connsiteY0" fmla="*/ 260 h 21600"/>
                <a:gd name="connsiteX1" fmla="*/ 20607 w 21401"/>
                <a:gd name="connsiteY1" fmla="*/ 0 h 21600"/>
                <a:gd name="connsiteX2" fmla="*/ 17379 w 21401"/>
                <a:gd name="connsiteY2" fmla="*/ 5205 h 21600"/>
                <a:gd name="connsiteX3" fmla="*/ 15641 w 21401"/>
                <a:gd name="connsiteY3" fmla="*/ 7027 h 21600"/>
                <a:gd name="connsiteX4" fmla="*/ 14400 w 21401"/>
                <a:gd name="connsiteY4" fmla="*/ 8588 h 21600"/>
                <a:gd name="connsiteX5" fmla="*/ 13655 w 21401"/>
                <a:gd name="connsiteY5" fmla="*/ 9108 h 21600"/>
                <a:gd name="connsiteX6" fmla="*/ 11917 w 21401"/>
                <a:gd name="connsiteY6" fmla="*/ 9108 h 21600"/>
                <a:gd name="connsiteX7" fmla="*/ 10428 w 21401"/>
                <a:gd name="connsiteY7" fmla="*/ 9889 h 21600"/>
                <a:gd name="connsiteX8" fmla="*/ 8938 w 21401"/>
                <a:gd name="connsiteY8" fmla="*/ 10149 h 21600"/>
                <a:gd name="connsiteX9" fmla="*/ 7945 w 21401"/>
                <a:gd name="connsiteY9" fmla="*/ 10149 h 21600"/>
                <a:gd name="connsiteX10" fmla="*/ 6455 w 21401"/>
                <a:gd name="connsiteY10" fmla="*/ 10930 h 21600"/>
                <a:gd name="connsiteX11" fmla="*/ 5214 w 21401"/>
                <a:gd name="connsiteY11" fmla="*/ 10670 h 21600"/>
                <a:gd name="connsiteX12" fmla="*/ 3972 w 21401"/>
                <a:gd name="connsiteY12" fmla="*/ 9629 h 21600"/>
                <a:gd name="connsiteX13" fmla="*/ 2731 w 21401"/>
                <a:gd name="connsiteY13" fmla="*/ 9629 h 21600"/>
                <a:gd name="connsiteX14" fmla="*/ 1738 w 21401"/>
                <a:gd name="connsiteY14" fmla="*/ 8848 h 21600"/>
                <a:gd name="connsiteX15" fmla="*/ 0 w 21401"/>
                <a:gd name="connsiteY15" fmla="*/ 10149 h 21600"/>
                <a:gd name="connsiteX16" fmla="*/ 745 w 21401"/>
                <a:gd name="connsiteY16" fmla="*/ 10670 h 21600"/>
                <a:gd name="connsiteX17" fmla="*/ 993 w 21401"/>
                <a:gd name="connsiteY17" fmla="*/ 11711 h 21600"/>
                <a:gd name="connsiteX18" fmla="*/ 745 w 21401"/>
                <a:gd name="connsiteY18" fmla="*/ 14053 h 21600"/>
                <a:gd name="connsiteX19" fmla="*/ 0 w 21401"/>
                <a:gd name="connsiteY19" fmla="*/ 15094 h 21600"/>
                <a:gd name="connsiteX20" fmla="*/ 745 w 21401"/>
                <a:gd name="connsiteY20" fmla="*/ 15614 h 21600"/>
                <a:gd name="connsiteX21" fmla="*/ 248 w 21401"/>
                <a:gd name="connsiteY21" fmla="*/ 16916 h 21600"/>
                <a:gd name="connsiteX22" fmla="*/ 993 w 21401"/>
                <a:gd name="connsiteY22" fmla="*/ 17176 h 21600"/>
                <a:gd name="connsiteX23" fmla="*/ 3724 w 21401"/>
                <a:gd name="connsiteY23" fmla="*/ 18998 h 21600"/>
                <a:gd name="connsiteX24" fmla="*/ 4717 w 21401"/>
                <a:gd name="connsiteY24" fmla="*/ 20039 h 21600"/>
                <a:gd name="connsiteX25" fmla="*/ 6455 w 21401"/>
                <a:gd name="connsiteY25" fmla="*/ 21600 h 21600"/>
                <a:gd name="connsiteX26" fmla="*/ 7448 w 21401"/>
                <a:gd name="connsiteY26" fmla="*/ 19778 h 21600"/>
                <a:gd name="connsiteX27" fmla="*/ 8193 w 21401"/>
                <a:gd name="connsiteY27" fmla="*/ 18737 h 21600"/>
                <a:gd name="connsiteX28" fmla="*/ 8690 w 21401"/>
                <a:gd name="connsiteY28" fmla="*/ 17957 h 21600"/>
                <a:gd name="connsiteX29" fmla="*/ 9931 w 21401"/>
                <a:gd name="connsiteY29" fmla="*/ 16916 h 21600"/>
                <a:gd name="connsiteX30" fmla="*/ 14648 w 21401"/>
                <a:gd name="connsiteY30" fmla="*/ 12492 h 21600"/>
                <a:gd name="connsiteX31" fmla="*/ 19117 w 21401"/>
                <a:gd name="connsiteY31" fmla="*/ 6246 h 21600"/>
                <a:gd name="connsiteX32" fmla="*/ 20855 w 21401"/>
                <a:gd name="connsiteY32" fmla="*/ 3643 h 21600"/>
                <a:gd name="connsiteX33" fmla="*/ 21352 w 21401"/>
                <a:gd name="connsiteY33" fmla="*/ 1822 h 21600"/>
                <a:gd name="connsiteX34" fmla="*/ 21352 w 21401"/>
                <a:gd name="connsiteY34" fmla="*/ 260 h 21600"/>
                <a:gd name="connsiteX35" fmla="*/ 21352 w 21401"/>
                <a:gd name="connsiteY35" fmla="*/ 260 h 21600"/>
                <a:gd name="connsiteX0" fmla="*/ 21352 w 21352"/>
                <a:gd name="connsiteY0" fmla="*/ 0 h 21340"/>
                <a:gd name="connsiteX1" fmla="*/ 17379 w 21352"/>
                <a:gd name="connsiteY1" fmla="*/ 4945 h 21340"/>
                <a:gd name="connsiteX2" fmla="*/ 15641 w 21352"/>
                <a:gd name="connsiteY2" fmla="*/ 6767 h 21340"/>
                <a:gd name="connsiteX3" fmla="*/ 14400 w 21352"/>
                <a:gd name="connsiteY3" fmla="*/ 8328 h 21340"/>
                <a:gd name="connsiteX4" fmla="*/ 13655 w 21352"/>
                <a:gd name="connsiteY4" fmla="*/ 8848 h 21340"/>
                <a:gd name="connsiteX5" fmla="*/ 11917 w 21352"/>
                <a:gd name="connsiteY5" fmla="*/ 8848 h 21340"/>
                <a:gd name="connsiteX6" fmla="*/ 10428 w 21352"/>
                <a:gd name="connsiteY6" fmla="*/ 9629 h 21340"/>
                <a:gd name="connsiteX7" fmla="*/ 8938 w 21352"/>
                <a:gd name="connsiteY7" fmla="*/ 9889 h 21340"/>
                <a:gd name="connsiteX8" fmla="*/ 7945 w 21352"/>
                <a:gd name="connsiteY8" fmla="*/ 9889 h 21340"/>
                <a:gd name="connsiteX9" fmla="*/ 6455 w 21352"/>
                <a:gd name="connsiteY9" fmla="*/ 10670 h 21340"/>
                <a:gd name="connsiteX10" fmla="*/ 5214 w 21352"/>
                <a:gd name="connsiteY10" fmla="*/ 10410 h 21340"/>
                <a:gd name="connsiteX11" fmla="*/ 3972 w 21352"/>
                <a:gd name="connsiteY11" fmla="*/ 9369 h 21340"/>
                <a:gd name="connsiteX12" fmla="*/ 2731 w 21352"/>
                <a:gd name="connsiteY12" fmla="*/ 9369 h 21340"/>
                <a:gd name="connsiteX13" fmla="*/ 1738 w 21352"/>
                <a:gd name="connsiteY13" fmla="*/ 8588 h 21340"/>
                <a:gd name="connsiteX14" fmla="*/ 0 w 21352"/>
                <a:gd name="connsiteY14" fmla="*/ 9889 h 21340"/>
                <a:gd name="connsiteX15" fmla="*/ 745 w 21352"/>
                <a:gd name="connsiteY15" fmla="*/ 10410 h 21340"/>
                <a:gd name="connsiteX16" fmla="*/ 993 w 21352"/>
                <a:gd name="connsiteY16" fmla="*/ 11451 h 21340"/>
                <a:gd name="connsiteX17" fmla="*/ 745 w 21352"/>
                <a:gd name="connsiteY17" fmla="*/ 13793 h 21340"/>
                <a:gd name="connsiteX18" fmla="*/ 0 w 21352"/>
                <a:gd name="connsiteY18" fmla="*/ 14834 h 21340"/>
                <a:gd name="connsiteX19" fmla="*/ 745 w 21352"/>
                <a:gd name="connsiteY19" fmla="*/ 15354 h 21340"/>
                <a:gd name="connsiteX20" fmla="*/ 248 w 21352"/>
                <a:gd name="connsiteY20" fmla="*/ 16656 h 21340"/>
                <a:gd name="connsiteX21" fmla="*/ 993 w 21352"/>
                <a:gd name="connsiteY21" fmla="*/ 16916 h 21340"/>
                <a:gd name="connsiteX22" fmla="*/ 3724 w 21352"/>
                <a:gd name="connsiteY22" fmla="*/ 18738 h 21340"/>
                <a:gd name="connsiteX23" fmla="*/ 4717 w 21352"/>
                <a:gd name="connsiteY23" fmla="*/ 19779 h 21340"/>
                <a:gd name="connsiteX24" fmla="*/ 6455 w 21352"/>
                <a:gd name="connsiteY24" fmla="*/ 21340 h 21340"/>
                <a:gd name="connsiteX25" fmla="*/ 7448 w 21352"/>
                <a:gd name="connsiteY25" fmla="*/ 19518 h 21340"/>
                <a:gd name="connsiteX26" fmla="*/ 8193 w 21352"/>
                <a:gd name="connsiteY26" fmla="*/ 18477 h 21340"/>
                <a:gd name="connsiteX27" fmla="*/ 8690 w 21352"/>
                <a:gd name="connsiteY27" fmla="*/ 17697 h 21340"/>
                <a:gd name="connsiteX28" fmla="*/ 9931 w 21352"/>
                <a:gd name="connsiteY28" fmla="*/ 16656 h 21340"/>
                <a:gd name="connsiteX29" fmla="*/ 14648 w 21352"/>
                <a:gd name="connsiteY29" fmla="*/ 12232 h 21340"/>
                <a:gd name="connsiteX30" fmla="*/ 19117 w 21352"/>
                <a:gd name="connsiteY30" fmla="*/ 5986 h 21340"/>
                <a:gd name="connsiteX31" fmla="*/ 20855 w 21352"/>
                <a:gd name="connsiteY31" fmla="*/ 3383 h 21340"/>
                <a:gd name="connsiteX32" fmla="*/ 21352 w 21352"/>
                <a:gd name="connsiteY32" fmla="*/ 1562 h 21340"/>
                <a:gd name="connsiteX33" fmla="*/ 21352 w 21352"/>
                <a:gd name="connsiteY33" fmla="*/ 0 h 21340"/>
                <a:gd name="connsiteX34" fmla="*/ 21352 w 21352"/>
                <a:gd name="connsiteY34" fmla="*/ 0 h 21340"/>
                <a:gd name="connsiteX0" fmla="*/ 21352 w 21352"/>
                <a:gd name="connsiteY0" fmla="*/ 0 h 21340"/>
                <a:gd name="connsiteX1" fmla="*/ 17379 w 21352"/>
                <a:gd name="connsiteY1" fmla="*/ 4945 h 21340"/>
                <a:gd name="connsiteX2" fmla="*/ 15641 w 21352"/>
                <a:gd name="connsiteY2" fmla="*/ 6767 h 21340"/>
                <a:gd name="connsiteX3" fmla="*/ 14400 w 21352"/>
                <a:gd name="connsiteY3" fmla="*/ 8328 h 21340"/>
                <a:gd name="connsiteX4" fmla="*/ 13655 w 21352"/>
                <a:gd name="connsiteY4" fmla="*/ 8848 h 21340"/>
                <a:gd name="connsiteX5" fmla="*/ 11917 w 21352"/>
                <a:gd name="connsiteY5" fmla="*/ 8848 h 21340"/>
                <a:gd name="connsiteX6" fmla="*/ 10428 w 21352"/>
                <a:gd name="connsiteY6" fmla="*/ 9629 h 21340"/>
                <a:gd name="connsiteX7" fmla="*/ 8938 w 21352"/>
                <a:gd name="connsiteY7" fmla="*/ 9889 h 21340"/>
                <a:gd name="connsiteX8" fmla="*/ 7945 w 21352"/>
                <a:gd name="connsiteY8" fmla="*/ 9889 h 21340"/>
                <a:gd name="connsiteX9" fmla="*/ 6455 w 21352"/>
                <a:gd name="connsiteY9" fmla="*/ 10670 h 21340"/>
                <a:gd name="connsiteX10" fmla="*/ 5214 w 21352"/>
                <a:gd name="connsiteY10" fmla="*/ 10410 h 21340"/>
                <a:gd name="connsiteX11" fmla="*/ 3972 w 21352"/>
                <a:gd name="connsiteY11" fmla="*/ 9369 h 21340"/>
                <a:gd name="connsiteX12" fmla="*/ 2731 w 21352"/>
                <a:gd name="connsiteY12" fmla="*/ 9369 h 21340"/>
                <a:gd name="connsiteX13" fmla="*/ 1738 w 21352"/>
                <a:gd name="connsiteY13" fmla="*/ 8588 h 21340"/>
                <a:gd name="connsiteX14" fmla="*/ 0 w 21352"/>
                <a:gd name="connsiteY14" fmla="*/ 9889 h 21340"/>
                <a:gd name="connsiteX15" fmla="*/ 745 w 21352"/>
                <a:gd name="connsiteY15" fmla="*/ 10410 h 21340"/>
                <a:gd name="connsiteX16" fmla="*/ 993 w 21352"/>
                <a:gd name="connsiteY16" fmla="*/ 11451 h 21340"/>
                <a:gd name="connsiteX17" fmla="*/ 745 w 21352"/>
                <a:gd name="connsiteY17" fmla="*/ 13793 h 21340"/>
                <a:gd name="connsiteX18" fmla="*/ 0 w 21352"/>
                <a:gd name="connsiteY18" fmla="*/ 14834 h 21340"/>
                <a:gd name="connsiteX19" fmla="*/ 745 w 21352"/>
                <a:gd name="connsiteY19" fmla="*/ 15354 h 21340"/>
                <a:gd name="connsiteX20" fmla="*/ 248 w 21352"/>
                <a:gd name="connsiteY20" fmla="*/ 16656 h 21340"/>
                <a:gd name="connsiteX21" fmla="*/ 993 w 21352"/>
                <a:gd name="connsiteY21" fmla="*/ 16916 h 21340"/>
                <a:gd name="connsiteX22" fmla="*/ 3724 w 21352"/>
                <a:gd name="connsiteY22" fmla="*/ 18738 h 21340"/>
                <a:gd name="connsiteX23" fmla="*/ 4717 w 21352"/>
                <a:gd name="connsiteY23" fmla="*/ 19779 h 21340"/>
                <a:gd name="connsiteX24" fmla="*/ 6455 w 21352"/>
                <a:gd name="connsiteY24" fmla="*/ 21340 h 21340"/>
                <a:gd name="connsiteX25" fmla="*/ 7448 w 21352"/>
                <a:gd name="connsiteY25" fmla="*/ 19518 h 21340"/>
                <a:gd name="connsiteX26" fmla="*/ 8193 w 21352"/>
                <a:gd name="connsiteY26" fmla="*/ 18477 h 21340"/>
                <a:gd name="connsiteX27" fmla="*/ 8690 w 21352"/>
                <a:gd name="connsiteY27" fmla="*/ 17697 h 21340"/>
                <a:gd name="connsiteX28" fmla="*/ 9931 w 21352"/>
                <a:gd name="connsiteY28" fmla="*/ 16656 h 21340"/>
                <a:gd name="connsiteX29" fmla="*/ 14648 w 21352"/>
                <a:gd name="connsiteY29" fmla="*/ 12232 h 21340"/>
                <a:gd name="connsiteX30" fmla="*/ 19117 w 21352"/>
                <a:gd name="connsiteY30" fmla="*/ 5986 h 21340"/>
                <a:gd name="connsiteX31" fmla="*/ 20855 w 21352"/>
                <a:gd name="connsiteY31" fmla="*/ 3383 h 21340"/>
                <a:gd name="connsiteX32" fmla="*/ 21352 w 21352"/>
                <a:gd name="connsiteY32" fmla="*/ 1562 h 21340"/>
                <a:gd name="connsiteX33" fmla="*/ 21352 w 21352"/>
                <a:gd name="connsiteY33" fmla="*/ 0 h 21340"/>
                <a:gd name="connsiteX0" fmla="*/ 21352 w 21352"/>
                <a:gd name="connsiteY0" fmla="*/ 0 h 19778"/>
                <a:gd name="connsiteX1" fmla="*/ 17379 w 21352"/>
                <a:gd name="connsiteY1" fmla="*/ 3383 h 19778"/>
                <a:gd name="connsiteX2" fmla="*/ 15641 w 21352"/>
                <a:gd name="connsiteY2" fmla="*/ 5205 h 19778"/>
                <a:gd name="connsiteX3" fmla="*/ 14400 w 21352"/>
                <a:gd name="connsiteY3" fmla="*/ 6766 h 19778"/>
                <a:gd name="connsiteX4" fmla="*/ 13655 w 21352"/>
                <a:gd name="connsiteY4" fmla="*/ 7286 h 19778"/>
                <a:gd name="connsiteX5" fmla="*/ 11917 w 21352"/>
                <a:gd name="connsiteY5" fmla="*/ 7286 h 19778"/>
                <a:gd name="connsiteX6" fmla="*/ 10428 w 21352"/>
                <a:gd name="connsiteY6" fmla="*/ 8067 h 19778"/>
                <a:gd name="connsiteX7" fmla="*/ 8938 w 21352"/>
                <a:gd name="connsiteY7" fmla="*/ 8327 h 19778"/>
                <a:gd name="connsiteX8" fmla="*/ 7945 w 21352"/>
                <a:gd name="connsiteY8" fmla="*/ 8327 h 19778"/>
                <a:gd name="connsiteX9" fmla="*/ 6455 w 21352"/>
                <a:gd name="connsiteY9" fmla="*/ 9108 h 19778"/>
                <a:gd name="connsiteX10" fmla="*/ 5214 w 21352"/>
                <a:gd name="connsiteY10" fmla="*/ 8848 h 19778"/>
                <a:gd name="connsiteX11" fmla="*/ 3972 w 21352"/>
                <a:gd name="connsiteY11" fmla="*/ 7807 h 19778"/>
                <a:gd name="connsiteX12" fmla="*/ 2731 w 21352"/>
                <a:gd name="connsiteY12" fmla="*/ 7807 h 19778"/>
                <a:gd name="connsiteX13" fmla="*/ 1738 w 21352"/>
                <a:gd name="connsiteY13" fmla="*/ 7026 h 19778"/>
                <a:gd name="connsiteX14" fmla="*/ 0 w 21352"/>
                <a:gd name="connsiteY14" fmla="*/ 8327 h 19778"/>
                <a:gd name="connsiteX15" fmla="*/ 745 w 21352"/>
                <a:gd name="connsiteY15" fmla="*/ 8848 h 19778"/>
                <a:gd name="connsiteX16" fmla="*/ 993 w 21352"/>
                <a:gd name="connsiteY16" fmla="*/ 9889 h 19778"/>
                <a:gd name="connsiteX17" fmla="*/ 745 w 21352"/>
                <a:gd name="connsiteY17" fmla="*/ 12231 h 19778"/>
                <a:gd name="connsiteX18" fmla="*/ 0 w 21352"/>
                <a:gd name="connsiteY18" fmla="*/ 13272 h 19778"/>
                <a:gd name="connsiteX19" fmla="*/ 745 w 21352"/>
                <a:gd name="connsiteY19" fmla="*/ 13792 h 19778"/>
                <a:gd name="connsiteX20" fmla="*/ 248 w 21352"/>
                <a:gd name="connsiteY20" fmla="*/ 15094 h 19778"/>
                <a:gd name="connsiteX21" fmla="*/ 993 w 21352"/>
                <a:gd name="connsiteY21" fmla="*/ 15354 h 19778"/>
                <a:gd name="connsiteX22" fmla="*/ 3724 w 21352"/>
                <a:gd name="connsiteY22" fmla="*/ 17176 h 19778"/>
                <a:gd name="connsiteX23" fmla="*/ 4717 w 21352"/>
                <a:gd name="connsiteY23" fmla="*/ 18217 h 19778"/>
                <a:gd name="connsiteX24" fmla="*/ 6455 w 21352"/>
                <a:gd name="connsiteY24" fmla="*/ 19778 h 19778"/>
                <a:gd name="connsiteX25" fmla="*/ 7448 w 21352"/>
                <a:gd name="connsiteY25" fmla="*/ 17956 h 19778"/>
                <a:gd name="connsiteX26" fmla="*/ 8193 w 21352"/>
                <a:gd name="connsiteY26" fmla="*/ 16915 h 19778"/>
                <a:gd name="connsiteX27" fmla="*/ 8690 w 21352"/>
                <a:gd name="connsiteY27" fmla="*/ 16135 h 19778"/>
                <a:gd name="connsiteX28" fmla="*/ 9931 w 21352"/>
                <a:gd name="connsiteY28" fmla="*/ 15094 h 19778"/>
                <a:gd name="connsiteX29" fmla="*/ 14648 w 21352"/>
                <a:gd name="connsiteY29" fmla="*/ 10670 h 19778"/>
                <a:gd name="connsiteX30" fmla="*/ 19117 w 21352"/>
                <a:gd name="connsiteY30" fmla="*/ 4424 h 19778"/>
                <a:gd name="connsiteX31" fmla="*/ 20855 w 21352"/>
                <a:gd name="connsiteY31" fmla="*/ 1821 h 19778"/>
                <a:gd name="connsiteX32" fmla="*/ 21352 w 21352"/>
                <a:gd name="connsiteY32" fmla="*/ 0 h 19778"/>
                <a:gd name="connsiteX0" fmla="*/ 20855 w 20891"/>
                <a:gd name="connsiteY0" fmla="*/ 18 h 17975"/>
                <a:gd name="connsiteX1" fmla="*/ 17379 w 20891"/>
                <a:gd name="connsiteY1" fmla="*/ 1580 h 17975"/>
                <a:gd name="connsiteX2" fmla="*/ 15641 w 20891"/>
                <a:gd name="connsiteY2" fmla="*/ 3402 h 17975"/>
                <a:gd name="connsiteX3" fmla="*/ 14400 w 20891"/>
                <a:gd name="connsiteY3" fmla="*/ 4963 h 17975"/>
                <a:gd name="connsiteX4" fmla="*/ 13655 w 20891"/>
                <a:gd name="connsiteY4" fmla="*/ 5483 h 17975"/>
                <a:gd name="connsiteX5" fmla="*/ 11917 w 20891"/>
                <a:gd name="connsiteY5" fmla="*/ 5483 h 17975"/>
                <a:gd name="connsiteX6" fmla="*/ 10428 w 20891"/>
                <a:gd name="connsiteY6" fmla="*/ 6264 h 17975"/>
                <a:gd name="connsiteX7" fmla="*/ 8938 w 20891"/>
                <a:gd name="connsiteY7" fmla="*/ 6524 h 17975"/>
                <a:gd name="connsiteX8" fmla="*/ 7945 w 20891"/>
                <a:gd name="connsiteY8" fmla="*/ 6524 h 17975"/>
                <a:gd name="connsiteX9" fmla="*/ 6455 w 20891"/>
                <a:gd name="connsiteY9" fmla="*/ 7305 h 17975"/>
                <a:gd name="connsiteX10" fmla="*/ 5214 w 20891"/>
                <a:gd name="connsiteY10" fmla="*/ 7045 h 17975"/>
                <a:gd name="connsiteX11" fmla="*/ 3972 w 20891"/>
                <a:gd name="connsiteY11" fmla="*/ 6004 h 17975"/>
                <a:gd name="connsiteX12" fmla="*/ 2731 w 20891"/>
                <a:gd name="connsiteY12" fmla="*/ 6004 h 17975"/>
                <a:gd name="connsiteX13" fmla="*/ 1738 w 20891"/>
                <a:gd name="connsiteY13" fmla="*/ 5223 h 17975"/>
                <a:gd name="connsiteX14" fmla="*/ 0 w 20891"/>
                <a:gd name="connsiteY14" fmla="*/ 6524 h 17975"/>
                <a:gd name="connsiteX15" fmla="*/ 745 w 20891"/>
                <a:gd name="connsiteY15" fmla="*/ 7045 h 17975"/>
                <a:gd name="connsiteX16" fmla="*/ 993 w 20891"/>
                <a:gd name="connsiteY16" fmla="*/ 8086 h 17975"/>
                <a:gd name="connsiteX17" fmla="*/ 745 w 20891"/>
                <a:gd name="connsiteY17" fmla="*/ 10428 h 17975"/>
                <a:gd name="connsiteX18" fmla="*/ 0 w 20891"/>
                <a:gd name="connsiteY18" fmla="*/ 11469 h 17975"/>
                <a:gd name="connsiteX19" fmla="*/ 745 w 20891"/>
                <a:gd name="connsiteY19" fmla="*/ 11989 h 17975"/>
                <a:gd name="connsiteX20" fmla="*/ 248 w 20891"/>
                <a:gd name="connsiteY20" fmla="*/ 13291 h 17975"/>
                <a:gd name="connsiteX21" fmla="*/ 993 w 20891"/>
                <a:gd name="connsiteY21" fmla="*/ 13551 h 17975"/>
                <a:gd name="connsiteX22" fmla="*/ 3724 w 20891"/>
                <a:gd name="connsiteY22" fmla="*/ 15373 h 17975"/>
                <a:gd name="connsiteX23" fmla="*/ 4717 w 20891"/>
                <a:gd name="connsiteY23" fmla="*/ 16414 h 17975"/>
                <a:gd name="connsiteX24" fmla="*/ 6455 w 20891"/>
                <a:gd name="connsiteY24" fmla="*/ 17975 h 17975"/>
                <a:gd name="connsiteX25" fmla="*/ 7448 w 20891"/>
                <a:gd name="connsiteY25" fmla="*/ 16153 h 17975"/>
                <a:gd name="connsiteX26" fmla="*/ 8193 w 20891"/>
                <a:gd name="connsiteY26" fmla="*/ 15112 h 17975"/>
                <a:gd name="connsiteX27" fmla="*/ 8690 w 20891"/>
                <a:gd name="connsiteY27" fmla="*/ 14332 h 17975"/>
                <a:gd name="connsiteX28" fmla="*/ 9931 w 20891"/>
                <a:gd name="connsiteY28" fmla="*/ 13291 h 17975"/>
                <a:gd name="connsiteX29" fmla="*/ 14648 w 20891"/>
                <a:gd name="connsiteY29" fmla="*/ 8867 h 17975"/>
                <a:gd name="connsiteX30" fmla="*/ 19117 w 20891"/>
                <a:gd name="connsiteY30" fmla="*/ 2621 h 17975"/>
                <a:gd name="connsiteX31" fmla="*/ 20855 w 20891"/>
                <a:gd name="connsiteY31" fmla="*/ 18 h 17975"/>
                <a:gd name="connsiteX0" fmla="*/ 19117 w 19196"/>
                <a:gd name="connsiteY0" fmla="*/ 1105 h 16459"/>
                <a:gd name="connsiteX1" fmla="*/ 17379 w 19196"/>
                <a:gd name="connsiteY1" fmla="*/ 64 h 16459"/>
                <a:gd name="connsiteX2" fmla="*/ 15641 w 19196"/>
                <a:gd name="connsiteY2" fmla="*/ 1886 h 16459"/>
                <a:gd name="connsiteX3" fmla="*/ 14400 w 19196"/>
                <a:gd name="connsiteY3" fmla="*/ 3447 h 16459"/>
                <a:gd name="connsiteX4" fmla="*/ 13655 w 19196"/>
                <a:gd name="connsiteY4" fmla="*/ 3967 h 16459"/>
                <a:gd name="connsiteX5" fmla="*/ 11917 w 19196"/>
                <a:gd name="connsiteY5" fmla="*/ 3967 h 16459"/>
                <a:gd name="connsiteX6" fmla="*/ 10428 w 19196"/>
                <a:gd name="connsiteY6" fmla="*/ 4748 h 16459"/>
                <a:gd name="connsiteX7" fmla="*/ 8938 w 19196"/>
                <a:gd name="connsiteY7" fmla="*/ 5008 h 16459"/>
                <a:gd name="connsiteX8" fmla="*/ 7945 w 19196"/>
                <a:gd name="connsiteY8" fmla="*/ 5008 h 16459"/>
                <a:gd name="connsiteX9" fmla="*/ 6455 w 19196"/>
                <a:gd name="connsiteY9" fmla="*/ 5789 h 16459"/>
                <a:gd name="connsiteX10" fmla="*/ 5214 w 19196"/>
                <a:gd name="connsiteY10" fmla="*/ 5529 h 16459"/>
                <a:gd name="connsiteX11" fmla="*/ 3972 w 19196"/>
                <a:gd name="connsiteY11" fmla="*/ 4488 h 16459"/>
                <a:gd name="connsiteX12" fmla="*/ 2731 w 19196"/>
                <a:gd name="connsiteY12" fmla="*/ 4488 h 16459"/>
                <a:gd name="connsiteX13" fmla="*/ 1738 w 19196"/>
                <a:gd name="connsiteY13" fmla="*/ 3707 h 16459"/>
                <a:gd name="connsiteX14" fmla="*/ 0 w 19196"/>
                <a:gd name="connsiteY14" fmla="*/ 5008 h 16459"/>
                <a:gd name="connsiteX15" fmla="*/ 745 w 19196"/>
                <a:gd name="connsiteY15" fmla="*/ 5529 h 16459"/>
                <a:gd name="connsiteX16" fmla="*/ 993 w 19196"/>
                <a:gd name="connsiteY16" fmla="*/ 6570 h 16459"/>
                <a:gd name="connsiteX17" fmla="*/ 745 w 19196"/>
                <a:gd name="connsiteY17" fmla="*/ 8912 h 16459"/>
                <a:gd name="connsiteX18" fmla="*/ 0 w 19196"/>
                <a:gd name="connsiteY18" fmla="*/ 9953 h 16459"/>
                <a:gd name="connsiteX19" fmla="*/ 745 w 19196"/>
                <a:gd name="connsiteY19" fmla="*/ 10473 h 16459"/>
                <a:gd name="connsiteX20" fmla="*/ 248 w 19196"/>
                <a:gd name="connsiteY20" fmla="*/ 11775 h 16459"/>
                <a:gd name="connsiteX21" fmla="*/ 993 w 19196"/>
                <a:gd name="connsiteY21" fmla="*/ 12035 h 16459"/>
                <a:gd name="connsiteX22" fmla="*/ 3724 w 19196"/>
                <a:gd name="connsiteY22" fmla="*/ 13857 h 16459"/>
                <a:gd name="connsiteX23" fmla="*/ 4717 w 19196"/>
                <a:gd name="connsiteY23" fmla="*/ 14898 h 16459"/>
                <a:gd name="connsiteX24" fmla="*/ 6455 w 19196"/>
                <a:gd name="connsiteY24" fmla="*/ 16459 h 16459"/>
                <a:gd name="connsiteX25" fmla="*/ 7448 w 19196"/>
                <a:gd name="connsiteY25" fmla="*/ 14637 h 16459"/>
                <a:gd name="connsiteX26" fmla="*/ 8193 w 19196"/>
                <a:gd name="connsiteY26" fmla="*/ 13596 h 16459"/>
                <a:gd name="connsiteX27" fmla="*/ 8690 w 19196"/>
                <a:gd name="connsiteY27" fmla="*/ 12816 h 16459"/>
                <a:gd name="connsiteX28" fmla="*/ 9931 w 19196"/>
                <a:gd name="connsiteY28" fmla="*/ 11775 h 16459"/>
                <a:gd name="connsiteX29" fmla="*/ 14648 w 19196"/>
                <a:gd name="connsiteY29" fmla="*/ 7351 h 16459"/>
                <a:gd name="connsiteX30" fmla="*/ 19117 w 19196"/>
                <a:gd name="connsiteY30" fmla="*/ 1105 h 16459"/>
                <a:gd name="connsiteX0" fmla="*/ 14648 w 17379"/>
                <a:gd name="connsiteY0" fmla="*/ 7287 h 16395"/>
                <a:gd name="connsiteX1" fmla="*/ 17379 w 17379"/>
                <a:gd name="connsiteY1" fmla="*/ 0 h 16395"/>
                <a:gd name="connsiteX2" fmla="*/ 15641 w 17379"/>
                <a:gd name="connsiteY2" fmla="*/ 1822 h 16395"/>
                <a:gd name="connsiteX3" fmla="*/ 14400 w 17379"/>
                <a:gd name="connsiteY3" fmla="*/ 3383 h 16395"/>
                <a:gd name="connsiteX4" fmla="*/ 13655 w 17379"/>
                <a:gd name="connsiteY4" fmla="*/ 3903 h 16395"/>
                <a:gd name="connsiteX5" fmla="*/ 11917 w 17379"/>
                <a:gd name="connsiteY5" fmla="*/ 3903 h 16395"/>
                <a:gd name="connsiteX6" fmla="*/ 10428 w 17379"/>
                <a:gd name="connsiteY6" fmla="*/ 4684 h 16395"/>
                <a:gd name="connsiteX7" fmla="*/ 8938 w 17379"/>
                <a:gd name="connsiteY7" fmla="*/ 4944 h 16395"/>
                <a:gd name="connsiteX8" fmla="*/ 7945 w 17379"/>
                <a:gd name="connsiteY8" fmla="*/ 4944 h 16395"/>
                <a:gd name="connsiteX9" fmla="*/ 6455 w 17379"/>
                <a:gd name="connsiteY9" fmla="*/ 5725 h 16395"/>
                <a:gd name="connsiteX10" fmla="*/ 5214 w 17379"/>
                <a:gd name="connsiteY10" fmla="*/ 5465 h 16395"/>
                <a:gd name="connsiteX11" fmla="*/ 3972 w 17379"/>
                <a:gd name="connsiteY11" fmla="*/ 4424 h 16395"/>
                <a:gd name="connsiteX12" fmla="*/ 2731 w 17379"/>
                <a:gd name="connsiteY12" fmla="*/ 4424 h 16395"/>
                <a:gd name="connsiteX13" fmla="*/ 1738 w 17379"/>
                <a:gd name="connsiteY13" fmla="*/ 3643 h 16395"/>
                <a:gd name="connsiteX14" fmla="*/ 0 w 17379"/>
                <a:gd name="connsiteY14" fmla="*/ 4944 h 16395"/>
                <a:gd name="connsiteX15" fmla="*/ 745 w 17379"/>
                <a:gd name="connsiteY15" fmla="*/ 5465 h 16395"/>
                <a:gd name="connsiteX16" fmla="*/ 993 w 17379"/>
                <a:gd name="connsiteY16" fmla="*/ 6506 h 16395"/>
                <a:gd name="connsiteX17" fmla="*/ 745 w 17379"/>
                <a:gd name="connsiteY17" fmla="*/ 8848 h 16395"/>
                <a:gd name="connsiteX18" fmla="*/ 0 w 17379"/>
                <a:gd name="connsiteY18" fmla="*/ 9889 h 16395"/>
                <a:gd name="connsiteX19" fmla="*/ 745 w 17379"/>
                <a:gd name="connsiteY19" fmla="*/ 10409 h 16395"/>
                <a:gd name="connsiteX20" fmla="*/ 248 w 17379"/>
                <a:gd name="connsiteY20" fmla="*/ 11711 h 16395"/>
                <a:gd name="connsiteX21" fmla="*/ 993 w 17379"/>
                <a:gd name="connsiteY21" fmla="*/ 11971 h 16395"/>
                <a:gd name="connsiteX22" fmla="*/ 3724 w 17379"/>
                <a:gd name="connsiteY22" fmla="*/ 13793 h 16395"/>
                <a:gd name="connsiteX23" fmla="*/ 4717 w 17379"/>
                <a:gd name="connsiteY23" fmla="*/ 14834 h 16395"/>
                <a:gd name="connsiteX24" fmla="*/ 6455 w 17379"/>
                <a:gd name="connsiteY24" fmla="*/ 16395 h 16395"/>
                <a:gd name="connsiteX25" fmla="*/ 7448 w 17379"/>
                <a:gd name="connsiteY25" fmla="*/ 14573 h 16395"/>
                <a:gd name="connsiteX26" fmla="*/ 8193 w 17379"/>
                <a:gd name="connsiteY26" fmla="*/ 13532 h 16395"/>
                <a:gd name="connsiteX27" fmla="*/ 8690 w 17379"/>
                <a:gd name="connsiteY27" fmla="*/ 12752 h 16395"/>
                <a:gd name="connsiteX28" fmla="*/ 9931 w 17379"/>
                <a:gd name="connsiteY28" fmla="*/ 11711 h 16395"/>
                <a:gd name="connsiteX29" fmla="*/ 14648 w 17379"/>
                <a:gd name="connsiteY29" fmla="*/ 7287 h 16395"/>
                <a:gd name="connsiteX0" fmla="*/ 14648 w 15649"/>
                <a:gd name="connsiteY0" fmla="*/ 5465 h 14573"/>
                <a:gd name="connsiteX1" fmla="*/ 15641 w 15649"/>
                <a:gd name="connsiteY1" fmla="*/ 0 h 14573"/>
                <a:gd name="connsiteX2" fmla="*/ 14400 w 15649"/>
                <a:gd name="connsiteY2" fmla="*/ 1561 h 14573"/>
                <a:gd name="connsiteX3" fmla="*/ 13655 w 15649"/>
                <a:gd name="connsiteY3" fmla="*/ 2081 h 14573"/>
                <a:gd name="connsiteX4" fmla="*/ 11917 w 15649"/>
                <a:gd name="connsiteY4" fmla="*/ 2081 h 14573"/>
                <a:gd name="connsiteX5" fmla="*/ 10428 w 15649"/>
                <a:gd name="connsiteY5" fmla="*/ 2862 h 14573"/>
                <a:gd name="connsiteX6" fmla="*/ 8938 w 15649"/>
                <a:gd name="connsiteY6" fmla="*/ 3122 h 14573"/>
                <a:gd name="connsiteX7" fmla="*/ 7945 w 15649"/>
                <a:gd name="connsiteY7" fmla="*/ 3122 h 14573"/>
                <a:gd name="connsiteX8" fmla="*/ 6455 w 15649"/>
                <a:gd name="connsiteY8" fmla="*/ 3903 h 14573"/>
                <a:gd name="connsiteX9" fmla="*/ 5214 w 15649"/>
                <a:gd name="connsiteY9" fmla="*/ 3643 h 14573"/>
                <a:gd name="connsiteX10" fmla="*/ 3972 w 15649"/>
                <a:gd name="connsiteY10" fmla="*/ 2602 h 14573"/>
                <a:gd name="connsiteX11" fmla="*/ 2731 w 15649"/>
                <a:gd name="connsiteY11" fmla="*/ 2602 h 14573"/>
                <a:gd name="connsiteX12" fmla="*/ 1738 w 15649"/>
                <a:gd name="connsiteY12" fmla="*/ 1821 h 14573"/>
                <a:gd name="connsiteX13" fmla="*/ 0 w 15649"/>
                <a:gd name="connsiteY13" fmla="*/ 3122 h 14573"/>
                <a:gd name="connsiteX14" fmla="*/ 745 w 15649"/>
                <a:gd name="connsiteY14" fmla="*/ 3643 h 14573"/>
                <a:gd name="connsiteX15" fmla="*/ 993 w 15649"/>
                <a:gd name="connsiteY15" fmla="*/ 4684 h 14573"/>
                <a:gd name="connsiteX16" fmla="*/ 745 w 15649"/>
                <a:gd name="connsiteY16" fmla="*/ 7026 h 14573"/>
                <a:gd name="connsiteX17" fmla="*/ 0 w 15649"/>
                <a:gd name="connsiteY17" fmla="*/ 8067 h 14573"/>
                <a:gd name="connsiteX18" fmla="*/ 745 w 15649"/>
                <a:gd name="connsiteY18" fmla="*/ 8587 h 14573"/>
                <a:gd name="connsiteX19" fmla="*/ 248 w 15649"/>
                <a:gd name="connsiteY19" fmla="*/ 9889 h 14573"/>
                <a:gd name="connsiteX20" fmla="*/ 993 w 15649"/>
                <a:gd name="connsiteY20" fmla="*/ 10149 h 14573"/>
                <a:gd name="connsiteX21" fmla="*/ 3724 w 15649"/>
                <a:gd name="connsiteY21" fmla="*/ 11971 h 14573"/>
                <a:gd name="connsiteX22" fmla="*/ 4717 w 15649"/>
                <a:gd name="connsiteY22" fmla="*/ 13012 h 14573"/>
                <a:gd name="connsiteX23" fmla="*/ 6455 w 15649"/>
                <a:gd name="connsiteY23" fmla="*/ 14573 h 14573"/>
                <a:gd name="connsiteX24" fmla="*/ 7448 w 15649"/>
                <a:gd name="connsiteY24" fmla="*/ 12751 h 14573"/>
                <a:gd name="connsiteX25" fmla="*/ 8193 w 15649"/>
                <a:gd name="connsiteY25" fmla="*/ 11710 h 14573"/>
                <a:gd name="connsiteX26" fmla="*/ 8690 w 15649"/>
                <a:gd name="connsiteY26" fmla="*/ 10930 h 14573"/>
                <a:gd name="connsiteX27" fmla="*/ 9931 w 15649"/>
                <a:gd name="connsiteY27" fmla="*/ 9889 h 14573"/>
                <a:gd name="connsiteX28" fmla="*/ 14648 w 15649"/>
                <a:gd name="connsiteY28" fmla="*/ 5465 h 14573"/>
                <a:gd name="connsiteX0" fmla="*/ 14648 w 14954"/>
                <a:gd name="connsiteY0" fmla="*/ 3904 h 13012"/>
                <a:gd name="connsiteX1" fmla="*/ 14400 w 14954"/>
                <a:gd name="connsiteY1" fmla="*/ 0 h 13012"/>
                <a:gd name="connsiteX2" fmla="*/ 13655 w 14954"/>
                <a:gd name="connsiteY2" fmla="*/ 520 h 13012"/>
                <a:gd name="connsiteX3" fmla="*/ 11917 w 14954"/>
                <a:gd name="connsiteY3" fmla="*/ 520 h 13012"/>
                <a:gd name="connsiteX4" fmla="*/ 10428 w 14954"/>
                <a:gd name="connsiteY4" fmla="*/ 1301 h 13012"/>
                <a:gd name="connsiteX5" fmla="*/ 8938 w 14954"/>
                <a:gd name="connsiteY5" fmla="*/ 1561 h 13012"/>
                <a:gd name="connsiteX6" fmla="*/ 7945 w 14954"/>
                <a:gd name="connsiteY6" fmla="*/ 1561 h 13012"/>
                <a:gd name="connsiteX7" fmla="*/ 6455 w 14954"/>
                <a:gd name="connsiteY7" fmla="*/ 2342 h 13012"/>
                <a:gd name="connsiteX8" fmla="*/ 5214 w 14954"/>
                <a:gd name="connsiteY8" fmla="*/ 2082 h 13012"/>
                <a:gd name="connsiteX9" fmla="*/ 3972 w 14954"/>
                <a:gd name="connsiteY9" fmla="*/ 1041 h 13012"/>
                <a:gd name="connsiteX10" fmla="*/ 2731 w 14954"/>
                <a:gd name="connsiteY10" fmla="*/ 1041 h 13012"/>
                <a:gd name="connsiteX11" fmla="*/ 1738 w 14954"/>
                <a:gd name="connsiteY11" fmla="*/ 260 h 13012"/>
                <a:gd name="connsiteX12" fmla="*/ 0 w 14954"/>
                <a:gd name="connsiteY12" fmla="*/ 1561 h 13012"/>
                <a:gd name="connsiteX13" fmla="*/ 745 w 14954"/>
                <a:gd name="connsiteY13" fmla="*/ 2082 h 13012"/>
                <a:gd name="connsiteX14" fmla="*/ 993 w 14954"/>
                <a:gd name="connsiteY14" fmla="*/ 3123 h 13012"/>
                <a:gd name="connsiteX15" fmla="*/ 745 w 14954"/>
                <a:gd name="connsiteY15" fmla="*/ 5465 h 13012"/>
                <a:gd name="connsiteX16" fmla="*/ 0 w 14954"/>
                <a:gd name="connsiteY16" fmla="*/ 6506 h 13012"/>
                <a:gd name="connsiteX17" fmla="*/ 745 w 14954"/>
                <a:gd name="connsiteY17" fmla="*/ 7026 h 13012"/>
                <a:gd name="connsiteX18" fmla="*/ 248 w 14954"/>
                <a:gd name="connsiteY18" fmla="*/ 8328 h 13012"/>
                <a:gd name="connsiteX19" fmla="*/ 993 w 14954"/>
                <a:gd name="connsiteY19" fmla="*/ 8588 h 13012"/>
                <a:gd name="connsiteX20" fmla="*/ 3724 w 14954"/>
                <a:gd name="connsiteY20" fmla="*/ 10410 h 13012"/>
                <a:gd name="connsiteX21" fmla="*/ 4717 w 14954"/>
                <a:gd name="connsiteY21" fmla="*/ 11451 h 13012"/>
                <a:gd name="connsiteX22" fmla="*/ 6455 w 14954"/>
                <a:gd name="connsiteY22" fmla="*/ 13012 h 13012"/>
                <a:gd name="connsiteX23" fmla="*/ 7448 w 14954"/>
                <a:gd name="connsiteY23" fmla="*/ 11190 h 13012"/>
                <a:gd name="connsiteX24" fmla="*/ 8193 w 14954"/>
                <a:gd name="connsiteY24" fmla="*/ 10149 h 13012"/>
                <a:gd name="connsiteX25" fmla="*/ 8690 w 14954"/>
                <a:gd name="connsiteY25" fmla="*/ 9369 h 13012"/>
                <a:gd name="connsiteX26" fmla="*/ 9931 w 14954"/>
                <a:gd name="connsiteY26" fmla="*/ 8328 h 13012"/>
                <a:gd name="connsiteX27" fmla="*/ 14648 w 14954"/>
                <a:gd name="connsiteY27" fmla="*/ 3904 h 13012"/>
                <a:gd name="connsiteX0" fmla="*/ 14648 w 14954"/>
                <a:gd name="connsiteY0" fmla="*/ 4091 h 13199"/>
                <a:gd name="connsiteX1" fmla="*/ 14400 w 14954"/>
                <a:gd name="connsiteY1" fmla="*/ 187 h 13199"/>
                <a:gd name="connsiteX2" fmla="*/ 11917 w 14954"/>
                <a:gd name="connsiteY2" fmla="*/ 707 h 13199"/>
                <a:gd name="connsiteX3" fmla="*/ 10428 w 14954"/>
                <a:gd name="connsiteY3" fmla="*/ 1488 h 13199"/>
                <a:gd name="connsiteX4" fmla="*/ 8938 w 14954"/>
                <a:gd name="connsiteY4" fmla="*/ 1748 h 13199"/>
                <a:gd name="connsiteX5" fmla="*/ 7945 w 14954"/>
                <a:gd name="connsiteY5" fmla="*/ 1748 h 13199"/>
                <a:gd name="connsiteX6" fmla="*/ 6455 w 14954"/>
                <a:gd name="connsiteY6" fmla="*/ 2529 h 13199"/>
                <a:gd name="connsiteX7" fmla="*/ 5214 w 14954"/>
                <a:gd name="connsiteY7" fmla="*/ 2269 h 13199"/>
                <a:gd name="connsiteX8" fmla="*/ 3972 w 14954"/>
                <a:gd name="connsiteY8" fmla="*/ 1228 h 13199"/>
                <a:gd name="connsiteX9" fmla="*/ 2731 w 14954"/>
                <a:gd name="connsiteY9" fmla="*/ 1228 h 13199"/>
                <a:gd name="connsiteX10" fmla="*/ 1738 w 14954"/>
                <a:gd name="connsiteY10" fmla="*/ 447 h 13199"/>
                <a:gd name="connsiteX11" fmla="*/ 0 w 14954"/>
                <a:gd name="connsiteY11" fmla="*/ 1748 h 13199"/>
                <a:gd name="connsiteX12" fmla="*/ 745 w 14954"/>
                <a:gd name="connsiteY12" fmla="*/ 2269 h 13199"/>
                <a:gd name="connsiteX13" fmla="*/ 993 w 14954"/>
                <a:gd name="connsiteY13" fmla="*/ 3310 h 13199"/>
                <a:gd name="connsiteX14" fmla="*/ 745 w 14954"/>
                <a:gd name="connsiteY14" fmla="*/ 5652 h 13199"/>
                <a:gd name="connsiteX15" fmla="*/ 0 w 14954"/>
                <a:gd name="connsiteY15" fmla="*/ 6693 h 13199"/>
                <a:gd name="connsiteX16" fmla="*/ 745 w 14954"/>
                <a:gd name="connsiteY16" fmla="*/ 7213 h 13199"/>
                <a:gd name="connsiteX17" fmla="*/ 248 w 14954"/>
                <a:gd name="connsiteY17" fmla="*/ 8515 h 13199"/>
                <a:gd name="connsiteX18" fmla="*/ 993 w 14954"/>
                <a:gd name="connsiteY18" fmla="*/ 8775 h 13199"/>
                <a:gd name="connsiteX19" fmla="*/ 3724 w 14954"/>
                <a:gd name="connsiteY19" fmla="*/ 10597 h 13199"/>
                <a:gd name="connsiteX20" fmla="*/ 4717 w 14954"/>
                <a:gd name="connsiteY20" fmla="*/ 11638 h 13199"/>
                <a:gd name="connsiteX21" fmla="*/ 6455 w 14954"/>
                <a:gd name="connsiteY21" fmla="*/ 13199 h 13199"/>
                <a:gd name="connsiteX22" fmla="*/ 7448 w 14954"/>
                <a:gd name="connsiteY22" fmla="*/ 11377 h 13199"/>
                <a:gd name="connsiteX23" fmla="*/ 8193 w 14954"/>
                <a:gd name="connsiteY23" fmla="*/ 10336 h 13199"/>
                <a:gd name="connsiteX24" fmla="*/ 8690 w 14954"/>
                <a:gd name="connsiteY24" fmla="*/ 9556 h 13199"/>
                <a:gd name="connsiteX25" fmla="*/ 9931 w 14954"/>
                <a:gd name="connsiteY25" fmla="*/ 8515 h 13199"/>
                <a:gd name="connsiteX26" fmla="*/ 14648 w 14954"/>
                <a:gd name="connsiteY26" fmla="*/ 4091 h 13199"/>
                <a:gd name="connsiteX0" fmla="*/ 14648 w 14679"/>
                <a:gd name="connsiteY0" fmla="*/ 3644 h 12752"/>
                <a:gd name="connsiteX1" fmla="*/ 11917 w 14679"/>
                <a:gd name="connsiteY1" fmla="*/ 260 h 12752"/>
                <a:gd name="connsiteX2" fmla="*/ 10428 w 14679"/>
                <a:gd name="connsiteY2" fmla="*/ 1041 h 12752"/>
                <a:gd name="connsiteX3" fmla="*/ 8938 w 14679"/>
                <a:gd name="connsiteY3" fmla="*/ 1301 h 12752"/>
                <a:gd name="connsiteX4" fmla="*/ 7945 w 14679"/>
                <a:gd name="connsiteY4" fmla="*/ 1301 h 12752"/>
                <a:gd name="connsiteX5" fmla="*/ 6455 w 14679"/>
                <a:gd name="connsiteY5" fmla="*/ 2082 h 12752"/>
                <a:gd name="connsiteX6" fmla="*/ 5214 w 14679"/>
                <a:gd name="connsiteY6" fmla="*/ 1822 h 12752"/>
                <a:gd name="connsiteX7" fmla="*/ 3972 w 14679"/>
                <a:gd name="connsiteY7" fmla="*/ 781 h 12752"/>
                <a:gd name="connsiteX8" fmla="*/ 2731 w 14679"/>
                <a:gd name="connsiteY8" fmla="*/ 781 h 12752"/>
                <a:gd name="connsiteX9" fmla="*/ 1738 w 14679"/>
                <a:gd name="connsiteY9" fmla="*/ 0 h 12752"/>
                <a:gd name="connsiteX10" fmla="*/ 0 w 14679"/>
                <a:gd name="connsiteY10" fmla="*/ 1301 h 12752"/>
                <a:gd name="connsiteX11" fmla="*/ 745 w 14679"/>
                <a:gd name="connsiteY11" fmla="*/ 1822 h 12752"/>
                <a:gd name="connsiteX12" fmla="*/ 993 w 14679"/>
                <a:gd name="connsiteY12" fmla="*/ 2863 h 12752"/>
                <a:gd name="connsiteX13" fmla="*/ 745 w 14679"/>
                <a:gd name="connsiteY13" fmla="*/ 5205 h 12752"/>
                <a:gd name="connsiteX14" fmla="*/ 0 w 14679"/>
                <a:gd name="connsiteY14" fmla="*/ 6246 h 12752"/>
                <a:gd name="connsiteX15" fmla="*/ 745 w 14679"/>
                <a:gd name="connsiteY15" fmla="*/ 6766 h 12752"/>
                <a:gd name="connsiteX16" fmla="*/ 248 w 14679"/>
                <a:gd name="connsiteY16" fmla="*/ 8068 h 12752"/>
                <a:gd name="connsiteX17" fmla="*/ 993 w 14679"/>
                <a:gd name="connsiteY17" fmla="*/ 8328 h 12752"/>
                <a:gd name="connsiteX18" fmla="*/ 3724 w 14679"/>
                <a:gd name="connsiteY18" fmla="*/ 10150 h 12752"/>
                <a:gd name="connsiteX19" fmla="*/ 4717 w 14679"/>
                <a:gd name="connsiteY19" fmla="*/ 11191 h 12752"/>
                <a:gd name="connsiteX20" fmla="*/ 6455 w 14679"/>
                <a:gd name="connsiteY20" fmla="*/ 12752 h 12752"/>
                <a:gd name="connsiteX21" fmla="*/ 7448 w 14679"/>
                <a:gd name="connsiteY21" fmla="*/ 10930 h 12752"/>
                <a:gd name="connsiteX22" fmla="*/ 8193 w 14679"/>
                <a:gd name="connsiteY22" fmla="*/ 9889 h 12752"/>
                <a:gd name="connsiteX23" fmla="*/ 8690 w 14679"/>
                <a:gd name="connsiteY23" fmla="*/ 9109 h 12752"/>
                <a:gd name="connsiteX24" fmla="*/ 9931 w 14679"/>
                <a:gd name="connsiteY24" fmla="*/ 8068 h 12752"/>
                <a:gd name="connsiteX25" fmla="*/ 14648 w 14679"/>
                <a:gd name="connsiteY25" fmla="*/ 3644 h 12752"/>
                <a:gd name="connsiteX0" fmla="*/ 9931 w 11921"/>
                <a:gd name="connsiteY0" fmla="*/ 8216 h 12900"/>
                <a:gd name="connsiteX1" fmla="*/ 11917 w 11921"/>
                <a:gd name="connsiteY1" fmla="*/ 408 h 12900"/>
                <a:gd name="connsiteX2" fmla="*/ 10428 w 11921"/>
                <a:gd name="connsiteY2" fmla="*/ 1189 h 12900"/>
                <a:gd name="connsiteX3" fmla="*/ 8938 w 11921"/>
                <a:gd name="connsiteY3" fmla="*/ 1449 h 12900"/>
                <a:gd name="connsiteX4" fmla="*/ 7945 w 11921"/>
                <a:gd name="connsiteY4" fmla="*/ 1449 h 12900"/>
                <a:gd name="connsiteX5" fmla="*/ 6455 w 11921"/>
                <a:gd name="connsiteY5" fmla="*/ 2230 h 12900"/>
                <a:gd name="connsiteX6" fmla="*/ 5214 w 11921"/>
                <a:gd name="connsiteY6" fmla="*/ 1970 h 12900"/>
                <a:gd name="connsiteX7" fmla="*/ 3972 w 11921"/>
                <a:gd name="connsiteY7" fmla="*/ 929 h 12900"/>
                <a:gd name="connsiteX8" fmla="*/ 2731 w 11921"/>
                <a:gd name="connsiteY8" fmla="*/ 929 h 12900"/>
                <a:gd name="connsiteX9" fmla="*/ 1738 w 11921"/>
                <a:gd name="connsiteY9" fmla="*/ 148 h 12900"/>
                <a:gd name="connsiteX10" fmla="*/ 0 w 11921"/>
                <a:gd name="connsiteY10" fmla="*/ 1449 h 12900"/>
                <a:gd name="connsiteX11" fmla="*/ 745 w 11921"/>
                <a:gd name="connsiteY11" fmla="*/ 1970 h 12900"/>
                <a:gd name="connsiteX12" fmla="*/ 993 w 11921"/>
                <a:gd name="connsiteY12" fmla="*/ 3011 h 12900"/>
                <a:gd name="connsiteX13" fmla="*/ 745 w 11921"/>
                <a:gd name="connsiteY13" fmla="*/ 5353 h 12900"/>
                <a:gd name="connsiteX14" fmla="*/ 0 w 11921"/>
                <a:gd name="connsiteY14" fmla="*/ 6394 h 12900"/>
                <a:gd name="connsiteX15" fmla="*/ 745 w 11921"/>
                <a:gd name="connsiteY15" fmla="*/ 6914 h 12900"/>
                <a:gd name="connsiteX16" fmla="*/ 248 w 11921"/>
                <a:gd name="connsiteY16" fmla="*/ 8216 h 12900"/>
                <a:gd name="connsiteX17" fmla="*/ 993 w 11921"/>
                <a:gd name="connsiteY17" fmla="*/ 8476 h 12900"/>
                <a:gd name="connsiteX18" fmla="*/ 3724 w 11921"/>
                <a:gd name="connsiteY18" fmla="*/ 10298 h 12900"/>
                <a:gd name="connsiteX19" fmla="*/ 4717 w 11921"/>
                <a:gd name="connsiteY19" fmla="*/ 11339 h 12900"/>
                <a:gd name="connsiteX20" fmla="*/ 6455 w 11921"/>
                <a:gd name="connsiteY20" fmla="*/ 12900 h 12900"/>
                <a:gd name="connsiteX21" fmla="*/ 7448 w 11921"/>
                <a:gd name="connsiteY21" fmla="*/ 11078 h 12900"/>
                <a:gd name="connsiteX22" fmla="*/ 8193 w 11921"/>
                <a:gd name="connsiteY22" fmla="*/ 10037 h 12900"/>
                <a:gd name="connsiteX23" fmla="*/ 8690 w 11921"/>
                <a:gd name="connsiteY23" fmla="*/ 9257 h 12900"/>
                <a:gd name="connsiteX24" fmla="*/ 9931 w 11921"/>
                <a:gd name="connsiteY24" fmla="*/ 8216 h 12900"/>
                <a:gd name="connsiteX0" fmla="*/ 9931 w 10468"/>
                <a:gd name="connsiteY0" fmla="*/ 8068 h 12752"/>
                <a:gd name="connsiteX1" fmla="*/ 10428 w 10468"/>
                <a:gd name="connsiteY1" fmla="*/ 1041 h 12752"/>
                <a:gd name="connsiteX2" fmla="*/ 8938 w 10468"/>
                <a:gd name="connsiteY2" fmla="*/ 1301 h 12752"/>
                <a:gd name="connsiteX3" fmla="*/ 7945 w 10468"/>
                <a:gd name="connsiteY3" fmla="*/ 1301 h 12752"/>
                <a:gd name="connsiteX4" fmla="*/ 6455 w 10468"/>
                <a:gd name="connsiteY4" fmla="*/ 2082 h 12752"/>
                <a:gd name="connsiteX5" fmla="*/ 5214 w 10468"/>
                <a:gd name="connsiteY5" fmla="*/ 1822 h 12752"/>
                <a:gd name="connsiteX6" fmla="*/ 3972 w 10468"/>
                <a:gd name="connsiteY6" fmla="*/ 781 h 12752"/>
                <a:gd name="connsiteX7" fmla="*/ 2731 w 10468"/>
                <a:gd name="connsiteY7" fmla="*/ 781 h 12752"/>
                <a:gd name="connsiteX8" fmla="*/ 1738 w 10468"/>
                <a:gd name="connsiteY8" fmla="*/ 0 h 12752"/>
                <a:gd name="connsiteX9" fmla="*/ 0 w 10468"/>
                <a:gd name="connsiteY9" fmla="*/ 1301 h 12752"/>
                <a:gd name="connsiteX10" fmla="*/ 745 w 10468"/>
                <a:gd name="connsiteY10" fmla="*/ 1822 h 12752"/>
                <a:gd name="connsiteX11" fmla="*/ 993 w 10468"/>
                <a:gd name="connsiteY11" fmla="*/ 2863 h 12752"/>
                <a:gd name="connsiteX12" fmla="*/ 745 w 10468"/>
                <a:gd name="connsiteY12" fmla="*/ 5205 h 12752"/>
                <a:gd name="connsiteX13" fmla="*/ 0 w 10468"/>
                <a:gd name="connsiteY13" fmla="*/ 6246 h 12752"/>
                <a:gd name="connsiteX14" fmla="*/ 745 w 10468"/>
                <a:gd name="connsiteY14" fmla="*/ 6766 h 12752"/>
                <a:gd name="connsiteX15" fmla="*/ 248 w 10468"/>
                <a:gd name="connsiteY15" fmla="*/ 8068 h 12752"/>
                <a:gd name="connsiteX16" fmla="*/ 993 w 10468"/>
                <a:gd name="connsiteY16" fmla="*/ 8328 h 12752"/>
                <a:gd name="connsiteX17" fmla="*/ 3724 w 10468"/>
                <a:gd name="connsiteY17" fmla="*/ 10150 h 12752"/>
                <a:gd name="connsiteX18" fmla="*/ 4717 w 10468"/>
                <a:gd name="connsiteY18" fmla="*/ 11191 h 12752"/>
                <a:gd name="connsiteX19" fmla="*/ 6455 w 10468"/>
                <a:gd name="connsiteY19" fmla="*/ 12752 h 12752"/>
                <a:gd name="connsiteX20" fmla="*/ 7448 w 10468"/>
                <a:gd name="connsiteY20" fmla="*/ 10930 h 12752"/>
                <a:gd name="connsiteX21" fmla="*/ 8193 w 10468"/>
                <a:gd name="connsiteY21" fmla="*/ 9889 h 12752"/>
                <a:gd name="connsiteX22" fmla="*/ 8690 w 10468"/>
                <a:gd name="connsiteY22" fmla="*/ 9109 h 12752"/>
                <a:gd name="connsiteX23" fmla="*/ 9931 w 10468"/>
                <a:gd name="connsiteY23" fmla="*/ 8068 h 12752"/>
                <a:gd name="connsiteX0" fmla="*/ 9931 w 10579"/>
                <a:gd name="connsiteY0" fmla="*/ 8068 h 12752"/>
                <a:gd name="connsiteX1" fmla="*/ 10474 w 10579"/>
                <a:gd name="connsiteY1" fmla="*/ 3190 h 12752"/>
                <a:gd name="connsiteX2" fmla="*/ 10428 w 10579"/>
                <a:gd name="connsiteY2" fmla="*/ 1041 h 12752"/>
                <a:gd name="connsiteX3" fmla="*/ 8938 w 10579"/>
                <a:gd name="connsiteY3" fmla="*/ 1301 h 12752"/>
                <a:gd name="connsiteX4" fmla="*/ 7945 w 10579"/>
                <a:gd name="connsiteY4" fmla="*/ 1301 h 12752"/>
                <a:gd name="connsiteX5" fmla="*/ 6455 w 10579"/>
                <a:gd name="connsiteY5" fmla="*/ 2082 h 12752"/>
                <a:gd name="connsiteX6" fmla="*/ 5214 w 10579"/>
                <a:gd name="connsiteY6" fmla="*/ 1822 h 12752"/>
                <a:gd name="connsiteX7" fmla="*/ 3972 w 10579"/>
                <a:gd name="connsiteY7" fmla="*/ 781 h 12752"/>
                <a:gd name="connsiteX8" fmla="*/ 2731 w 10579"/>
                <a:gd name="connsiteY8" fmla="*/ 781 h 12752"/>
                <a:gd name="connsiteX9" fmla="*/ 1738 w 10579"/>
                <a:gd name="connsiteY9" fmla="*/ 0 h 12752"/>
                <a:gd name="connsiteX10" fmla="*/ 0 w 10579"/>
                <a:gd name="connsiteY10" fmla="*/ 1301 h 12752"/>
                <a:gd name="connsiteX11" fmla="*/ 745 w 10579"/>
                <a:gd name="connsiteY11" fmla="*/ 1822 h 12752"/>
                <a:gd name="connsiteX12" fmla="*/ 993 w 10579"/>
                <a:gd name="connsiteY12" fmla="*/ 2863 h 12752"/>
                <a:gd name="connsiteX13" fmla="*/ 745 w 10579"/>
                <a:gd name="connsiteY13" fmla="*/ 5205 h 12752"/>
                <a:gd name="connsiteX14" fmla="*/ 0 w 10579"/>
                <a:gd name="connsiteY14" fmla="*/ 6246 h 12752"/>
                <a:gd name="connsiteX15" fmla="*/ 745 w 10579"/>
                <a:gd name="connsiteY15" fmla="*/ 6766 h 12752"/>
                <a:gd name="connsiteX16" fmla="*/ 248 w 10579"/>
                <a:gd name="connsiteY16" fmla="*/ 8068 h 12752"/>
                <a:gd name="connsiteX17" fmla="*/ 993 w 10579"/>
                <a:gd name="connsiteY17" fmla="*/ 8328 h 12752"/>
                <a:gd name="connsiteX18" fmla="*/ 3724 w 10579"/>
                <a:gd name="connsiteY18" fmla="*/ 10150 h 12752"/>
                <a:gd name="connsiteX19" fmla="*/ 4717 w 10579"/>
                <a:gd name="connsiteY19" fmla="*/ 11191 h 12752"/>
                <a:gd name="connsiteX20" fmla="*/ 6455 w 10579"/>
                <a:gd name="connsiteY20" fmla="*/ 12752 h 12752"/>
                <a:gd name="connsiteX21" fmla="*/ 7448 w 10579"/>
                <a:gd name="connsiteY21" fmla="*/ 10930 h 12752"/>
                <a:gd name="connsiteX22" fmla="*/ 8193 w 10579"/>
                <a:gd name="connsiteY22" fmla="*/ 9889 h 12752"/>
                <a:gd name="connsiteX23" fmla="*/ 8690 w 10579"/>
                <a:gd name="connsiteY23" fmla="*/ 9109 h 12752"/>
                <a:gd name="connsiteX24" fmla="*/ 9931 w 10579"/>
                <a:gd name="connsiteY24" fmla="*/ 8068 h 12752"/>
                <a:gd name="connsiteX0" fmla="*/ 9931 w 10480"/>
                <a:gd name="connsiteY0" fmla="*/ 8068 h 12752"/>
                <a:gd name="connsiteX1" fmla="*/ 10126 w 10480"/>
                <a:gd name="connsiteY1" fmla="*/ 2947 h 12752"/>
                <a:gd name="connsiteX2" fmla="*/ 10428 w 10480"/>
                <a:gd name="connsiteY2" fmla="*/ 1041 h 12752"/>
                <a:gd name="connsiteX3" fmla="*/ 8938 w 10480"/>
                <a:gd name="connsiteY3" fmla="*/ 1301 h 12752"/>
                <a:gd name="connsiteX4" fmla="*/ 7945 w 10480"/>
                <a:gd name="connsiteY4" fmla="*/ 1301 h 12752"/>
                <a:gd name="connsiteX5" fmla="*/ 6455 w 10480"/>
                <a:gd name="connsiteY5" fmla="*/ 2082 h 12752"/>
                <a:gd name="connsiteX6" fmla="*/ 5214 w 10480"/>
                <a:gd name="connsiteY6" fmla="*/ 1822 h 12752"/>
                <a:gd name="connsiteX7" fmla="*/ 3972 w 10480"/>
                <a:gd name="connsiteY7" fmla="*/ 781 h 12752"/>
                <a:gd name="connsiteX8" fmla="*/ 2731 w 10480"/>
                <a:gd name="connsiteY8" fmla="*/ 781 h 12752"/>
                <a:gd name="connsiteX9" fmla="*/ 1738 w 10480"/>
                <a:gd name="connsiteY9" fmla="*/ 0 h 12752"/>
                <a:gd name="connsiteX10" fmla="*/ 0 w 10480"/>
                <a:gd name="connsiteY10" fmla="*/ 1301 h 12752"/>
                <a:gd name="connsiteX11" fmla="*/ 745 w 10480"/>
                <a:gd name="connsiteY11" fmla="*/ 1822 h 12752"/>
                <a:gd name="connsiteX12" fmla="*/ 993 w 10480"/>
                <a:gd name="connsiteY12" fmla="*/ 2863 h 12752"/>
                <a:gd name="connsiteX13" fmla="*/ 745 w 10480"/>
                <a:gd name="connsiteY13" fmla="*/ 5205 h 12752"/>
                <a:gd name="connsiteX14" fmla="*/ 0 w 10480"/>
                <a:gd name="connsiteY14" fmla="*/ 6246 h 12752"/>
                <a:gd name="connsiteX15" fmla="*/ 745 w 10480"/>
                <a:gd name="connsiteY15" fmla="*/ 6766 h 12752"/>
                <a:gd name="connsiteX16" fmla="*/ 248 w 10480"/>
                <a:gd name="connsiteY16" fmla="*/ 8068 h 12752"/>
                <a:gd name="connsiteX17" fmla="*/ 993 w 10480"/>
                <a:gd name="connsiteY17" fmla="*/ 8328 h 12752"/>
                <a:gd name="connsiteX18" fmla="*/ 3724 w 10480"/>
                <a:gd name="connsiteY18" fmla="*/ 10150 h 12752"/>
                <a:gd name="connsiteX19" fmla="*/ 4717 w 10480"/>
                <a:gd name="connsiteY19" fmla="*/ 11191 h 12752"/>
                <a:gd name="connsiteX20" fmla="*/ 6455 w 10480"/>
                <a:gd name="connsiteY20" fmla="*/ 12752 h 12752"/>
                <a:gd name="connsiteX21" fmla="*/ 7448 w 10480"/>
                <a:gd name="connsiteY21" fmla="*/ 10930 h 12752"/>
                <a:gd name="connsiteX22" fmla="*/ 8193 w 10480"/>
                <a:gd name="connsiteY22" fmla="*/ 9889 h 12752"/>
                <a:gd name="connsiteX23" fmla="*/ 8690 w 10480"/>
                <a:gd name="connsiteY23" fmla="*/ 9109 h 12752"/>
                <a:gd name="connsiteX24" fmla="*/ 9931 w 10480"/>
                <a:gd name="connsiteY24" fmla="*/ 8068 h 12752"/>
                <a:gd name="connsiteX0" fmla="*/ 9931 w 10480"/>
                <a:gd name="connsiteY0" fmla="*/ 8068 h 12752"/>
                <a:gd name="connsiteX1" fmla="*/ 10126 w 10480"/>
                <a:gd name="connsiteY1" fmla="*/ 2947 h 12752"/>
                <a:gd name="connsiteX2" fmla="*/ 10428 w 10480"/>
                <a:gd name="connsiteY2" fmla="*/ 1041 h 12752"/>
                <a:gd name="connsiteX3" fmla="*/ 8938 w 10480"/>
                <a:gd name="connsiteY3" fmla="*/ 1301 h 12752"/>
                <a:gd name="connsiteX4" fmla="*/ 7945 w 10480"/>
                <a:gd name="connsiteY4" fmla="*/ 1301 h 12752"/>
                <a:gd name="connsiteX5" fmla="*/ 6455 w 10480"/>
                <a:gd name="connsiteY5" fmla="*/ 2082 h 12752"/>
                <a:gd name="connsiteX6" fmla="*/ 5214 w 10480"/>
                <a:gd name="connsiteY6" fmla="*/ 1822 h 12752"/>
                <a:gd name="connsiteX7" fmla="*/ 4320 w 10480"/>
                <a:gd name="connsiteY7" fmla="*/ 4300 h 12752"/>
                <a:gd name="connsiteX8" fmla="*/ 2731 w 10480"/>
                <a:gd name="connsiteY8" fmla="*/ 781 h 12752"/>
                <a:gd name="connsiteX9" fmla="*/ 1738 w 10480"/>
                <a:gd name="connsiteY9" fmla="*/ 0 h 12752"/>
                <a:gd name="connsiteX10" fmla="*/ 0 w 10480"/>
                <a:gd name="connsiteY10" fmla="*/ 1301 h 12752"/>
                <a:gd name="connsiteX11" fmla="*/ 745 w 10480"/>
                <a:gd name="connsiteY11" fmla="*/ 1822 h 12752"/>
                <a:gd name="connsiteX12" fmla="*/ 993 w 10480"/>
                <a:gd name="connsiteY12" fmla="*/ 2863 h 12752"/>
                <a:gd name="connsiteX13" fmla="*/ 745 w 10480"/>
                <a:gd name="connsiteY13" fmla="*/ 5205 h 12752"/>
                <a:gd name="connsiteX14" fmla="*/ 0 w 10480"/>
                <a:gd name="connsiteY14" fmla="*/ 6246 h 12752"/>
                <a:gd name="connsiteX15" fmla="*/ 745 w 10480"/>
                <a:gd name="connsiteY15" fmla="*/ 6766 h 12752"/>
                <a:gd name="connsiteX16" fmla="*/ 248 w 10480"/>
                <a:gd name="connsiteY16" fmla="*/ 8068 h 12752"/>
                <a:gd name="connsiteX17" fmla="*/ 993 w 10480"/>
                <a:gd name="connsiteY17" fmla="*/ 8328 h 12752"/>
                <a:gd name="connsiteX18" fmla="*/ 3724 w 10480"/>
                <a:gd name="connsiteY18" fmla="*/ 10150 h 12752"/>
                <a:gd name="connsiteX19" fmla="*/ 4717 w 10480"/>
                <a:gd name="connsiteY19" fmla="*/ 11191 h 12752"/>
                <a:gd name="connsiteX20" fmla="*/ 6455 w 10480"/>
                <a:gd name="connsiteY20" fmla="*/ 12752 h 12752"/>
                <a:gd name="connsiteX21" fmla="*/ 7448 w 10480"/>
                <a:gd name="connsiteY21" fmla="*/ 10930 h 12752"/>
                <a:gd name="connsiteX22" fmla="*/ 8193 w 10480"/>
                <a:gd name="connsiteY22" fmla="*/ 9889 h 12752"/>
                <a:gd name="connsiteX23" fmla="*/ 8690 w 10480"/>
                <a:gd name="connsiteY23" fmla="*/ 9109 h 12752"/>
                <a:gd name="connsiteX24" fmla="*/ 9931 w 10480"/>
                <a:gd name="connsiteY24" fmla="*/ 8068 h 12752"/>
                <a:gd name="connsiteX0" fmla="*/ 9931 w 10480"/>
                <a:gd name="connsiteY0" fmla="*/ 8068 h 12752"/>
                <a:gd name="connsiteX1" fmla="*/ 10126 w 10480"/>
                <a:gd name="connsiteY1" fmla="*/ 2947 h 12752"/>
                <a:gd name="connsiteX2" fmla="*/ 10428 w 10480"/>
                <a:gd name="connsiteY2" fmla="*/ 1041 h 12752"/>
                <a:gd name="connsiteX3" fmla="*/ 8938 w 10480"/>
                <a:gd name="connsiteY3" fmla="*/ 1301 h 12752"/>
                <a:gd name="connsiteX4" fmla="*/ 7945 w 10480"/>
                <a:gd name="connsiteY4" fmla="*/ 1301 h 12752"/>
                <a:gd name="connsiteX5" fmla="*/ 6455 w 10480"/>
                <a:gd name="connsiteY5" fmla="*/ 2082 h 12752"/>
                <a:gd name="connsiteX6" fmla="*/ 5214 w 10480"/>
                <a:gd name="connsiteY6" fmla="*/ 1822 h 12752"/>
                <a:gd name="connsiteX7" fmla="*/ 4320 w 10480"/>
                <a:gd name="connsiteY7" fmla="*/ 4300 h 12752"/>
                <a:gd name="connsiteX8" fmla="*/ 2731 w 10480"/>
                <a:gd name="connsiteY8" fmla="*/ 781 h 12752"/>
                <a:gd name="connsiteX9" fmla="*/ 1738 w 10480"/>
                <a:gd name="connsiteY9" fmla="*/ 0 h 12752"/>
                <a:gd name="connsiteX10" fmla="*/ 0 w 10480"/>
                <a:gd name="connsiteY10" fmla="*/ 1301 h 12752"/>
                <a:gd name="connsiteX11" fmla="*/ 745 w 10480"/>
                <a:gd name="connsiteY11" fmla="*/ 1822 h 12752"/>
                <a:gd name="connsiteX12" fmla="*/ 993 w 10480"/>
                <a:gd name="connsiteY12" fmla="*/ 2863 h 12752"/>
                <a:gd name="connsiteX13" fmla="*/ 745 w 10480"/>
                <a:gd name="connsiteY13" fmla="*/ 5205 h 12752"/>
                <a:gd name="connsiteX14" fmla="*/ 0 w 10480"/>
                <a:gd name="connsiteY14" fmla="*/ 6246 h 12752"/>
                <a:gd name="connsiteX15" fmla="*/ 745 w 10480"/>
                <a:gd name="connsiteY15" fmla="*/ 6766 h 12752"/>
                <a:gd name="connsiteX16" fmla="*/ 248 w 10480"/>
                <a:gd name="connsiteY16" fmla="*/ 8068 h 12752"/>
                <a:gd name="connsiteX17" fmla="*/ 993 w 10480"/>
                <a:gd name="connsiteY17" fmla="*/ 8328 h 12752"/>
                <a:gd name="connsiteX18" fmla="*/ 3724 w 10480"/>
                <a:gd name="connsiteY18" fmla="*/ 10150 h 12752"/>
                <a:gd name="connsiteX19" fmla="*/ 4717 w 10480"/>
                <a:gd name="connsiteY19" fmla="*/ 11191 h 12752"/>
                <a:gd name="connsiteX20" fmla="*/ 6455 w 10480"/>
                <a:gd name="connsiteY20" fmla="*/ 12752 h 12752"/>
                <a:gd name="connsiteX21" fmla="*/ 7448 w 10480"/>
                <a:gd name="connsiteY21" fmla="*/ 10930 h 12752"/>
                <a:gd name="connsiteX22" fmla="*/ 8193 w 10480"/>
                <a:gd name="connsiteY22" fmla="*/ 9889 h 12752"/>
                <a:gd name="connsiteX23" fmla="*/ 8690 w 10480"/>
                <a:gd name="connsiteY23" fmla="*/ 9109 h 12752"/>
                <a:gd name="connsiteX24" fmla="*/ 9931 w 10480"/>
                <a:gd name="connsiteY24" fmla="*/ 8068 h 12752"/>
                <a:gd name="connsiteX0" fmla="*/ 9931 w 10480"/>
                <a:gd name="connsiteY0" fmla="*/ 8068 h 12752"/>
                <a:gd name="connsiteX1" fmla="*/ 10126 w 10480"/>
                <a:gd name="connsiteY1" fmla="*/ 2947 h 12752"/>
                <a:gd name="connsiteX2" fmla="*/ 10428 w 10480"/>
                <a:gd name="connsiteY2" fmla="*/ 1041 h 12752"/>
                <a:gd name="connsiteX3" fmla="*/ 8938 w 10480"/>
                <a:gd name="connsiteY3" fmla="*/ 1301 h 12752"/>
                <a:gd name="connsiteX4" fmla="*/ 7945 w 10480"/>
                <a:gd name="connsiteY4" fmla="*/ 1301 h 12752"/>
                <a:gd name="connsiteX5" fmla="*/ 6455 w 10480"/>
                <a:gd name="connsiteY5" fmla="*/ 2082 h 12752"/>
                <a:gd name="connsiteX6" fmla="*/ 5214 w 10480"/>
                <a:gd name="connsiteY6" fmla="*/ 1822 h 12752"/>
                <a:gd name="connsiteX7" fmla="*/ 4204 w 10480"/>
                <a:gd name="connsiteY7" fmla="*/ 3451 h 12752"/>
                <a:gd name="connsiteX8" fmla="*/ 2731 w 10480"/>
                <a:gd name="connsiteY8" fmla="*/ 781 h 12752"/>
                <a:gd name="connsiteX9" fmla="*/ 1738 w 10480"/>
                <a:gd name="connsiteY9" fmla="*/ 0 h 12752"/>
                <a:gd name="connsiteX10" fmla="*/ 0 w 10480"/>
                <a:gd name="connsiteY10" fmla="*/ 1301 h 12752"/>
                <a:gd name="connsiteX11" fmla="*/ 745 w 10480"/>
                <a:gd name="connsiteY11" fmla="*/ 1822 h 12752"/>
                <a:gd name="connsiteX12" fmla="*/ 993 w 10480"/>
                <a:gd name="connsiteY12" fmla="*/ 2863 h 12752"/>
                <a:gd name="connsiteX13" fmla="*/ 745 w 10480"/>
                <a:gd name="connsiteY13" fmla="*/ 5205 h 12752"/>
                <a:gd name="connsiteX14" fmla="*/ 0 w 10480"/>
                <a:gd name="connsiteY14" fmla="*/ 6246 h 12752"/>
                <a:gd name="connsiteX15" fmla="*/ 745 w 10480"/>
                <a:gd name="connsiteY15" fmla="*/ 6766 h 12752"/>
                <a:gd name="connsiteX16" fmla="*/ 248 w 10480"/>
                <a:gd name="connsiteY16" fmla="*/ 8068 h 12752"/>
                <a:gd name="connsiteX17" fmla="*/ 993 w 10480"/>
                <a:gd name="connsiteY17" fmla="*/ 8328 h 12752"/>
                <a:gd name="connsiteX18" fmla="*/ 3724 w 10480"/>
                <a:gd name="connsiteY18" fmla="*/ 10150 h 12752"/>
                <a:gd name="connsiteX19" fmla="*/ 4717 w 10480"/>
                <a:gd name="connsiteY19" fmla="*/ 11191 h 12752"/>
                <a:gd name="connsiteX20" fmla="*/ 6455 w 10480"/>
                <a:gd name="connsiteY20" fmla="*/ 12752 h 12752"/>
                <a:gd name="connsiteX21" fmla="*/ 7448 w 10480"/>
                <a:gd name="connsiteY21" fmla="*/ 10930 h 12752"/>
                <a:gd name="connsiteX22" fmla="*/ 8193 w 10480"/>
                <a:gd name="connsiteY22" fmla="*/ 9889 h 12752"/>
                <a:gd name="connsiteX23" fmla="*/ 8690 w 10480"/>
                <a:gd name="connsiteY23" fmla="*/ 9109 h 12752"/>
                <a:gd name="connsiteX24" fmla="*/ 9931 w 10480"/>
                <a:gd name="connsiteY24" fmla="*/ 8068 h 12752"/>
                <a:gd name="connsiteX0" fmla="*/ 9931 w 10480"/>
                <a:gd name="connsiteY0" fmla="*/ 8068 h 12752"/>
                <a:gd name="connsiteX1" fmla="*/ 10126 w 10480"/>
                <a:gd name="connsiteY1" fmla="*/ 2947 h 12752"/>
                <a:gd name="connsiteX2" fmla="*/ 10428 w 10480"/>
                <a:gd name="connsiteY2" fmla="*/ 1041 h 12752"/>
                <a:gd name="connsiteX3" fmla="*/ 8938 w 10480"/>
                <a:gd name="connsiteY3" fmla="*/ 1301 h 12752"/>
                <a:gd name="connsiteX4" fmla="*/ 7945 w 10480"/>
                <a:gd name="connsiteY4" fmla="*/ 1301 h 12752"/>
                <a:gd name="connsiteX5" fmla="*/ 6455 w 10480"/>
                <a:gd name="connsiteY5" fmla="*/ 2082 h 12752"/>
                <a:gd name="connsiteX6" fmla="*/ 4517 w 10480"/>
                <a:gd name="connsiteY6" fmla="*/ 1701 h 12752"/>
                <a:gd name="connsiteX7" fmla="*/ 4204 w 10480"/>
                <a:gd name="connsiteY7" fmla="*/ 3451 h 12752"/>
                <a:gd name="connsiteX8" fmla="*/ 2731 w 10480"/>
                <a:gd name="connsiteY8" fmla="*/ 781 h 12752"/>
                <a:gd name="connsiteX9" fmla="*/ 1738 w 10480"/>
                <a:gd name="connsiteY9" fmla="*/ 0 h 12752"/>
                <a:gd name="connsiteX10" fmla="*/ 0 w 10480"/>
                <a:gd name="connsiteY10" fmla="*/ 1301 h 12752"/>
                <a:gd name="connsiteX11" fmla="*/ 745 w 10480"/>
                <a:gd name="connsiteY11" fmla="*/ 1822 h 12752"/>
                <a:gd name="connsiteX12" fmla="*/ 993 w 10480"/>
                <a:gd name="connsiteY12" fmla="*/ 2863 h 12752"/>
                <a:gd name="connsiteX13" fmla="*/ 745 w 10480"/>
                <a:gd name="connsiteY13" fmla="*/ 5205 h 12752"/>
                <a:gd name="connsiteX14" fmla="*/ 0 w 10480"/>
                <a:gd name="connsiteY14" fmla="*/ 6246 h 12752"/>
                <a:gd name="connsiteX15" fmla="*/ 745 w 10480"/>
                <a:gd name="connsiteY15" fmla="*/ 6766 h 12752"/>
                <a:gd name="connsiteX16" fmla="*/ 248 w 10480"/>
                <a:gd name="connsiteY16" fmla="*/ 8068 h 12752"/>
                <a:gd name="connsiteX17" fmla="*/ 993 w 10480"/>
                <a:gd name="connsiteY17" fmla="*/ 8328 h 12752"/>
                <a:gd name="connsiteX18" fmla="*/ 3724 w 10480"/>
                <a:gd name="connsiteY18" fmla="*/ 10150 h 12752"/>
                <a:gd name="connsiteX19" fmla="*/ 4717 w 10480"/>
                <a:gd name="connsiteY19" fmla="*/ 11191 h 12752"/>
                <a:gd name="connsiteX20" fmla="*/ 6455 w 10480"/>
                <a:gd name="connsiteY20" fmla="*/ 12752 h 12752"/>
                <a:gd name="connsiteX21" fmla="*/ 7448 w 10480"/>
                <a:gd name="connsiteY21" fmla="*/ 10930 h 12752"/>
                <a:gd name="connsiteX22" fmla="*/ 8193 w 10480"/>
                <a:gd name="connsiteY22" fmla="*/ 9889 h 12752"/>
                <a:gd name="connsiteX23" fmla="*/ 8690 w 10480"/>
                <a:gd name="connsiteY23" fmla="*/ 9109 h 12752"/>
                <a:gd name="connsiteX24" fmla="*/ 9931 w 10480"/>
                <a:gd name="connsiteY24" fmla="*/ 8068 h 12752"/>
                <a:gd name="connsiteX0" fmla="*/ 9931 w 10480"/>
                <a:gd name="connsiteY0" fmla="*/ 8068 h 12752"/>
                <a:gd name="connsiteX1" fmla="*/ 10126 w 10480"/>
                <a:gd name="connsiteY1" fmla="*/ 2947 h 12752"/>
                <a:gd name="connsiteX2" fmla="*/ 10428 w 10480"/>
                <a:gd name="connsiteY2" fmla="*/ 1041 h 12752"/>
                <a:gd name="connsiteX3" fmla="*/ 8938 w 10480"/>
                <a:gd name="connsiteY3" fmla="*/ 1301 h 12752"/>
                <a:gd name="connsiteX4" fmla="*/ 7945 w 10480"/>
                <a:gd name="connsiteY4" fmla="*/ 1301 h 12752"/>
                <a:gd name="connsiteX5" fmla="*/ 6455 w 10480"/>
                <a:gd name="connsiteY5" fmla="*/ 2082 h 12752"/>
                <a:gd name="connsiteX6" fmla="*/ 4517 w 10480"/>
                <a:gd name="connsiteY6" fmla="*/ 1701 h 12752"/>
                <a:gd name="connsiteX7" fmla="*/ 4204 w 10480"/>
                <a:gd name="connsiteY7" fmla="*/ 3451 h 12752"/>
                <a:gd name="connsiteX8" fmla="*/ 3660 w 10480"/>
                <a:gd name="connsiteY8" fmla="*/ 781 h 12752"/>
                <a:gd name="connsiteX9" fmla="*/ 1738 w 10480"/>
                <a:gd name="connsiteY9" fmla="*/ 0 h 12752"/>
                <a:gd name="connsiteX10" fmla="*/ 0 w 10480"/>
                <a:gd name="connsiteY10" fmla="*/ 1301 h 12752"/>
                <a:gd name="connsiteX11" fmla="*/ 745 w 10480"/>
                <a:gd name="connsiteY11" fmla="*/ 1822 h 12752"/>
                <a:gd name="connsiteX12" fmla="*/ 993 w 10480"/>
                <a:gd name="connsiteY12" fmla="*/ 2863 h 12752"/>
                <a:gd name="connsiteX13" fmla="*/ 745 w 10480"/>
                <a:gd name="connsiteY13" fmla="*/ 5205 h 12752"/>
                <a:gd name="connsiteX14" fmla="*/ 0 w 10480"/>
                <a:gd name="connsiteY14" fmla="*/ 6246 h 12752"/>
                <a:gd name="connsiteX15" fmla="*/ 745 w 10480"/>
                <a:gd name="connsiteY15" fmla="*/ 6766 h 12752"/>
                <a:gd name="connsiteX16" fmla="*/ 248 w 10480"/>
                <a:gd name="connsiteY16" fmla="*/ 8068 h 12752"/>
                <a:gd name="connsiteX17" fmla="*/ 993 w 10480"/>
                <a:gd name="connsiteY17" fmla="*/ 8328 h 12752"/>
                <a:gd name="connsiteX18" fmla="*/ 3724 w 10480"/>
                <a:gd name="connsiteY18" fmla="*/ 10150 h 12752"/>
                <a:gd name="connsiteX19" fmla="*/ 4717 w 10480"/>
                <a:gd name="connsiteY19" fmla="*/ 11191 h 12752"/>
                <a:gd name="connsiteX20" fmla="*/ 6455 w 10480"/>
                <a:gd name="connsiteY20" fmla="*/ 12752 h 12752"/>
                <a:gd name="connsiteX21" fmla="*/ 7448 w 10480"/>
                <a:gd name="connsiteY21" fmla="*/ 10930 h 12752"/>
                <a:gd name="connsiteX22" fmla="*/ 8193 w 10480"/>
                <a:gd name="connsiteY22" fmla="*/ 9889 h 12752"/>
                <a:gd name="connsiteX23" fmla="*/ 8690 w 10480"/>
                <a:gd name="connsiteY23" fmla="*/ 9109 h 12752"/>
                <a:gd name="connsiteX24" fmla="*/ 9931 w 10480"/>
                <a:gd name="connsiteY24" fmla="*/ 8068 h 12752"/>
                <a:gd name="connsiteX0" fmla="*/ 9931 w 10480"/>
                <a:gd name="connsiteY0" fmla="*/ 8068 h 12752"/>
                <a:gd name="connsiteX1" fmla="*/ 10126 w 10480"/>
                <a:gd name="connsiteY1" fmla="*/ 2947 h 12752"/>
                <a:gd name="connsiteX2" fmla="*/ 10428 w 10480"/>
                <a:gd name="connsiteY2" fmla="*/ 1041 h 12752"/>
                <a:gd name="connsiteX3" fmla="*/ 8938 w 10480"/>
                <a:gd name="connsiteY3" fmla="*/ 1301 h 12752"/>
                <a:gd name="connsiteX4" fmla="*/ 7945 w 10480"/>
                <a:gd name="connsiteY4" fmla="*/ 1301 h 12752"/>
                <a:gd name="connsiteX5" fmla="*/ 6455 w 10480"/>
                <a:gd name="connsiteY5" fmla="*/ 2082 h 12752"/>
                <a:gd name="connsiteX6" fmla="*/ 4285 w 10480"/>
                <a:gd name="connsiteY6" fmla="*/ 1580 h 12752"/>
                <a:gd name="connsiteX7" fmla="*/ 4204 w 10480"/>
                <a:gd name="connsiteY7" fmla="*/ 3451 h 12752"/>
                <a:gd name="connsiteX8" fmla="*/ 3660 w 10480"/>
                <a:gd name="connsiteY8" fmla="*/ 781 h 12752"/>
                <a:gd name="connsiteX9" fmla="*/ 1738 w 10480"/>
                <a:gd name="connsiteY9" fmla="*/ 0 h 12752"/>
                <a:gd name="connsiteX10" fmla="*/ 0 w 10480"/>
                <a:gd name="connsiteY10" fmla="*/ 1301 h 12752"/>
                <a:gd name="connsiteX11" fmla="*/ 745 w 10480"/>
                <a:gd name="connsiteY11" fmla="*/ 1822 h 12752"/>
                <a:gd name="connsiteX12" fmla="*/ 993 w 10480"/>
                <a:gd name="connsiteY12" fmla="*/ 2863 h 12752"/>
                <a:gd name="connsiteX13" fmla="*/ 745 w 10480"/>
                <a:gd name="connsiteY13" fmla="*/ 5205 h 12752"/>
                <a:gd name="connsiteX14" fmla="*/ 0 w 10480"/>
                <a:gd name="connsiteY14" fmla="*/ 6246 h 12752"/>
                <a:gd name="connsiteX15" fmla="*/ 745 w 10480"/>
                <a:gd name="connsiteY15" fmla="*/ 6766 h 12752"/>
                <a:gd name="connsiteX16" fmla="*/ 248 w 10480"/>
                <a:gd name="connsiteY16" fmla="*/ 8068 h 12752"/>
                <a:gd name="connsiteX17" fmla="*/ 993 w 10480"/>
                <a:gd name="connsiteY17" fmla="*/ 8328 h 12752"/>
                <a:gd name="connsiteX18" fmla="*/ 3724 w 10480"/>
                <a:gd name="connsiteY18" fmla="*/ 10150 h 12752"/>
                <a:gd name="connsiteX19" fmla="*/ 4717 w 10480"/>
                <a:gd name="connsiteY19" fmla="*/ 11191 h 12752"/>
                <a:gd name="connsiteX20" fmla="*/ 6455 w 10480"/>
                <a:gd name="connsiteY20" fmla="*/ 12752 h 12752"/>
                <a:gd name="connsiteX21" fmla="*/ 7448 w 10480"/>
                <a:gd name="connsiteY21" fmla="*/ 10930 h 12752"/>
                <a:gd name="connsiteX22" fmla="*/ 8193 w 10480"/>
                <a:gd name="connsiteY22" fmla="*/ 9889 h 12752"/>
                <a:gd name="connsiteX23" fmla="*/ 8690 w 10480"/>
                <a:gd name="connsiteY23" fmla="*/ 9109 h 12752"/>
                <a:gd name="connsiteX24" fmla="*/ 9931 w 10480"/>
                <a:gd name="connsiteY24" fmla="*/ 8068 h 12752"/>
                <a:gd name="connsiteX0" fmla="*/ 9931 w 10480"/>
                <a:gd name="connsiteY0" fmla="*/ 8068 h 12752"/>
                <a:gd name="connsiteX1" fmla="*/ 10126 w 10480"/>
                <a:gd name="connsiteY1" fmla="*/ 2947 h 12752"/>
                <a:gd name="connsiteX2" fmla="*/ 10428 w 10480"/>
                <a:gd name="connsiteY2" fmla="*/ 1041 h 12752"/>
                <a:gd name="connsiteX3" fmla="*/ 8938 w 10480"/>
                <a:gd name="connsiteY3" fmla="*/ 1301 h 12752"/>
                <a:gd name="connsiteX4" fmla="*/ 7945 w 10480"/>
                <a:gd name="connsiteY4" fmla="*/ 1301 h 12752"/>
                <a:gd name="connsiteX5" fmla="*/ 6455 w 10480"/>
                <a:gd name="connsiteY5" fmla="*/ 2082 h 12752"/>
                <a:gd name="connsiteX6" fmla="*/ 4285 w 10480"/>
                <a:gd name="connsiteY6" fmla="*/ 1580 h 12752"/>
                <a:gd name="connsiteX7" fmla="*/ 4204 w 10480"/>
                <a:gd name="connsiteY7" fmla="*/ 3451 h 12752"/>
                <a:gd name="connsiteX8" fmla="*/ 2847 w 10480"/>
                <a:gd name="connsiteY8" fmla="*/ 781 h 12752"/>
                <a:gd name="connsiteX9" fmla="*/ 1738 w 10480"/>
                <a:gd name="connsiteY9" fmla="*/ 0 h 12752"/>
                <a:gd name="connsiteX10" fmla="*/ 0 w 10480"/>
                <a:gd name="connsiteY10" fmla="*/ 1301 h 12752"/>
                <a:gd name="connsiteX11" fmla="*/ 745 w 10480"/>
                <a:gd name="connsiteY11" fmla="*/ 1822 h 12752"/>
                <a:gd name="connsiteX12" fmla="*/ 993 w 10480"/>
                <a:gd name="connsiteY12" fmla="*/ 2863 h 12752"/>
                <a:gd name="connsiteX13" fmla="*/ 745 w 10480"/>
                <a:gd name="connsiteY13" fmla="*/ 5205 h 12752"/>
                <a:gd name="connsiteX14" fmla="*/ 0 w 10480"/>
                <a:gd name="connsiteY14" fmla="*/ 6246 h 12752"/>
                <a:gd name="connsiteX15" fmla="*/ 745 w 10480"/>
                <a:gd name="connsiteY15" fmla="*/ 6766 h 12752"/>
                <a:gd name="connsiteX16" fmla="*/ 248 w 10480"/>
                <a:gd name="connsiteY16" fmla="*/ 8068 h 12752"/>
                <a:gd name="connsiteX17" fmla="*/ 993 w 10480"/>
                <a:gd name="connsiteY17" fmla="*/ 8328 h 12752"/>
                <a:gd name="connsiteX18" fmla="*/ 3724 w 10480"/>
                <a:gd name="connsiteY18" fmla="*/ 10150 h 12752"/>
                <a:gd name="connsiteX19" fmla="*/ 4717 w 10480"/>
                <a:gd name="connsiteY19" fmla="*/ 11191 h 12752"/>
                <a:gd name="connsiteX20" fmla="*/ 6455 w 10480"/>
                <a:gd name="connsiteY20" fmla="*/ 12752 h 12752"/>
                <a:gd name="connsiteX21" fmla="*/ 7448 w 10480"/>
                <a:gd name="connsiteY21" fmla="*/ 10930 h 12752"/>
                <a:gd name="connsiteX22" fmla="*/ 8193 w 10480"/>
                <a:gd name="connsiteY22" fmla="*/ 9889 h 12752"/>
                <a:gd name="connsiteX23" fmla="*/ 8690 w 10480"/>
                <a:gd name="connsiteY23" fmla="*/ 9109 h 12752"/>
                <a:gd name="connsiteX24" fmla="*/ 9931 w 10480"/>
                <a:gd name="connsiteY24" fmla="*/ 8068 h 12752"/>
                <a:gd name="connsiteX0" fmla="*/ 9931 w 10480"/>
                <a:gd name="connsiteY0" fmla="*/ 8068 h 12752"/>
                <a:gd name="connsiteX1" fmla="*/ 10126 w 10480"/>
                <a:gd name="connsiteY1" fmla="*/ 2947 h 12752"/>
                <a:gd name="connsiteX2" fmla="*/ 10428 w 10480"/>
                <a:gd name="connsiteY2" fmla="*/ 1041 h 12752"/>
                <a:gd name="connsiteX3" fmla="*/ 8938 w 10480"/>
                <a:gd name="connsiteY3" fmla="*/ 1301 h 12752"/>
                <a:gd name="connsiteX4" fmla="*/ 7945 w 10480"/>
                <a:gd name="connsiteY4" fmla="*/ 1301 h 12752"/>
                <a:gd name="connsiteX5" fmla="*/ 6455 w 10480"/>
                <a:gd name="connsiteY5" fmla="*/ 2082 h 12752"/>
                <a:gd name="connsiteX6" fmla="*/ 4285 w 10480"/>
                <a:gd name="connsiteY6" fmla="*/ 1580 h 12752"/>
                <a:gd name="connsiteX7" fmla="*/ 3391 w 10480"/>
                <a:gd name="connsiteY7" fmla="*/ 3451 h 12752"/>
                <a:gd name="connsiteX8" fmla="*/ 2847 w 10480"/>
                <a:gd name="connsiteY8" fmla="*/ 781 h 12752"/>
                <a:gd name="connsiteX9" fmla="*/ 1738 w 10480"/>
                <a:gd name="connsiteY9" fmla="*/ 0 h 12752"/>
                <a:gd name="connsiteX10" fmla="*/ 0 w 10480"/>
                <a:gd name="connsiteY10" fmla="*/ 1301 h 12752"/>
                <a:gd name="connsiteX11" fmla="*/ 745 w 10480"/>
                <a:gd name="connsiteY11" fmla="*/ 1822 h 12752"/>
                <a:gd name="connsiteX12" fmla="*/ 993 w 10480"/>
                <a:gd name="connsiteY12" fmla="*/ 2863 h 12752"/>
                <a:gd name="connsiteX13" fmla="*/ 745 w 10480"/>
                <a:gd name="connsiteY13" fmla="*/ 5205 h 12752"/>
                <a:gd name="connsiteX14" fmla="*/ 0 w 10480"/>
                <a:gd name="connsiteY14" fmla="*/ 6246 h 12752"/>
                <a:gd name="connsiteX15" fmla="*/ 745 w 10480"/>
                <a:gd name="connsiteY15" fmla="*/ 6766 h 12752"/>
                <a:gd name="connsiteX16" fmla="*/ 248 w 10480"/>
                <a:gd name="connsiteY16" fmla="*/ 8068 h 12752"/>
                <a:gd name="connsiteX17" fmla="*/ 993 w 10480"/>
                <a:gd name="connsiteY17" fmla="*/ 8328 h 12752"/>
                <a:gd name="connsiteX18" fmla="*/ 3724 w 10480"/>
                <a:gd name="connsiteY18" fmla="*/ 10150 h 12752"/>
                <a:gd name="connsiteX19" fmla="*/ 4717 w 10480"/>
                <a:gd name="connsiteY19" fmla="*/ 11191 h 12752"/>
                <a:gd name="connsiteX20" fmla="*/ 6455 w 10480"/>
                <a:gd name="connsiteY20" fmla="*/ 12752 h 12752"/>
                <a:gd name="connsiteX21" fmla="*/ 7448 w 10480"/>
                <a:gd name="connsiteY21" fmla="*/ 10930 h 12752"/>
                <a:gd name="connsiteX22" fmla="*/ 8193 w 10480"/>
                <a:gd name="connsiteY22" fmla="*/ 9889 h 12752"/>
                <a:gd name="connsiteX23" fmla="*/ 8690 w 10480"/>
                <a:gd name="connsiteY23" fmla="*/ 9109 h 12752"/>
                <a:gd name="connsiteX24" fmla="*/ 9931 w 10480"/>
                <a:gd name="connsiteY24" fmla="*/ 8068 h 12752"/>
                <a:gd name="connsiteX0" fmla="*/ 9931 w 10480"/>
                <a:gd name="connsiteY0" fmla="*/ 8068 h 12752"/>
                <a:gd name="connsiteX1" fmla="*/ 10126 w 10480"/>
                <a:gd name="connsiteY1" fmla="*/ 2947 h 12752"/>
                <a:gd name="connsiteX2" fmla="*/ 10428 w 10480"/>
                <a:gd name="connsiteY2" fmla="*/ 1041 h 12752"/>
                <a:gd name="connsiteX3" fmla="*/ 8938 w 10480"/>
                <a:gd name="connsiteY3" fmla="*/ 1301 h 12752"/>
                <a:gd name="connsiteX4" fmla="*/ 7945 w 10480"/>
                <a:gd name="connsiteY4" fmla="*/ 1301 h 12752"/>
                <a:gd name="connsiteX5" fmla="*/ 6455 w 10480"/>
                <a:gd name="connsiteY5" fmla="*/ 2082 h 12752"/>
                <a:gd name="connsiteX6" fmla="*/ 4285 w 10480"/>
                <a:gd name="connsiteY6" fmla="*/ 1580 h 12752"/>
                <a:gd name="connsiteX7" fmla="*/ 3391 w 10480"/>
                <a:gd name="connsiteY7" fmla="*/ 3451 h 12752"/>
                <a:gd name="connsiteX8" fmla="*/ 2382 w 10480"/>
                <a:gd name="connsiteY8" fmla="*/ 781 h 12752"/>
                <a:gd name="connsiteX9" fmla="*/ 1738 w 10480"/>
                <a:gd name="connsiteY9" fmla="*/ 0 h 12752"/>
                <a:gd name="connsiteX10" fmla="*/ 0 w 10480"/>
                <a:gd name="connsiteY10" fmla="*/ 1301 h 12752"/>
                <a:gd name="connsiteX11" fmla="*/ 745 w 10480"/>
                <a:gd name="connsiteY11" fmla="*/ 1822 h 12752"/>
                <a:gd name="connsiteX12" fmla="*/ 993 w 10480"/>
                <a:gd name="connsiteY12" fmla="*/ 2863 h 12752"/>
                <a:gd name="connsiteX13" fmla="*/ 745 w 10480"/>
                <a:gd name="connsiteY13" fmla="*/ 5205 h 12752"/>
                <a:gd name="connsiteX14" fmla="*/ 0 w 10480"/>
                <a:gd name="connsiteY14" fmla="*/ 6246 h 12752"/>
                <a:gd name="connsiteX15" fmla="*/ 745 w 10480"/>
                <a:gd name="connsiteY15" fmla="*/ 6766 h 12752"/>
                <a:gd name="connsiteX16" fmla="*/ 248 w 10480"/>
                <a:gd name="connsiteY16" fmla="*/ 8068 h 12752"/>
                <a:gd name="connsiteX17" fmla="*/ 993 w 10480"/>
                <a:gd name="connsiteY17" fmla="*/ 8328 h 12752"/>
                <a:gd name="connsiteX18" fmla="*/ 3724 w 10480"/>
                <a:gd name="connsiteY18" fmla="*/ 10150 h 12752"/>
                <a:gd name="connsiteX19" fmla="*/ 4717 w 10480"/>
                <a:gd name="connsiteY19" fmla="*/ 11191 h 12752"/>
                <a:gd name="connsiteX20" fmla="*/ 6455 w 10480"/>
                <a:gd name="connsiteY20" fmla="*/ 12752 h 12752"/>
                <a:gd name="connsiteX21" fmla="*/ 7448 w 10480"/>
                <a:gd name="connsiteY21" fmla="*/ 10930 h 12752"/>
                <a:gd name="connsiteX22" fmla="*/ 8193 w 10480"/>
                <a:gd name="connsiteY22" fmla="*/ 9889 h 12752"/>
                <a:gd name="connsiteX23" fmla="*/ 8690 w 10480"/>
                <a:gd name="connsiteY23" fmla="*/ 9109 h 12752"/>
                <a:gd name="connsiteX24" fmla="*/ 9931 w 10480"/>
                <a:gd name="connsiteY24" fmla="*/ 8068 h 12752"/>
                <a:gd name="connsiteX0" fmla="*/ 9931 w 10480"/>
                <a:gd name="connsiteY0" fmla="*/ 8068 h 12752"/>
                <a:gd name="connsiteX1" fmla="*/ 10126 w 10480"/>
                <a:gd name="connsiteY1" fmla="*/ 2947 h 12752"/>
                <a:gd name="connsiteX2" fmla="*/ 10428 w 10480"/>
                <a:gd name="connsiteY2" fmla="*/ 1041 h 12752"/>
                <a:gd name="connsiteX3" fmla="*/ 8938 w 10480"/>
                <a:gd name="connsiteY3" fmla="*/ 1301 h 12752"/>
                <a:gd name="connsiteX4" fmla="*/ 7945 w 10480"/>
                <a:gd name="connsiteY4" fmla="*/ 1301 h 12752"/>
                <a:gd name="connsiteX5" fmla="*/ 6455 w 10480"/>
                <a:gd name="connsiteY5" fmla="*/ 2082 h 12752"/>
                <a:gd name="connsiteX6" fmla="*/ 3124 w 10480"/>
                <a:gd name="connsiteY6" fmla="*/ 973 h 12752"/>
                <a:gd name="connsiteX7" fmla="*/ 3391 w 10480"/>
                <a:gd name="connsiteY7" fmla="*/ 3451 h 12752"/>
                <a:gd name="connsiteX8" fmla="*/ 2382 w 10480"/>
                <a:gd name="connsiteY8" fmla="*/ 781 h 12752"/>
                <a:gd name="connsiteX9" fmla="*/ 1738 w 10480"/>
                <a:gd name="connsiteY9" fmla="*/ 0 h 12752"/>
                <a:gd name="connsiteX10" fmla="*/ 0 w 10480"/>
                <a:gd name="connsiteY10" fmla="*/ 1301 h 12752"/>
                <a:gd name="connsiteX11" fmla="*/ 745 w 10480"/>
                <a:gd name="connsiteY11" fmla="*/ 1822 h 12752"/>
                <a:gd name="connsiteX12" fmla="*/ 993 w 10480"/>
                <a:gd name="connsiteY12" fmla="*/ 2863 h 12752"/>
                <a:gd name="connsiteX13" fmla="*/ 745 w 10480"/>
                <a:gd name="connsiteY13" fmla="*/ 5205 h 12752"/>
                <a:gd name="connsiteX14" fmla="*/ 0 w 10480"/>
                <a:gd name="connsiteY14" fmla="*/ 6246 h 12752"/>
                <a:gd name="connsiteX15" fmla="*/ 745 w 10480"/>
                <a:gd name="connsiteY15" fmla="*/ 6766 h 12752"/>
                <a:gd name="connsiteX16" fmla="*/ 248 w 10480"/>
                <a:gd name="connsiteY16" fmla="*/ 8068 h 12752"/>
                <a:gd name="connsiteX17" fmla="*/ 993 w 10480"/>
                <a:gd name="connsiteY17" fmla="*/ 8328 h 12752"/>
                <a:gd name="connsiteX18" fmla="*/ 3724 w 10480"/>
                <a:gd name="connsiteY18" fmla="*/ 10150 h 12752"/>
                <a:gd name="connsiteX19" fmla="*/ 4717 w 10480"/>
                <a:gd name="connsiteY19" fmla="*/ 11191 h 12752"/>
                <a:gd name="connsiteX20" fmla="*/ 6455 w 10480"/>
                <a:gd name="connsiteY20" fmla="*/ 12752 h 12752"/>
                <a:gd name="connsiteX21" fmla="*/ 7448 w 10480"/>
                <a:gd name="connsiteY21" fmla="*/ 10930 h 12752"/>
                <a:gd name="connsiteX22" fmla="*/ 8193 w 10480"/>
                <a:gd name="connsiteY22" fmla="*/ 9889 h 12752"/>
                <a:gd name="connsiteX23" fmla="*/ 8690 w 10480"/>
                <a:gd name="connsiteY23" fmla="*/ 9109 h 12752"/>
                <a:gd name="connsiteX24" fmla="*/ 9931 w 10480"/>
                <a:gd name="connsiteY24" fmla="*/ 8068 h 12752"/>
                <a:gd name="connsiteX0" fmla="*/ 9931 w 10480"/>
                <a:gd name="connsiteY0" fmla="*/ 8068 h 12752"/>
                <a:gd name="connsiteX1" fmla="*/ 10126 w 10480"/>
                <a:gd name="connsiteY1" fmla="*/ 2947 h 12752"/>
                <a:gd name="connsiteX2" fmla="*/ 10428 w 10480"/>
                <a:gd name="connsiteY2" fmla="*/ 1041 h 12752"/>
                <a:gd name="connsiteX3" fmla="*/ 8938 w 10480"/>
                <a:gd name="connsiteY3" fmla="*/ 1301 h 12752"/>
                <a:gd name="connsiteX4" fmla="*/ 7945 w 10480"/>
                <a:gd name="connsiteY4" fmla="*/ 1301 h 12752"/>
                <a:gd name="connsiteX5" fmla="*/ 6455 w 10480"/>
                <a:gd name="connsiteY5" fmla="*/ 2082 h 12752"/>
                <a:gd name="connsiteX6" fmla="*/ 3124 w 10480"/>
                <a:gd name="connsiteY6" fmla="*/ 973 h 12752"/>
                <a:gd name="connsiteX7" fmla="*/ 3391 w 10480"/>
                <a:gd name="connsiteY7" fmla="*/ 3451 h 12752"/>
                <a:gd name="connsiteX8" fmla="*/ 2382 w 10480"/>
                <a:gd name="connsiteY8" fmla="*/ 781 h 12752"/>
                <a:gd name="connsiteX9" fmla="*/ 1738 w 10480"/>
                <a:gd name="connsiteY9" fmla="*/ 0 h 12752"/>
                <a:gd name="connsiteX10" fmla="*/ 0 w 10480"/>
                <a:gd name="connsiteY10" fmla="*/ 1301 h 12752"/>
                <a:gd name="connsiteX11" fmla="*/ 745 w 10480"/>
                <a:gd name="connsiteY11" fmla="*/ 1822 h 12752"/>
                <a:gd name="connsiteX12" fmla="*/ 993 w 10480"/>
                <a:gd name="connsiteY12" fmla="*/ 2863 h 12752"/>
                <a:gd name="connsiteX13" fmla="*/ 745 w 10480"/>
                <a:gd name="connsiteY13" fmla="*/ 5205 h 12752"/>
                <a:gd name="connsiteX14" fmla="*/ 0 w 10480"/>
                <a:gd name="connsiteY14" fmla="*/ 6246 h 12752"/>
                <a:gd name="connsiteX15" fmla="*/ 745 w 10480"/>
                <a:gd name="connsiteY15" fmla="*/ 6766 h 12752"/>
                <a:gd name="connsiteX16" fmla="*/ 248 w 10480"/>
                <a:gd name="connsiteY16" fmla="*/ 8068 h 12752"/>
                <a:gd name="connsiteX17" fmla="*/ 993 w 10480"/>
                <a:gd name="connsiteY17" fmla="*/ 8328 h 12752"/>
                <a:gd name="connsiteX18" fmla="*/ 3724 w 10480"/>
                <a:gd name="connsiteY18" fmla="*/ 10150 h 12752"/>
                <a:gd name="connsiteX19" fmla="*/ 4717 w 10480"/>
                <a:gd name="connsiteY19" fmla="*/ 11191 h 12752"/>
                <a:gd name="connsiteX20" fmla="*/ 6455 w 10480"/>
                <a:gd name="connsiteY20" fmla="*/ 12752 h 12752"/>
                <a:gd name="connsiteX21" fmla="*/ 7448 w 10480"/>
                <a:gd name="connsiteY21" fmla="*/ 10930 h 12752"/>
                <a:gd name="connsiteX22" fmla="*/ 8193 w 10480"/>
                <a:gd name="connsiteY22" fmla="*/ 9889 h 12752"/>
                <a:gd name="connsiteX23" fmla="*/ 8690 w 10480"/>
                <a:gd name="connsiteY23" fmla="*/ 9109 h 12752"/>
                <a:gd name="connsiteX24" fmla="*/ 9931 w 10480"/>
                <a:gd name="connsiteY24" fmla="*/ 8068 h 12752"/>
                <a:gd name="connsiteX0" fmla="*/ 9931 w 10480"/>
                <a:gd name="connsiteY0" fmla="*/ 8068 h 12752"/>
                <a:gd name="connsiteX1" fmla="*/ 10126 w 10480"/>
                <a:gd name="connsiteY1" fmla="*/ 2947 h 12752"/>
                <a:gd name="connsiteX2" fmla="*/ 10428 w 10480"/>
                <a:gd name="connsiteY2" fmla="*/ 1041 h 12752"/>
                <a:gd name="connsiteX3" fmla="*/ 8938 w 10480"/>
                <a:gd name="connsiteY3" fmla="*/ 1301 h 12752"/>
                <a:gd name="connsiteX4" fmla="*/ 7945 w 10480"/>
                <a:gd name="connsiteY4" fmla="*/ 1301 h 12752"/>
                <a:gd name="connsiteX5" fmla="*/ 6455 w 10480"/>
                <a:gd name="connsiteY5" fmla="*/ 2082 h 12752"/>
                <a:gd name="connsiteX6" fmla="*/ 3124 w 10480"/>
                <a:gd name="connsiteY6" fmla="*/ 973 h 12752"/>
                <a:gd name="connsiteX7" fmla="*/ 3275 w 10480"/>
                <a:gd name="connsiteY7" fmla="*/ 3208 h 12752"/>
                <a:gd name="connsiteX8" fmla="*/ 2382 w 10480"/>
                <a:gd name="connsiteY8" fmla="*/ 781 h 12752"/>
                <a:gd name="connsiteX9" fmla="*/ 1738 w 10480"/>
                <a:gd name="connsiteY9" fmla="*/ 0 h 12752"/>
                <a:gd name="connsiteX10" fmla="*/ 0 w 10480"/>
                <a:gd name="connsiteY10" fmla="*/ 1301 h 12752"/>
                <a:gd name="connsiteX11" fmla="*/ 745 w 10480"/>
                <a:gd name="connsiteY11" fmla="*/ 1822 h 12752"/>
                <a:gd name="connsiteX12" fmla="*/ 993 w 10480"/>
                <a:gd name="connsiteY12" fmla="*/ 2863 h 12752"/>
                <a:gd name="connsiteX13" fmla="*/ 745 w 10480"/>
                <a:gd name="connsiteY13" fmla="*/ 5205 h 12752"/>
                <a:gd name="connsiteX14" fmla="*/ 0 w 10480"/>
                <a:gd name="connsiteY14" fmla="*/ 6246 h 12752"/>
                <a:gd name="connsiteX15" fmla="*/ 745 w 10480"/>
                <a:gd name="connsiteY15" fmla="*/ 6766 h 12752"/>
                <a:gd name="connsiteX16" fmla="*/ 248 w 10480"/>
                <a:gd name="connsiteY16" fmla="*/ 8068 h 12752"/>
                <a:gd name="connsiteX17" fmla="*/ 993 w 10480"/>
                <a:gd name="connsiteY17" fmla="*/ 8328 h 12752"/>
                <a:gd name="connsiteX18" fmla="*/ 3724 w 10480"/>
                <a:gd name="connsiteY18" fmla="*/ 10150 h 12752"/>
                <a:gd name="connsiteX19" fmla="*/ 4717 w 10480"/>
                <a:gd name="connsiteY19" fmla="*/ 11191 h 12752"/>
                <a:gd name="connsiteX20" fmla="*/ 6455 w 10480"/>
                <a:gd name="connsiteY20" fmla="*/ 12752 h 12752"/>
                <a:gd name="connsiteX21" fmla="*/ 7448 w 10480"/>
                <a:gd name="connsiteY21" fmla="*/ 10930 h 12752"/>
                <a:gd name="connsiteX22" fmla="*/ 8193 w 10480"/>
                <a:gd name="connsiteY22" fmla="*/ 9889 h 12752"/>
                <a:gd name="connsiteX23" fmla="*/ 8690 w 10480"/>
                <a:gd name="connsiteY23" fmla="*/ 9109 h 12752"/>
                <a:gd name="connsiteX24" fmla="*/ 9931 w 10480"/>
                <a:gd name="connsiteY24" fmla="*/ 8068 h 12752"/>
                <a:gd name="connsiteX0" fmla="*/ 9931 w 10480"/>
                <a:gd name="connsiteY0" fmla="*/ 8068 h 12752"/>
                <a:gd name="connsiteX1" fmla="*/ 10126 w 10480"/>
                <a:gd name="connsiteY1" fmla="*/ 2947 h 12752"/>
                <a:gd name="connsiteX2" fmla="*/ 10428 w 10480"/>
                <a:gd name="connsiteY2" fmla="*/ 1041 h 12752"/>
                <a:gd name="connsiteX3" fmla="*/ 8938 w 10480"/>
                <a:gd name="connsiteY3" fmla="*/ 1301 h 12752"/>
                <a:gd name="connsiteX4" fmla="*/ 7945 w 10480"/>
                <a:gd name="connsiteY4" fmla="*/ 1301 h 12752"/>
                <a:gd name="connsiteX5" fmla="*/ 6455 w 10480"/>
                <a:gd name="connsiteY5" fmla="*/ 2082 h 12752"/>
                <a:gd name="connsiteX6" fmla="*/ 2659 w 10480"/>
                <a:gd name="connsiteY6" fmla="*/ 852 h 12752"/>
                <a:gd name="connsiteX7" fmla="*/ 3275 w 10480"/>
                <a:gd name="connsiteY7" fmla="*/ 3208 h 12752"/>
                <a:gd name="connsiteX8" fmla="*/ 2382 w 10480"/>
                <a:gd name="connsiteY8" fmla="*/ 781 h 12752"/>
                <a:gd name="connsiteX9" fmla="*/ 1738 w 10480"/>
                <a:gd name="connsiteY9" fmla="*/ 0 h 12752"/>
                <a:gd name="connsiteX10" fmla="*/ 0 w 10480"/>
                <a:gd name="connsiteY10" fmla="*/ 1301 h 12752"/>
                <a:gd name="connsiteX11" fmla="*/ 745 w 10480"/>
                <a:gd name="connsiteY11" fmla="*/ 1822 h 12752"/>
                <a:gd name="connsiteX12" fmla="*/ 993 w 10480"/>
                <a:gd name="connsiteY12" fmla="*/ 2863 h 12752"/>
                <a:gd name="connsiteX13" fmla="*/ 745 w 10480"/>
                <a:gd name="connsiteY13" fmla="*/ 5205 h 12752"/>
                <a:gd name="connsiteX14" fmla="*/ 0 w 10480"/>
                <a:gd name="connsiteY14" fmla="*/ 6246 h 12752"/>
                <a:gd name="connsiteX15" fmla="*/ 745 w 10480"/>
                <a:gd name="connsiteY15" fmla="*/ 6766 h 12752"/>
                <a:gd name="connsiteX16" fmla="*/ 248 w 10480"/>
                <a:gd name="connsiteY16" fmla="*/ 8068 h 12752"/>
                <a:gd name="connsiteX17" fmla="*/ 993 w 10480"/>
                <a:gd name="connsiteY17" fmla="*/ 8328 h 12752"/>
                <a:gd name="connsiteX18" fmla="*/ 3724 w 10480"/>
                <a:gd name="connsiteY18" fmla="*/ 10150 h 12752"/>
                <a:gd name="connsiteX19" fmla="*/ 4717 w 10480"/>
                <a:gd name="connsiteY19" fmla="*/ 11191 h 12752"/>
                <a:gd name="connsiteX20" fmla="*/ 6455 w 10480"/>
                <a:gd name="connsiteY20" fmla="*/ 12752 h 12752"/>
                <a:gd name="connsiteX21" fmla="*/ 7448 w 10480"/>
                <a:gd name="connsiteY21" fmla="*/ 10930 h 12752"/>
                <a:gd name="connsiteX22" fmla="*/ 8193 w 10480"/>
                <a:gd name="connsiteY22" fmla="*/ 9889 h 12752"/>
                <a:gd name="connsiteX23" fmla="*/ 8690 w 10480"/>
                <a:gd name="connsiteY23" fmla="*/ 9109 h 12752"/>
                <a:gd name="connsiteX24" fmla="*/ 9931 w 10480"/>
                <a:gd name="connsiteY24" fmla="*/ 8068 h 12752"/>
                <a:gd name="connsiteX0" fmla="*/ 9931 w 10480"/>
                <a:gd name="connsiteY0" fmla="*/ 8068 h 12752"/>
                <a:gd name="connsiteX1" fmla="*/ 10126 w 10480"/>
                <a:gd name="connsiteY1" fmla="*/ 2947 h 12752"/>
                <a:gd name="connsiteX2" fmla="*/ 10428 w 10480"/>
                <a:gd name="connsiteY2" fmla="*/ 1041 h 12752"/>
                <a:gd name="connsiteX3" fmla="*/ 8938 w 10480"/>
                <a:gd name="connsiteY3" fmla="*/ 1301 h 12752"/>
                <a:gd name="connsiteX4" fmla="*/ 7945 w 10480"/>
                <a:gd name="connsiteY4" fmla="*/ 1301 h 12752"/>
                <a:gd name="connsiteX5" fmla="*/ 6455 w 10480"/>
                <a:gd name="connsiteY5" fmla="*/ 2082 h 12752"/>
                <a:gd name="connsiteX6" fmla="*/ 4050 w 10480"/>
                <a:gd name="connsiteY6" fmla="*/ 1317 h 12752"/>
                <a:gd name="connsiteX7" fmla="*/ 2659 w 10480"/>
                <a:gd name="connsiteY7" fmla="*/ 852 h 12752"/>
                <a:gd name="connsiteX8" fmla="*/ 3275 w 10480"/>
                <a:gd name="connsiteY8" fmla="*/ 3208 h 12752"/>
                <a:gd name="connsiteX9" fmla="*/ 2382 w 10480"/>
                <a:gd name="connsiteY9" fmla="*/ 781 h 12752"/>
                <a:gd name="connsiteX10" fmla="*/ 1738 w 10480"/>
                <a:gd name="connsiteY10" fmla="*/ 0 h 12752"/>
                <a:gd name="connsiteX11" fmla="*/ 0 w 10480"/>
                <a:gd name="connsiteY11" fmla="*/ 1301 h 12752"/>
                <a:gd name="connsiteX12" fmla="*/ 745 w 10480"/>
                <a:gd name="connsiteY12" fmla="*/ 1822 h 12752"/>
                <a:gd name="connsiteX13" fmla="*/ 993 w 10480"/>
                <a:gd name="connsiteY13" fmla="*/ 2863 h 12752"/>
                <a:gd name="connsiteX14" fmla="*/ 745 w 10480"/>
                <a:gd name="connsiteY14" fmla="*/ 5205 h 12752"/>
                <a:gd name="connsiteX15" fmla="*/ 0 w 10480"/>
                <a:gd name="connsiteY15" fmla="*/ 6246 h 12752"/>
                <a:gd name="connsiteX16" fmla="*/ 745 w 10480"/>
                <a:gd name="connsiteY16" fmla="*/ 6766 h 12752"/>
                <a:gd name="connsiteX17" fmla="*/ 248 w 10480"/>
                <a:gd name="connsiteY17" fmla="*/ 8068 h 12752"/>
                <a:gd name="connsiteX18" fmla="*/ 993 w 10480"/>
                <a:gd name="connsiteY18" fmla="*/ 8328 h 12752"/>
                <a:gd name="connsiteX19" fmla="*/ 3724 w 10480"/>
                <a:gd name="connsiteY19" fmla="*/ 10150 h 12752"/>
                <a:gd name="connsiteX20" fmla="*/ 4717 w 10480"/>
                <a:gd name="connsiteY20" fmla="*/ 11191 h 12752"/>
                <a:gd name="connsiteX21" fmla="*/ 6455 w 10480"/>
                <a:gd name="connsiteY21" fmla="*/ 12752 h 12752"/>
                <a:gd name="connsiteX22" fmla="*/ 7448 w 10480"/>
                <a:gd name="connsiteY22" fmla="*/ 10930 h 12752"/>
                <a:gd name="connsiteX23" fmla="*/ 8193 w 10480"/>
                <a:gd name="connsiteY23" fmla="*/ 9889 h 12752"/>
                <a:gd name="connsiteX24" fmla="*/ 8690 w 10480"/>
                <a:gd name="connsiteY24" fmla="*/ 9109 h 12752"/>
                <a:gd name="connsiteX25" fmla="*/ 9931 w 10480"/>
                <a:gd name="connsiteY25" fmla="*/ 8068 h 12752"/>
                <a:gd name="connsiteX0" fmla="*/ 9931 w 10480"/>
                <a:gd name="connsiteY0" fmla="*/ 8068 h 12752"/>
                <a:gd name="connsiteX1" fmla="*/ 10126 w 10480"/>
                <a:gd name="connsiteY1" fmla="*/ 2947 h 12752"/>
                <a:gd name="connsiteX2" fmla="*/ 10428 w 10480"/>
                <a:gd name="connsiteY2" fmla="*/ 1041 h 12752"/>
                <a:gd name="connsiteX3" fmla="*/ 8938 w 10480"/>
                <a:gd name="connsiteY3" fmla="*/ 1301 h 12752"/>
                <a:gd name="connsiteX4" fmla="*/ 7945 w 10480"/>
                <a:gd name="connsiteY4" fmla="*/ 1301 h 12752"/>
                <a:gd name="connsiteX5" fmla="*/ 6455 w 10480"/>
                <a:gd name="connsiteY5" fmla="*/ 2082 h 12752"/>
                <a:gd name="connsiteX6" fmla="*/ 4166 w 10480"/>
                <a:gd name="connsiteY6" fmla="*/ 953 h 12752"/>
                <a:gd name="connsiteX7" fmla="*/ 2659 w 10480"/>
                <a:gd name="connsiteY7" fmla="*/ 852 h 12752"/>
                <a:gd name="connsiteX8" fmla="*/ 3275 w 10480"/>
                <a:gd name="connsiteY8" fmla="*/ 3208 h 12752"/>
                <a:gd name="connsiteX9" fmla="*/ 2382 w 10480"/>
                <a:gd name="connsiteY9" fmla="*/ 781 h 12752"/>
                <a:gd name="connsiteX10" fmla="*/ 1738 w 10480"/>
                <a:gd name="connsiteY10" fmla="*/ 0 h 12752"/>
                <a:gd name="connsiteX11" fmla="*/ 0 w 10480"/>
                <a:gd name="connsiteY11" fmla="*/ 1301 h 12752"/>
                <a:gd name="connsiteX12" fmla="*/ 745 w 10480"/>
                <a:gd name="connsiteY12" fmla="*/ 1822 h 12752"/>
                <a:gd name="connsiteX13" fmla="*/ 993 w 10480"/>
                <a:gd name="connsiteY13" fmla="*/ 2863 h 12752"/>
                <a:gd name="connsiteX14" fmla="*/ 745 w 10480"/>
                <a:gd name="connsiteY14" fmla="*/ 5205 h 12752"/>
                <a:gd name="connsiteX15" fmla="*/ 0 w 10480"/>
                <a:gd name="connsiteY15" fmla="*/ 6246 h 12752"/>
                <a:gd name="connsiteX16" fmla="*/ 745 w 10480"/>
                <a:gd name="connsiteY16" fmla="*/ 6766 h 12752"/>
                <a:gd name="connsiteX17" fmla="*/ 248 w 10480"/>
                <a:gd name="connsiteY17" fmla="*/ 8068 h 12752"/>
                <a:gd name="connsiteX18" fmla="*/ 993 w 10480"/>
                <a:gd name="connsiteY18" fmla="*/ 8328 h 12752"/>
                <a:gd name="connsiteX19" fmla="*/ 3724 w 10480"/>
                <a:gd name="connsiteY19" fmla="*/ 10150 h 12752"/>
                <a:gd name="connsiteX20" fmla="*/ 4717 w 10480"/>
                <a:gd name="connsiteY20" fmla="*/ 11191 h 12752"/>
                <a:gd name="connsiteX21" fmla="*/ 6455 w 10480"/>
                <a:gd name="connsiteY21" fmla="*/ 12752 h 12752"/>
                <a:gd name="connsiteX22" fmla="*/ 7448 w 10480"/>
                <a:gd name="connsiteY22" fmla="*/ 10930 h 12752"/>
                <a:gd name="connsiteX23" fmla="*/ 8193 w 10480"/>
                <a:gd name="connsiteY23" fmla="*/ 9889 h 12752"/>
                <a:gd name="connsiteX24" fmla="*/ 8690 w 10480"/>
                <a:gd name="connsiteY24" fmla="*/ 9109 h 12752"/>
                <a:gd name="connsiteX25" fmla="*/ 9931 w 10480"/>
                <a:gd name="connsiteY25" fmla="*/ 8068 h 1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480" h="12752" extrusionOk="0">
                  <a:moveTo>
                    <a:pt x="9931" y="8068"/>
                  </a:moveTo>
                  <a:cubicBezTo>
                    <a:pt x="10228" y="7082"/>
                    <a:pt x="10043" y="4118"/>
                    <a:pt x="10126" y="2947"/>
                  </a:cubicBezTo>
                  <a:cubicBezTo>
                    <a:pt x="10209" y="1776"/>
                    <a:pt x="10626" y="1315"/>
                    <a:pt x="10428" y="1041"/>
                  </a:cubicBezTo>
                  <a:cubicBezTo>
                    <a:pt x="10230" y="767"/>
                    <a:pt x="9434" y="1562"/>
                    <a:pt x="8938" y="1301"/>
                  </a:cubicBezTo>
                  <a:cubicBezTo>
                    <a:pt x="8690" y="1301"/>
                    <a:pt x="8193" y="1041"/>
                    <a:pt x="7945" y="1301"/>
                  </a:cubicBezTo>
                  <a:cubicBezTo>
                    <a:pt x="7200" y="1822"/>
                    <a:pt x="7200" y="2342"/>
                    <a:pt x="6455" y="2082"/>
                  </a:cubicBezTo>
                  <a:cubicBezTo>
                    <a:pt x="5806" y="2085"/>
                    <a:pt x="4799" y="1158"/>
                    <a:pt x="4166" y="953"/>
                  </a:cubicBezTo>
                  <a:cubicBezTo>
                    <a:pt x="3533" y="748"/>
                    <a:pt x="2788" y="537"/>
                    <a:pt x="2659" y="852"/>
                  </a:cubicBezTo>
                  <a:cubicBezTo>
                    <a:pt x="2162" y="592"/>
                    <a:pt x="3524" y="3468"/>
                    <a:pt x="3275" y="3208"/>
                  </a:cubicBezTo>
                  <a:cubicBezTo>
                    <a:pt x="3027" y="3208"/>
                    <a:pt x="2638" y="1316"/>
                    <a:pt x="2382" y="781"/>
                  </a:cubicBezTo>
                  <a:cubicBezTo>
                    <a:pt x="2126" y="246"/>
                    <a:pt x="1986" y="0"/>
                    <a:pt x="1738" y="0"/>
                  </a:cubicBezTo>
                  <a:cubicBezTo>
                    <a:pt x="745" y="260"/>
                    <a:pt x="497" y="521"/>
                    <a:pt x="0" y="1301"/>
                  </a:cubicBezTo>
                  <a:cubicBezTo>
                    <a:pt x="0" y="1562"/>
                    <a:pt x="745" y="1562"/>
                    <a:pt x="745" y="1822"/>
                  </a:cubicBezTo>
                  <a:cubicBezTo>
                    <a:pt x="745" y="2342"/>
                    <a:pt x="745" y="2603"/>
                    <a:pt x="993" y="2863"/>
                  </a:cubicBezTo>
                  <a:cubicBezTo>
                    <a:pt x="1490" y="3383"/>
                    <a:pt x="1241" y="4685"/>
                    <a:pt x="745" y="5205"/>
                  </a:cubicBezTo>
                  <a:cubicBezTo>
                    <a:pt x="497" y="5465"/>
                    <a:pt x="248" y="5725"/>
                    <a:pt x="0" y="6246"/>
                  </a:cubicBezTo>
                  <a:cubicBezTo>
                    <a:pt x="0" y="7027"/>
                    <a:pt x="497" y="6506"/>
                    <a:pt x="745" y="6766"/>
                  </a:cubicBezTo>
                  <a:cubicBezTo>
                    <a:pt x="745" y="6766"/>
                    <a:pt x="0" y="7807"/>
                    <a:pt x="248" y="8068"/>
                  </a:cubicBezTo>
                  <a:cubicBezTo>
                    <a:pt x="497" y="8068"/>
                    <a:pt x="745" y="8328"/>
                    <a:pt x="993" y="8328"/>
                  </a:cubicBezTo>
                  <a:cubicBezTo>
                    <a:pt x="1986" y="9109"/>
                    <a:pt x="2979" y="9629"/>
                    <a:pt x="3724" y="10150"/>
                  </a:cubicBezTo>
                  <a:cubicBezTo>
                    <a:pt x="4469" y="10410"/>
                    <a:pt x="4717" y="10410"/>
                    <a:pt x="4717" y="11191"/>
                  </a:cubicBezTo>
                  <a:cubicBezTo>
                    <a:pt x="4717" y="11711"/>
                    <a:pt x="6207" y="12492"/>
                    <a:pt x="6455" y="12752"/>
                  </a:cubicBezTo>
                  <a:cubicBezTo>
                    <a:pt x="6952" y="11971"/>
                    <a:pt x="7200" y="11451"/>
                    <a:pt x="7448" y="10930"/>
                  </a:cubicBezTo>
                  <a:cubicBezTo>
                    <a:pt x="7448" y="10410"/>
                    <a:pt x="7697" y="9889"/>
                    <a:pt x="8193" y="9889"/>
                  </a:cubicBezTo>
                  <a:cubicBezTo>
                    <a:pt x="8441" y="9629"/>
                    <a:pt x="8441" y="9369"/>
                    <a:pt x="8690" y="9109"/>
                  </a:cubicBezTo>
                  <a:cubicBezTo>
                    <a:pt x="9186" y="8848"/>
                    <a:pt x="9434" y="8588"/>
                    <a:pt x="9931" y="8068"/>
                  </a:cubicBezTo>
                  <a:close/>
                </a:path>
              </a:pathLst>
            </a:custGeom>
            <a:solidFill>
              <a:srgbClr val="C7E2B7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98" name="Shape">
              <a:extLst>
                <a:ext uri="{FF2B5EF4-FFF2-40B4-BE49-F238E27FC236}">
                  <a16:creationId xmlns:a16="http://schemas.microsoft.com/office/drawing/2014/main" id="{B5CE80CA-EB36-4DD8-8778-820C52F96FF1}"/>
                </a:ext>
              </a:extLst>
            </p:cNvPr>
            <p:cNvSpPr/>
            <p:nvPr/>
          </p:nvSpPr>
          <p:spPr>
            <a:xfrm>
              <a:off x="9069192" y="3388991"/>
              <a:ext cx="276338" cy="460635"/>
            </a:xfrm>
            <a:custGeom>
              <a:avLst/>
              <a:gdLst>
                <a:gd name="connsiteX0" fmla="*/ 14487 w 21318"/>
                <a:gd name="connsiteY0" fmla="*/ 21337 h 21600"/>
                <a:gd name="connsiteX1" fmla="*/ 15041 w 21318"/>
                <a:gd name="connsiteY1" fmla="*/ 21600 h 21600"/>
                <a:gd name="connsiteX2" fmla="*/ 16149 w 21318"/>
                <a:gd name="connsiteY2" fmla="*/ 20810 h 21600"/>
                <a:gd name="connsiteX3" fmla="*/ 16887 w 21318"/>
                <a:gd name="connsiteY3" fmla="*/ 20020 h 21600"/>
                <a:gd name="connsiteX4" fmla="*/ 17441 w 21318"/>
                <a:gd name="connsiteY4" fmla="*/ 19493 h 21600"/>
                <a:gd name="connsiteX5" fmla="*/ 19103 w 21318"/>
                <a:gd name="connsiteY5" fmla="*/ 17912 h 21600"/>
                <a:gd name="connsiteX6" fmla="*/ 19472 w 21318"/>
                <a:gd name="connsiteY6" fmla="*/ 17122 h 21600"/>
                <a:gd name="connsiteX7" fmla="*/ 20395 w 21318"/>
                <a:gd name="connsiteY7" fmla="*/ 16859 h 21600"/>
                <a:gd name="connsiteX8" fmla="*/ 19841 w 21318"/>
                <a:gd name="connsiteY8" fmla="*/ 15541 h 21600"/>
                <a:gd name="connsiteX9" fmla="*/ 19472 w 21318"/>
                <a:gd name="connsiteY9" fmla="*/ 14488 h 21600"/>
                <a:gd name="connsiteX10" fmla="*/ 19656 w 21318"/>
                <a:gd name="connsiteY10" fmla="*/ 13698 h 21600"/>
                <a:gd name="connsiteX11" fmla="*/ 20026 w 21318"/>
                <a:gd name="connsiteY11" fmla="*/ 12117 h 21600"/>
                <a:gd name="connsiteX12" fmla="*/ 20395 w 21318"/>
                <a:gd name="connsiteY12" fmla="*/ 11063 h 21600"/>
                <a:gd name="connsiteX13" fmla="*/ 20764 w 21318"/>
                <a:gd name="connsiteY13" fmla="*/ 10537 h 21600"/>
                <a:gd name="connsiteX14" fmla="*/ 21318 w 21318"/>
                <a:gd name="connsiteY14" fmla="*/ 10010 h 21600"/>
                <a:gd name="connsiteX15" fmla="*/ 21318 w 21318"/>
                <a:gd name="connsiteY15" fmla="*/ 5532 h 21600"/>
                <a:gd name="connsiteX16" fmla="*/ 20210 w 21318"/>
                <a:gd name="connsiteY16" fmla="*/ 4478 h 21600"/>
                <a:gd name="connsiteX17" fmla="*/ 14672 w 21318"/>
                <a:gd name="connsiteY17" fmla="*/ 263 h 21600"/>
                <a:gd name="connsiteX18" fmla="*/ 14303 w 21318"/>
                <a:gd name="connsiteY18" fmla="*/ 0 h 21600"/>
                <a:gd name="connsiteX19" fmla="*/ 13564 w 21318"/>
                <a:gd name="connsiteY19" fmla="*/ 527 h 21600"/>
                <a:gd name="connsiteX20" fmla="*/ 12826 w 21318"/>
                <a:gd name="connsiteY20" fmla="*/ 1317 h 21600"/>
                <a:gd name="connsiteX21" fmla="*/ 12087 w 21318"/>
                <a:gd name="connsiteY21" fmla="*/ 527 h 21600"/>
                <a:gd name="connsiteX22" fmla="*/ 11533 w 21318"/>
                <a:gd name="connsiteY22" fmla="*/ 263 h 21600"/>
                <a:gd name="connsiteX23" fmla="*/ 6733 w 21318"/>
                <a:gd name="connsiteY23" fmla="*/ 3688 h 21600"/>
                <a:gd name="connsiteX24" fmla="*/ 5072 w 21318"/>
                <a:gd name="connsiteY24" fmla="*/ 5532 h 21600"/>
                <a:gd name="connsiteX25" fmla="*/ 4518 w 21318"/>
                <a:gd name="connsiteY25" fmla="*/ 5795 h 21600"/>
                <a:gd name="connsiteX26" fmla="*/ 3780 w 21318"/>
                <a:gd name="connsiteY26" fmla="*/ 6585 h 21600"/>
                <a:gd name="connsiteX27" fmla="*/ 3780 w 21318"/>
                <a:gd name="connsiteY27" fmla="*/ 8956 h 21600"/>
                <a:gd name="connsiteX28" fmla="*/ 3226 w 21318"/>
                <a:gd name="connsiteY28" fmla="*/ 11063 h 21600"/>
                <a:gd name="connsiteX29" fmla="*/ 2303 w 21318"/>
                <a:gd name="connsiteY29" fmla="*/ 11327 h 21600"/>
                <a:gd name="connsiteX30" fmla="*/ 1195 w 21318"/>
                <a:gd name="connsiteY30" fmla="*/ 11327 h 21600"/>
                <a:gd name="connsiteX31" fmla="*/ 87 w 21318"/>
                <a:gd name="connsiteY31" fmla="*/ 11590 h 21600"/>
                <a:gd name="connsiteX32" fmla="*/ 641 w 21318"/>
                <a:gd name="connsiteY32" fmla="*/ 13434 h 21600"/>
                <a:gd name="connsiteX33" fmla="*/ 1564 w 21318"/>
                <a:gd name="connsiteY33" fmla="*/ 15015 h 21600"/>
                <a:gd name="connsiteX34" fmla="*/ 1749 w 21318"/>
                <a:gd name="connsiteY34" fmla="*/ 14751 h 21600"/>
                <a:gd name="connsiteX35" fmla="*/ 2303 w 21318"/>
                <a:gd name="connsiteY35" fmla="*/ 15278 h 21600"/>
                <a:gd name="connsiteX36" fmla="*/ 3226 w 21318"/>
                <a:gd name="connsiteY36" fmla="*/ 16332 h 21600"/>
                <a:gd name="connsiteX37" fmla="*/ 3410 w 21318"/>
                <a:gd name="connsiteY37" fmla="*/ 15278 h 21600"/>
                <a:gd name="connsiteX38" fmla="*/ 3595 w 21318"/>
                <a:gd name="connsiteY38" fmla="*/ 14488 h 21600"/>
                <a:gd name="connsiteX39" fmla="*/ 4333 w 21318"/>
                <a:gd name="connsiteY39" fmla="*/ 13434 h 21600"/>
                <a:gd name="connsiteX40" fmla="*/ 4887 w 21318"/>
                <a:gd name="connsiteY40" fmla="*/ 13171 h 21600"/>
                <a:gd name="connsiteX41" fmla="*/ 5441 w 21318"/>
                <a:gd name="connsiteY41" fmla="*/ 13434 h 21600"/>
                <a:gd name="connsiteX42" fmla="*/ 6180 w 21318"/>
                <a:gd name="connsiteY42" fmla="*/ 13961 h 21600"/>
                <a:gd name="connsiteX43" fmla="*/ 6918 w 21318"/>
                <a:gd name="connsiteY43" fmla="*/ 14224 h 21600"/>
                <a:gd name="connsiteX44" fmla="*/ 8210 w 21318"/>
                <a:gd name="connsiteY44" fmla="*/ 14488 h 21600"/>
                <a:gd name="connsiteX45" fmla="*/ 9872 w 21318"/>
                <a:gd name="connsiteY45" fmla="*/ 13961 h 21600"/>
                <a:gd name="connsiteX46" fmla="*/ 11533 w 21318"/>
                <a:gd name="connsiteY46" fmla="*/ 13961 h 21600"/>
                <a:gd name="connsiteX47" fmla="*/ 12087 w 21318"/>
                <a:gd name="connsiteY47" fmla="*/ 13434 h 21600"/>
                <a:gd name="connsiteX48" fmla="*/ 12272 w 21318"/>
                <a:gd name="connsiteY48" fmla="*/ 12380 h 21600"/>
                <a:gd name="connsiteX49" fmla="*/ 13933 w 21318"/>
                <a:gd name="connsiteY49" fmla="*/ 9220 h 21600"/>
                <a:gd name="connsiteX50" fmla="*/ 13933 w 21318"/>
                <a:gd name="connsiteY50" fmla="*/ 8166 h 21600"/>
                <a:gd name="connsiteX51" fmla="*/ 13933 w 21318"/>
                <a:gd name="connsiteY51" fmla="*/ 6059 h 21600"/>
                <a:gd name="connsiteX52" fmla="*/ 14303 w 21318"/>
                <a:gd name="connsiteY52" fmla="*/ 4215 h 21600"/>
                <a:gd name="connsiteX53" fmla="*/ 13749 w 21318"/>
                <a:gd name="connsiteY53" fmla="*/ 2898 h 21600"/>
                <a:gd name="connsiteX54" fmla="*/ 13564 w 21318"/>
                <a:gd name="connsiteY54" fmla="*/ 527 h 21600"/>
                <a:gd name="connsiteX55" fmla="*/ 13564 w 21318"/>
                <a:gd name="connsiteY55" fmla="*/ 2371 h 21600"/>
                <a:gd name="connsiteX56" fmla="*/ 14118 w 21318"/>
                <a:gd name="connsiteY56" fmla="*/ 4215 h 21600"/>
                <a:gd name="connsiteX57" fmla="*/ 13933 w 21318"/>
                <a:gd name="connsiteY57" fmla="*/ 6849 h 21600"/>
                <a:gd name="connsiteX58" fmla="*/ 13933 w 21318"/>
                <a:gd name="connsiteY58" fmla="*/ 9220 h 21600"/>
                <a:gd name="connsiteX59" fmla="*/ 12826 w 21318"/>
                <a:gd name="connsiteY59" fmla="*/ 10800 h 21600"/>
                <a:gd name="connsiteX60" fmla="*/ 12272 w 21318"/>
                <a:gd name="connsiteY60" fmla="*/ 12117 h 21600"/>
                <a:gd name="connsiteX61" fmla="*/ 12641 w 21318"/>
                <a:gd name="connsiteY61" fmla="*/ 13961 h 21600"/>
                <a:gd name="connsiteX62" fmla="*/ 13010 w 21318"/>
                <a:gd name="connsiteY62" fmla="*/ 14488 h 21600"/>
                <a:gd name="connsiteX63" fmla="*/ 13564 w 21318"/>
                <a:gd name="connsiteY63" fmla="*/ 15541 h 21600"/>
                <a:gd name="connsiteX64" fmla="*/ 13564 w 21318"/>
                <a:gd name="connsiteY64" fmla="*/ 17122 h 21600"/>
                <a:gd name="connsiteX65" fmla="*/ 13933 w 21318"/>
                <a:gd name="connsiteY65" fmla="*/ 18439 h 21600"/>
                <a:gd name="connsiteX66" fmla="*/ 13010 w 21318"/>
                <a:gd name="connsiteY66" fmla="*/ 19493 h 21600"/>
                <a:gd name="connsiteX67" fmla="*/ 13749 w 21318"/>
                <a:gd name="connsiteY67" fmla="*/ 20546 h 21600"/>
                <a:gd name="connsiteX68" fmla="*/ 13933 w 21318"/>
                <a:gd name="connsiteY68" fmla="*/ 21337 h 21600"/>
                <a:gd name="connsiteX69" fmla="*/ 14487 w 21318"/>
                <a:gd name="connsiteY69" fmla="*/ 21337 h 21600"/>
                <a:gd name="connsiteX70" fmla="*/ 14487 w 21318"/>
                <a:gd name="connsiteY70" fmla="*/ 21337 h 21600"/>
                <a:gd name="connsiteX0" fmla="*/ 14487 w 21318"/>
                <a:gd name="connsiteY0" fmla="*/ 21337 h 21600"/>
                <a:gd name="connsiteX1" fmla="*/ 15041 w 21318"/>
                <a:gd name="connsiteY1" fmla="*/ 21600 h 21600"/>
                <a:gd name="connsiteX2" fmla="*/ 16149 w 21318"/>
                <a:gd name="connsiteY2" fmla="*/ 20810 h 21600"/>
                <a:gd name="connsiteX3" fmla="*/ 16887 w 21318"/>
                <a:gd name="connsiteY3" fmla="*/ 20020 h 21600"/>
                <a:gd name="connsiteX4" fmla="*/ 17441 w 21318"/>
                <a:gd name="connsiteY4" fmla="*/ 19493 h 21600"/>
                <a:gd name="connsiteX5" fmla="*/ 19103 w 21318"/>
                <a:gd name="connsiteY5" fmla="*/ 17912 h 21600"/>
                <a:gd name="connsiteX6" fmla="*/ 19472 w 21318"/>
                <a:gd name="connsiteY6" fmla="*/ 17122 h 21600"/>
                <a:gd name="connsiteX7" fmla="*/ 20395 w 21318"/>
                <a:gd name="connsiteY7" fmla="*/ 16859 h 21600"/>
                <a:gd name="connsiteX8" fmla="*/ 19841 w 21318"/>
                <a:gd name="connsiteY8" fmla="*/ 15541 h 21600"/>
                <a:gd name="connsiteX9" fmla="*/ 19472 w 21318"/>
                <a:gd name="connsiteY9" fmla="*/ 14488 h 21600"/>
                <a:gd name="connsiteX10" fmla="*/ 19656 w 21318"/>
                <a:gd name="connsiteY10" fmla="*/ 13698 h 21600"/>
                <a:gd name="connsiteX11" fmla="*/ 20026 w 21318"/>
                <a:gd name="connsiteY11" fmla="*/ 12117 h 21600"/>
                <a:gd name="connsiteX12" fmla="*/ 20395 w 21318"/>
                <a:gd name="connsiteY12" fmla="*/ 11063 h 21600"/>
                <a:gd name="connsiteX13" fmla="*/ 20764 w 21318"/>
                <a:gd name="connsiteY13" fmla="*/ 10537 h 21600"/>
                <a:gd name="connsiteX14" fmla="*/ 21318 w 21318"/>
                <a:gd name="connsiteY14" fmla="*/ 10010 h 21600"/>
                <a:gd name="connsiteX15" fmla="*/ 21318 w 21318"/>
                <a:gd name="connsiteY15" fmla="*/ 5532 h 21600"/>
                <a:gd name="connsiteX16" fmla="*/ 20210 w 21318"/>
                <a:gd name="connsiteY16" fmla="*/ 4478 h 21600"/>
                <a:gd name="connsiteX17" fmla="*/ 14672 w 21318"/>
                <a:gd name="connsiteY17" fmla="*/ 263 h 21600"/>
                <a:gd name="connsiteX18" fmla="*/ 14303 w 21318"/>
                <a:gd name="connsiteY18" fmla="*/ 0 h 21600"/>
                <a:gd name="connsiteX19" fmla="*/ 13564 w 21318"/>
                <a:gd name="connsiteY19" fmla="*/ 527 h 21600"/>
                <a:gd name="connsiteX20" fmla="*/ 12826 w 21318"/>
                <a:gd name="connsiteY20" fmla="*/ 1317 h 21600"/>
                <a:gd name="connsiteX21" fmla="*/ 12087 w 21318"/>
                <a:gd name="connsiteY21" fmla="*/ 527 h 21600"/>
                <a:gd name="connsiteX22" fmla="*/ 6733 w 21318"/>
                <a:gd name="connsiteY22" fmla="*/ 3688 h 21600"/>
                <a:gd name="connsiteX23" fmla="*/ 5072 w 21318"/>
                <a:gd name="connsiteY23" fmla="*/ 5532 h 21600"/>
                <a:gd name="connsiteX24" fmla="*/ 4518 w 21318"/>
                <a:gd name="connsiteY24" fmla="*/ 5795 h 21600"/>
                <a:gd name="connsiteX25" fmla="*/ 3780 w 21318"/>
                <a:gd name="connsiteY25" fmla="*/ 6585 h 21600"/>
                <a:gd name="connsiteX26" fmla="*/ 3780 w 21318"/>
                <a:gd name="connsiteY26" fmla="*/ 8956 h 21600"/>
                <a:gd name="connsiteX27" fmla="*/ 3226 w 21318"/>
                <a:gd name="connsiteY27" fmla="*/ 11063 h 21600"/>
                <a:gd name="connsiteX28" fmla="*/ 2303 w 21318"/>
                <a:gd name="connsiteY28" fmla="*/ 11327 h 21600"/>
                <a:gd name="connsiteX29" fmla="*/ 1195 w 21318"/>
                <a:gd name="connsiteY29" fmla="*/ 11327 h 21600"/>
                <a:gd name="connsiteX30" fmla="*/ 87 w 21318"/>
                <a:gd name="connsiteY30" fmla="*/ 11590 h 21600"/>
                <a:gd name="connsiteX31" fmla="*/ 641 w 21318"/>
                <a:gd name="connsiteY31" fmla="*/ 13434 h 21600"/>
                <a:gd name="connsiteX32" fmla="*/ 1564 w 21318"/>
                <a:gd name="connsiteY32" fmla="*/ 15015 h 21600"/>
                <a:gd name="connsiteX33" fmla="*/ 1749 w 21318"/>
                <a:gd name="connsiteY33" fmla="*/ 14751 h 21600"/>
                <a:gd name="connsiteX34" fmla="*/ 2303 w 21318"/>
                <a:gd name="connsiteY34" fmla="*/ 15278 h 21600"/>
                <a:gd name="connsiteX35" fmla="*/ 3226 w 21318"/>
                <a:gd name="connsiteY35" fmla="*/ 16332 h 21600"/>
                <a:gd name="connsiteX36" fmla="*/ 3410 w 21318"/>
                <a:gd name="connsiteY36" fmla="*/ 15278 h 21600"/>
                <a:gd name="connsiteX37" fmla="*/ 3595 w 21318"/>
                <a:gd name="connsiteY37" fmla="*/ 14488 h 21600"/>
                <a:gd name="connsiteX38" fmla="*/ 4333 w 21318"/>
                <a:gd name="connsiteY38" fmla="*/ 13434 h 21600"/>
                <a:gd name="connsiteX39" fmla="*/ 4887 w 21318"/>
                <a:gd name="connsiteY39" fmla="*/ 13171 h 21600"/>
                <a:gd name="connsiteX40" fmla="*/ 5441 w 21318"/>
                <a:gd name="connsiteY40" fmla="*/ 13434 h 21600"/>
                <a:gd name="connsiteX41" fmla="*/ 6180 w 21318"/>
                <a:gd name="connsiteY41" fmla="*/ 13961 h 21600"/>
                <a:gd name="connsiteX42" fmla="*/ 6918 w 21318"/>
                <a:gd name="connsiteY42" fmla="*/ 14224 h 21600"/>
                <a:gd name="connsiteX43" fmla="*/ 8210 w 21318"/>
                <a:gd name="connsiteY43" fmla="*/ 14488 h 21600"/>
                <a:gd name="connsiteX44" fmla="*/ 9872 w 21318"/>
                <a:gd name="connsiteY44" fmla="*/ 13961 h 21600"/>
                <a:gd name="connsiteX45" fmla="*/ 11533 w 21318"/>
                <a:gd name="connsiteY45" fmla="*/ 13961 h 21600"/>
                <a:gd name="connsiteX46" fmla="*/ 12087 w 21318"/>
                <a:gd name="connsiteY46" fmla="*/ 13434 h 21600"/>
                <a:gd name="connsiteX47" fmla="*/ 12272 w 21318"/>
                <a:gd name="connsiteY47" fmla="*/ 12380 h 21600"/>
                <a:gd name="connsiteX48" fmla="*/ 13933 w 21318"/>
                <a:gd name="connsiteY48" fmla="*/ 9220 h 21600"/>
                <a:gd name="connsiteX49" fmla="*/ 13933 w 21318"/>
                <a:gd name="connsiteY49" fmla="*/ 8166 h 21600"/>
                <a:gd name="connsiteX50" fmla="*/ 13933 w 21318"/>
                <a:gd name="connsiteY50" fmla="*/ 6059 h 21600"/>
                <a:gd name="connsiteX51" fmla="*/ 14303 w 21318"/>
                <a:gd name="connsiteY51" fmla="*/ 4215 h 21600"/>
                <a:gd name="connsiteX52" fmla="*/ 13749 w 21318"/>
                <a:gd name="connsiteY52" fmla="*/ 2898 h 21600"/>
                <a:gd name="connsiteX53" fmla="*/ 13564 w 21318"/>
                <a:gd name="connsiteY53" fmla="*/ 527 h 21600"/>
                <a:gd name="connsiteX54" fmla="*/ 13564 w 21318"/>
                <a:gd name="connsiteY54" fmla="*/ 2371 h 21600"/>
                <a:gd name="connsiteX55" fmla="*/ 14118 w 21318"/>
                <a:gd name="connsiteY55" fmla="*/ 4215 h 21600"/>
                <a:gd name="connsiteX56" fmla="*/ 13933 w 21318"/>
                <a:gd name="connsiteY56" fmla="*/ 6849 h 21600"/>
                <a:gd name="connsiteX57" fmla="*/ 13933 w 21318"/>
                <a:gd name="connsiteY57" fmla="*/ 9220 h 21600"/>
                <a:gd name="connsiteX58" fmla="*/ 12826 w 21318"/>
                <a:gd name="connsiteY58" fmla="*/ 10800 h 21600"/>
                <a:gd name="connsiteX59" fmla="*/ 12272 w 21318"/>
                <a:gd name="connsiteY59" fmla="*/ 12117 h 21600"/>
                <a:gd name="connsiteX60" fmla="*/ 12641 w 21318"/>
                <a:gd name="connsiteY60" fmla="*/ 13961 h 21600"/>
                <a:gd name="connsiteX61" fmla="*/ 13010 w 21318"/>
                <a:gd name="connsiteY61" fmla="*/ 14488 h 21600"/>
                <a:gd name="connsiteX62" fmla="*/ 13564 w 21318"/>
                <a:gd name="connsiteY62" fmla="*/ 15541 h 21600"/>
                <a:gd name="connsiteX63" fmla="*/ 13564 w 21318"/>
                <a:gd name="connsiteY63" fmla="*/ 17122 h 21600"/>
                <a:gd name="connsiteX64" fmla="*/ 13933 w 21318"/>
                <a:gd name="connsiteY64" fmla="*/ 18439 h 21600"/>
                <a:gd name="connsiteX65" fmla="*/ 13010 w 21318"/>
                <a:gd name="connsiteY65" fmla="*/ 19493 h 21600"/>
                <a:gd name="connsiteX66" fmla="*/ 13749 w 21318"/>
                <a:gd name="connsiteY66" fmla="*/ 20546 h 21600"/>
                <a:gd name="connsiteX67" fmla="*/ 13933 w 21318"/>
                <a:gd name="connsiteY67" fmla="*/ 21337 h 21600"/>
                <a:gd name="connsiteX68" fmla="*/ 14487 w 21318"/>
                <a:gd name="connsiteY68" fmla="*/ 21337 h 21600"/>
                <a:gd name="connsiteX69" fmla="*/ 14487 w 21318"/>
                <a:gd name="connsiteY69" fmla="*/ 21337 h 21600"/>
                <a:gd name="connsiteX0" fmla="*/ 14487 w 21318"/>
                <a:gd name="connsiteY0" fmla="*/ 21337 h 21600"/>
                <a:gd name="connsiteX1" fmla="*/ 15041 w 21318"/>
                <a:gd name="connsiteY1" fmla="*/ 21600 h 21600"/>
                <a:gd name="connsiteX2" fmla="*/ 16149 w 21318"/>
                <a:gd name="connsiteY2" fmla="*/ 20810 h 21600"/>
                <a:gd name="connsiteX3" fmla="*/ 16887 w 21318"/>
                <a:gd name="connsiteY3" fmla="*/ 20020 h 21600"/>
                <a:gd name="connsiteX4" fmla="*/ 17441 w 21318"/>
                <a:gd name="connsiteY4" fmla="*/ 19493 h 21600"/>
                <a:gd name="connsiteX5" fmla="*/ 19103 w 21318"/>
                <a:gd name="connsiteY5" fmla="*/ 17912 h 21600"/>
                <a:gd name="connsiteX6" fmla="*/ 19472 w 21318"/>
                <a:gd name="connsiteY6" fmla="*/ 17122 h 21600"/>
                <a:gd name="connsiteX7" fmla="*/ 20395 w 21318"/>
                <a:gd name="connsiteY7" fmla="*/ 16859 h 21600"/>
                <a:gd name="connsiteX8" fmla="*/ 19841 w 21318"/>
                <a:gd name="connsiteY8" fmla="*/ 15541 h 21600"/>
                <a:gd name="connsiteX9" fmla="*/ 19472 w 21318"/>
                <a:gd name="connsiteY9" fmla="*/ 14488 h 21600"/>
                <a:gd name="connsiteX10" fmla="*/ 19656 w 21318"/>
                <a:gd name="connsiteY10" fmla="*/ 13698 h 21600"/>
                <a:gd name="connsiteX11" fmla="*/ 20026 w 21318"/>
                <a:gd name="connsiteY11" fmla="*/ 12117 h 21600"/>
                <a:gd name="connsiteX12" fmla="*/ 20395 w 21318"/>
                <a:gd name="connsiteY12" fmla="*/ 11063 h 21600"/>
                <a:gd name="connsiteX13" fmla="*/ 20764 w 21318"/>
                <a:gd name="connsiteY13" fmla="*/ 10537 h 21600"/>
                <a:gd name="connsiteX14" fmla="*/ 21318 w 21318"/>
                <a:gd name="connsiteY14" fmla="*/ 10010 h 21600"/>
                <a:gd name="connsiteX15" fmla="*/ 21318 w 21318"/>
                <a:gd name="connsiteY15" fmla="*/ 5532 h 21600"/>
                <a:gd name="connsiteX16" fmla="*/ 20210 w 21318"/>
                <a:gd name="connsiteY16" fmla="*/ 4478 h 21600"/>
                <a:gd name="connsiteX17" fmla="*/ 14672 w 21318"/>
                <a:gd name="connsiteY17" fmla="*/ 263 h 21600"/>
                <a:gd name="connsiteX18" fmla="*/ 14303 w 21318"/>
                <a:gd name="connsiteY18" fmla="*/ 0 h 21600"/>
                <a:gd name="connsiteX19" fmla="*/ 13564 w 21318"/>
                <a:gd name="connsiteY19" fmla="*/ 527 h 21600"/>
                <a:gd name="connsiteX20" fmla="*/ 12826 w 21318"/>
                <a:gd name="connsiteY20" fmla="*/ 1317 h 21600"/>
                <a:gd name="connsiteX21" fmla="*/ 12087 w 21318"/>
                <a:gd name="connsiteY21" fmla="*/ 527 h 21600"/>
                <a:gd name="connsiteX22" fmla="*/ 5072 w 21318"/>
                <a:gd name="connsiteY22" fmla="*/ 5532 h 21600"/>
                <a:gd name="connsiteX23" fmla="*/ 4518 w 21318"/>
                <a:gd name="connsiteY23" fmla="*/ 5795 h 21600"/>
                <a:gd name="connsiteX24" fmla="*/ 3780 w 21318"/>
                <a:gd name="connsiteY24" fmla="*/ 6585 h 21600"/>
                <a:gd name="connsiteX25" fmla="*/ 3780 w 21318"/>
                <a:gd name="connsiteY25" fmla="*/ 8956 h 21600"/>
                <a:gd name="connsiteX26" fmla="*/ 3226 w 21318"/>
                <a:gd name="connsiteY26" fmla="*/ 11063 h 21600"/>
                <a:gd name="connsiteX27" fmla="*/ 2303 w 21318"/>
                <a:gd name="connsiteY27" fmla="*/ 11327 h 21600"/>
                <a:gd name="connsiteX28" fmla="*/ 1195 w 21318"/>
                <a:gd name="connsiteY28" fmla="*/ 11327 h 21600"/>
                <a:gd name="connsiteX29" fmla="*/ 87 w 21318"/>
                <a:gd name="connsiteY29" fmla="*/ 11590 h 21600"/>
                <a:gd name="connsiteX30" fmla="*/ 641 w 21318"/>
                <a:gd name="connsiteY30" fmla="*/ 13434 h 21600"/>
                <a:gd name="connsiteX31" fmla="*/ 1564 w 21318"/>
                <a:gd name="connsiteY31" fmla="*/ 15015 h 21600"/>
                <a:gd name="connsiteX32" fmla="*/ 1749 w 21318"/>
                <a:gd name="connsiteY32" fmla="*/ 14751 h 21600"/>
                <a:gd name="connsiteX33" fmla="*/ 2303 w 21318"/>
                <a:gd name="connsiteY33" fmla="*/ 15278 h 21600"/>
                <a:gd name="connsiteX34" fmla="*/ 3226 w 21318"/>
                <a:gd name="connsiteY34" fmla="*/ 16332 h 21600"/>
                <a:gd name="connsiteX35" fmla="*/ 3410 w 21318"/>
                <a:gd name="connsiteY35" fmla="*/ 15278 h 21600"/>
                <a:gd name="connsiteX36" fmla="*/ 3595 w 21318"/>
                <a:gd name="connsiteY36" fmla="*/ 14488 h 21600"/>
                <a:gd name="connsiteX37" fmla="*/ 4333 w 21318"/>
                <a:gd name="connsiteY37" fmla="*/ 13434 h 21600"/>
                <a:gd name="connsiteX38" fmla="*/ 4887 w 21318"/>
                <a:gd name="connsiteY38" fmla="*/ 13171 h 21600"/>
                <a:gd name="connsiteX39" fmla="*/ 5441 w 21318"/>
                <a:gd name="connsiteY39" fmla="*/ 13434 h 21600"/>
                <a:gd name="connsiteX40" fmla="*/ 6180 w 21318"/>
                <a:gd name="connsiteY40" fmla="*/ 13961 h 21600"/>
                <a:gd name="connsiteX41" fmla="*/ 6918 w 21318"/>
                <a:gd name="connsiteY41" fmla="*/ 14224 h 21600"/>
                <a:gd name="connsiteX42" fmla="*/ 8210 w 21318"/>
                <a:gd name="connsiteY42" fmla="*/ 14488 h 21600"/>
                <a:gd name="connsiteX43" fmla="*/ 9872 w 21318"/>
                <a:gd name="connsiteY43" fmla="*/ 13961 h 21600"/>
                <a:gd name="connsiteX44" fmla="*/ 11533 w 21318"/>
                <a:gd name="connsiteY44" fmla="*/ 13961 h 21600"/>
                <a:gd name="connsiteX45" fmla="*/ 12087 w 21318"/>
                <a:gd name="connsiteY45" fmla="*/ 13434 h 21600"/>
                <a:gd name="connsiteX46" fmla="*/ 12272 w 21318"/>
                <a:gd name="connsiteY46" fmla="*/ 12380 h 21600"/>
                <a:gd name="connsiteX47" fmla="*/ 13933 w 21318"/>
                <a:gd name="connsiteY47" fmla="*/ 9220 h 21600"/>
                <a:gd name="connsiteX48" fmla="*/ 13933 w 21318"/>
                <a:gd name="connsiteY48" fmla="*/ 8166 h 21600"/>
                <a:gd name="connsiteX49" fmla="*/ 13933 w 21318"/>
                <a:gd name="connsiteY49" fmla="*/ 6059 h 21600"/>
                <a:gd name="connsiteX50" fmla="*/ 14303 w 21318"/>
                <a:gd name="connsiteY50" fmla="*/ 4215 h 21600"/>
                <a:gd name="connsiteX51" fmla="*/ 13749 w 21318"/>
                <a:gd name="connsiteY51" fmla="*/ 2898 h 21600"/>
                <a:gd name="connsiteX52" fmla="*/ 13564 w 21318"/>
                <a:gd name="connsiteY52" fmla="*/ 527 h 21600"/>
                <a:gd name="connsiteX53" fmla="*/ 13564 w 21318"/>
                <a:gd name="connsiteY53" fmla="*/ 2371 h 21600"/>
                <a:gd name="connsiteX54" fmla="*/ 14118 w 21318"/>
                <a:gd name="connsiteY54" fmla="*/ 4215 h 21600"/>
                <a:gd name="connsiteX55" fmla="*/ 13933 w 21318"/>
                <a:gd name="connsiteY55" fmla="*/ 6849 h 21600"/>
                <a:gd name="connsiteX56" fmla="*/ 13933 w 21318"/>
                <a:gd name="connsiteY56" fmla="*/ 9220 h 21600"/>
                <a:gd name="connsiteX57" fmla="*/ 12826 w 21318"/>
                <a:gd name="connsiteY57" fmla="*/ 10800 h 21600"/>
                <a:gd name="connsiteX58" fmla="*/ 12272 w 21318"/>
                <a:gd name="connsiteY58" fmla="*/ 12117 h 21600"/>
                <a:gd name="connsiteX59" fmla="*/ 12641 w 21318"/>
                <a:gd name="connsiteY59" fmla="*/ 13961 h 21600"/>
                <a:gd name="connsiteX60" fmla="*/ 13010 w 21318"/>
                <a:gd name="connsiteY60" fmla="*/ 14488 h 21600"/>
                <a:gd name="connsiteX61" fmla="*/ 13564 w 21318"/>
                <a:gd name="connsiteY61" fmla="*/ 15541 h 21600"/>
                <a:gd name="connsiteX62" fmla="*/ 13564 w 21318"/>
                <a:gd name="connsiteY62" fmla="*/ 17122 h 21600"/>
                <a:gd name="connsiteX63" fmla="*/ 13933 w 21318"/>
                <a:gd name="connsiteY63" fmla="*/ 18439 h 21600"/>
                <a:gd name="connsiteX64" fmla="*/ 13010 w 21318"/>
                <a:gd name="connsiteY64" fmla="*/ 19493 h 21600"/>
                <a:gd name="connsiteX65" fmla="*/ 13749 w 21318"/>
                <a:gd name="connsiteY65" fmla="*/ 20546 h 21600"/>
                <a:gd name="connsiteX66" fmla="*/ 13933 w 21318"/>
                <a:gd name="connsiteY66" fmla="*/ 21337 h 21600"/>
                <a:gd name="connsiteX67" fmla="*/ 14487 w 21318"/>
                <a:gd name="connsiteY67" fmla="*/ 21337 h 21600"/>
                <a:gd name="connsiteX68" fmla="*/ 14487 w 21318"/>
                <a:gd name="connsiteY68" fmla="*/ 21337 h 21600"/>
                <a:gd name="connsiteX0" fmla="*/ 14487 w 21318"/>
                <a:gd name="connsiteY0" fmla="*/ 21337 h 21600"/>
                <a:gd name="connsiteX1" fmla="*/ 15041 w 21318"/>
                <a:gd name="connsiteY1" fmla="*/ 21600 h 21600"/>
                <a:gd name="connsiteX2" fmla="*/ 16149 w 21318"/>
                <a:gd name="connsiteY2" fmla="*/ 20810 h 21600"/>
                <a:gd name="connsiteX3" fmla="*/ 16887 w 21318"/>
                <a:gd name="connsiteY3" fmla="*/ 20020 h 21600"/>
                <a:gd name="connsiteX4" fmla="*/ 17441 w 21318"/>
                <a:gd name="connsiteY4" fmla="*/ 19493 h 21600"/>
                <a:gd name="connsiteX5" fmla="*/ 19103 w 21318"/>
                <a:gd name="connsiteY5" fmla="*/ 17912 h 21600"/>
                <a:gd name="connsiteX6" fmla="*/ 19472 w 21318"/>
                <a:gd name="connsiteY6" fmla="*/ 17122 h 21600"/>
                <a:gd name="connsiteX7" fmla="*/ 20395 w 21318"/>
                <a:gd name="connsiteY7" fmla="*/ 16859 h 21600"/>
                <a:gd name="connsiteX8" fmla="*/ 19841 w 21318"/>
                <a:gd name="connsiteY8" fmla="*/ 15541 h 21600"/>
                <a:gd name="connsiteX9" fmla="*/ 19472 w 21318"/>
                <a:gd name="connsiteY9" fmla="*/ 14488 h 21600"/>
                <a:gd name="connsiteX10" fmla="*/ 19656 w 21318"/>
                <a:gd name="connsiteY10" fmla="*/ 13698 h 21600"/>
                <a:gd name="connsiteX11" fmla="*/ 20026 w 21318"/>
                <a:gd name="connsiteY11" fmla="*/ 12117 h 21600"/>
                <a:gd name="connsiteX12" fmla="*/ 20395 w 21318"/>
                <a:gd name="connsiteY12" fmla="*/ 11063 h 21600"/>
                <a:gd name="connsiteX13" fmla="*/ 20764 w 21318"/>
                <a:gd name="connsiteY13" fmla="*/ 10537 h 21600"/>
                <a:gd name="connsiteX14" fmla="*/ 21318 w 21318"/>
                <a:gd name="connsiteY14" fmla="*/ 10010 h 21600"/>
                <a:gd name="connsiteX15" fmla="*/ 21318 w 21318"/>
                <a:gd name="connsiteY15" fmla="*/ 5532 h 21600"/>
                <a:gd name="connsiteX16" fmla="*/ 20210 w 21318"/>
                <a:gd name="connsiteY16" fmla="*/ 4478 h 21600"/>
                <a:gd name="connsiteX17" fmla="*/ 14672 w 21318"/>
                <a:gd name="connsiteY17" fmla="*/ 263 h 21600"/>
                <a:gd name="connsiteX18" fmla="*/ 14303 w 21318"/>
                <a:gd name="connsiteY18" fmla="*/ 0 h 21600"/>
                <a:gd name="connsiteX19" fmla="*/ 13564 w 21318"/>
                <a:gd name="connsiteY19" fmla="*/ 527 h 21600"/>
                <a:gd name="connsiteX20" fmla="*/ 12826 w 21318"/>
                <a:gd name="connsiteY20" fmla="*/ 1317 h 21600"/>
                <a:gd name="connsiteX21" fmla="*/ 12087 w 21318"/>
                <a:gd name="connsiteY21" fmla="*/ 527 h 21600"/>
                <a:gd name="connsiteX22" fmla="*/ 5072 w 21318"/>
                <a:gd name="connsiteY22" fmla="*/ 5532 h 21600"/>
                <a:gd name="connsiteX23" fmla="*/ 3780 w 21318"/>
                <a:gd name="connsiteY23" fmla="*/ 6585 h 21600"/>
                <a:gd name="connsiteX24" fmla="*/ 3780 w 21318"/>
                <a:gd name="connsiteY24" fmla="*/ 8956 h 21600"/>
                <a:gd name="connsiteX25" fmla="*/ 3226 w 21318"/>
                <a:gd name="connsiteY25" fmla="*/ 11063 h 21600"/>
                <a:gd name="connsiteX26" fmla="*/ 2303 w 21318"/>
                <a:gd name="connsiteY26" fmla="*/ 11327 h 21600"/>
                <a:gd name="connsiteX27" fmla="*/ 1195 w 21318"/>
                <a:gd name="connsiteY27" fmla="*/ 11327 h 21600"/>
                <a:gd name="connsiteX28" fmla="*/ 87 w 21318"/>
                <a:gd name="connsiteY28" fmla="*/ 11590 h 21600"/>
                <a:gd name="connsiteX29" fmla="*/ 641 w 21318"/>
                <a:gd name="connsiteY29" fmla="*/ 13434 h 21600"/>
                <a:gd name="connsiteX30" fmla="*/ 1564 w 21318"/>
                <a:gd name="connsiteY30" fmla="*/ 15015 h 21600"/>
                <a:gd name="connsiteX31" fmla="*/ 1749 w 21318"/>
                <a:gd name="connsiteY31" fmla="*/ 14751 h 21600"/>
                <a:gd name="connsiteX32" fmla="*/ 2303 w 21318"/>
                <a:gd name="connsiteY32" fmla="*/ 15278 h 21600"/>
                <a:gd name="connsiteX33" fmla="*/ 3226 w 21318"/>
                <a:gd name="connsiteY33" fmla="*/ 16332 h 21600"/>
                <a:gd name="connsiteX34" fmla="*/ 3410 w 21318"/>
                <a:gd name="connsiteY34" fmla="*/ 15278 h 21600"/>
                <a:gd name="connsiteX35" fmla="*/ 3595 w 21318"/>
                <a:gd name="connsiteY35" fmla="*/ 14488 h 21600"/>
                <a:gd name="connsiteX36" fmla="*/ 4333 w 21318"/>
                <a:gd name="connsiteY36" fmla="*/ 13434 h 21600"/>
                <a:gd name="connsiteX37" fmla="*/ 4887 w 21318"/>
                <a:gd name="connsiteY37" fmla="*/ 13171 h 21600"/>
                <a:gd name="connsiteX38" fmla="*/ 5441 w 21318"/>
                <a:gd name="connsiteY38" fmla="*/ 13434 h 21600"/>
                <a:gd name="connsiteX39" fmla="*/ 6180 w 21318"/>
                <a:gd name="connsiteY39" fmla="*/ 13961 h 21600"/>
                <a:gd name="connsiteX40" fmla="*/ 6918 w 21318"/>
                <a:gd name="connsiteY40" fmla="*/ 14224 h 21600"/>
                <a:gd name="connsiteX41" fmla="*/ 8210 w 21318"/>
                <a:gd name="connsiteY41" fmla="*/ 14488 h 21600"/>
                <a:gd name="connsiteX42" fmla="*/ 9872 w 21318"/>
                <a:gd name="connsiteY42" fmla="*/ 13961 h 21600"/>
                <a:gd name="connsiteX43" fmla="*/ 11533 w 21318"/>
                <a:gd name="connsiteY43" fmla="*/ 13961 h 21600"/>
                <a:gd name="connsiteX44" fmla="*/ 12087 w 21318"/>
                <a:gd name="connsiteY44" fmla="*/ 13434 h 21600"/>
                <a:gd name="connsiteX45" fmla="*/ 12272 w 21318"/>
                <a:gd name="connsiteY45" fmla="*/ 12380 h 21600"/>
                <a:gd name="connsiteX46" fmla="*/ 13933 w 21318"/>
                <a:gd name="connsiteY46" fmla="*/ 9220 h 21600"/>
                <a:gd name="connsiteX47" fmla="*/ 13933 w 21318"/>
                <a:gd name="connsiteY47" fmla="*/ 8166 h 21600"/>
                <a:gd name="connsiteX48" fmla="*/ 13933 w 21318"/>
                <a:gd name="connsiteY48" fmla="*/ 6059 h 21600"/>
                <a:gd name="connsiteX49" fmla="*/ 14303 w 21318"/>
                <a:gd name="connsiteY49" fmla="*/ 4215 h 21600"/>
                <a:gd name="connsiteX50" fmla="*/ 13749 w 21318"/>
                <a:gd name="connsiteY50" fmla="*/ 2898 h 21600"/>
                <a:gd name="connsiteX51" fmla="*/ 13564 w 21318"/>
                <a:gd name="connsiteY51" fmla="*/ 527 h 21600"/>
                <a:gd name="connsiteX52" fmla="*/ 13564 w 21318"/>
                <a:gd name="connsiteY52" fmla="*/ 2371 h 21600"/>
                <a:gd name="connsiteX53" fmla="*/ 14118 w 21318"/>
                <a:gd name="connsiteY53" fmla="*/ 4215 h 21600"/>
                <a:gd name="connsiteX54" fmla="*/ 13933 w 21318"/>
                <a:gd name="connsiteY54" fmla="*/ 6849 h 21600"/>
                <a:gd name="connsiteX55" fmla="*/ 13933 w 21318"/>
                <a:gd name="connsiteY55" fmla="*/ 9220 h 21600"/>
                <a:gd name="connsiteX56" fmla="*/ 12826 w 21318"/>
                <a:gd name="connsiteY56" fmla="*/ 10800 h 21600"/>
                <a:gd name="connsiteX57" fmla="*/ 12272 w 21318"/>
                <a:gd name="connsiteY57" fmla="*/ 12117 h 21600"/>
                <a:gd name="connsiteX58" fmla="*/ 12641 w 21318"/>
                <a:gd name="connsiteY58" fmla="*/ 13961 h 21600"/>
                <a:gd name="connsiteX59" fmla="*/ 13010 w 21318"/>
                <a:gd name="connsiteY59" fmla="*/ 14488 h 21600"/>
                <a:gd name="connsiteX60" fmla="*/ 13564 w 21318"/>
                <a:gd name="connsiteY60" fmla="*/ 15541 h 21600"/>
                <a:gd name="connsiteX61" fmla="*/ 13564 w 21318"/>
                <a:gd name="connsiteY61" fmla="*/ 17122 h 21600"/>
                <a:gd name="connsiteX62" fmla="*/ 13933 w 21318"/>
                <a:gd name="connsiteY62" fmla="*/ 18439 h 21600"/>
                <a:gd name="connsiteX63" fmla="*/ 13010 w 21318"/>
                <a:gd name="connsiteY63" fmla="*/ 19493 h 21600"/>
                <a:gd name="connsiteX64" fmla="*/ 13749 w 21318"/>
                <a:gd name="connsiteY64" fmla="*/ 20546 h 21600"/>
                <a:gd name="connsiteX65" fmla="*/ 13933 w 21318"/>
                <a:gd name="connsiteY65" fmla="*/ 21337 h 21600"/>
                <a:gd name="connsiteX66" fmla="*/ 14487 w 21318"/>
                <a:gd name="connsiteY66" fmla="*/ 21337 h 21600"/>
                <a:gd name="connsiteX67" fmla="*/ 14487 w 21318"/>
                <a:gd name="connsiteY67" fmla="*/ 21337 h 21600"/>
                <a:gd name="connsiteX0" fmla="*/ 14487 w 21318"/>
                <a:gd name="connsiteY0" fmla="*/ 21337 h 21600"/>
                <a:gd name="connsiteX1" fmla="*/ 15041 w 21318"/>
                <a:gd name="connsiteY1" fmla="*/ 21600 h 21600"/>
                <a:gd name="connsiteX2" fmla="*/ 16149 w 21318"/>
                <a:gd name="connsiteY2" fmla="*/ 20810 h 21600"/>
                <a:gd name="connsiteX3" fmla="*/ 16887 w 21318"/>
                <a:gd name="connsiteY3" fmla="*/ 20020 h 21600"/>
                <a:gd name="connsiteX4" fmla="*/ 17441 w 21318"/>
                <a:gd name="connsiteY4" fmla="*/ 19493 h 21600"/>
                <a:gd name="connsiteX5" fmla="*/ 19103 w 21318"/>
                <a:gd name="connsiteY5" fmla="*/ 17912 h 21600"/>
                <a:gd name="connsiteX6" fmla="*/ 19472 w 21318"/>
                <a:gd name="connsiteY6" fmla="*/ 17122 h 21600"/>
                <a:gd name="connsiteX7" fmla="*/ 20395 w 21318"/>
                <a:gd name="connsiteY7" fmla="*/ 16859 h 21600"/>
                <a:gd name="connsiteX8" fmla="*/ 19841 w 21318"/>
                <a:gd name="connsiteY8" fmla="*/ 15541 h 21600"/>
                <a:gd name="connsiteX9" fmla="*/ 19472 w 21318"/>
                <a:gd name="connsiteY9" fmla="*/ 14488 h 21600"/>
                <a:gd name="connsiteX10" fmla="*/ 19656 w 21318"/>
                <a:gd name="connsiteY10" fmla="*/ 13698 h 21600"/>
                <a:gd name="connsiteX11" fmla="*/ 20026 w 21318"/>
                <a:gd name="connsiteY11" fmla="*/ 12117 h 21600"/>
                <a:gd name="connsiteX12" fmla="*/ 20395 w 21318"/>
                <a:gd name="connsiteY12" fmla="*/ 11063 h 21600"/>
                <a:gd name="connsiteX13" fmla="*/ 20764 w 21318"/>
                <a:gd name="connsiteY13" fmla="*/ 10537 h 21600"/>
                <a:gd name="connsiteX14" fmla="*/ 21318 w 21318"/>
                <a:gd name="connsiteY14" fmla="*/ 10010 h 21600"/>
                <a:gd name="connsiteX15" fmla="*/ 21318 w 21318"/>
                <a:gd name="connsiteY15" fmla="*/ 5532 h 21600"/>
                <a:gd name="connsiteX16" fmla="*/ 20210 w 21318"/>
                <a:gd name="connsiteY16" fmla="*/ 4478 h 21600"/>
                <a:gd name="connsiteX17" fmla="*/ 14672 w 21318"/>
                <a:gd name="connsiteY17" fmla="*/ 263 h 21600"/>
                <a:gd name="connsiteX18" fmla="*/ 14303 w 21318"/>
                <a:gd name="connsiteY18" fmla="*/ 0 h 21600"/>
                <a:gd name="connsiteX19" fmla="*/ 13564 w 21318"/>
                <a:gd name="connsiteY19" fmla="*/ 527 h 21600"/>
                <a:gd name="connsiteX20" fmla="*/ 12826 w 21318"/>
                <a:gd name="connsiteY20" fmla="*/ 1317 h 21600"/>
                <a:gd name="connsiteX21" fmla="*/ 12087 w 21318"/>
                <a:gd name="connsiteY21" fmla="*/ 527 h 21600"/>
                <a:gd name="connsiteX22" fmla="*/ 3780 w 21318"/>
                <a:gd name="connsiteY22" fmla="*/ 6585 h 21600"/>
                <a:gd name="connsiteX23" fmla="*/ 3780 w 21318"/>
                <a:gd name="connsiteY23" fmla="*/ 8956 h 21600"/>
                <a:gd name="connsiteX24" fmla="*/ 3226 w 21318"/>
                <a:gd name="connsiteY24" fmla="*/ 11063 h 21600"/>
                <a:gd name="connsiteX25" fmla="*/ 2303 w 21318"/>
                <a:gd name="connsiteY25" fmla="*/ 11327 h 21600"/>
                <a:gd name="connsiteX26" fmla="*/ 1195 w 21318"/>
                <a:gd name="connsiteY26" fmla="*/ 11327 h 21600"/>
                <a:gd name="connsiteX27" fmla="*/ 87 w 21318"/>
                <a:gd name="connsiteY27" fmla="*/ 11590 h 21600"/>
                <a:gd name="connsiteX28" fmla="*/ 641 w 21318"/>
                <a:gd name="connsiteY28" fmla="*/ 13434 h 21600"/>
                <a:gd name="connsiteX29" fmla="*/ 1564 w 21318"/>
                <a:gd name="connsiteY29" fmla="*/ 15015 h 21600"/>
                <a:gd name="connsiteX30" fmla="*/ 1749 w 21318"/>
                <a:gd name="connsiteY30" fmla="*/ 14751 h 21600"/>
                <a:gd name="connsiteX31" fmla="*/ 2303 w 21318"/>
                <a:gd name="connsiteY31" fmla="*/ 15278 h 21600"/>
                <a:gd name="connsiteX32" fmla="*/ 3226 w 21318"/>
                <a:gd name="connsiteY32" fmla="*/ 16332 h 21600"/>
                <a:gd name="connsiteX33" fmla="*/ 3410 w 21318"/>
                <a:gd name="connsiteY33" fmla="*/ 15278 h 21600"/>
                <a:gd name="connsiteX34" fmla="*/ 3595 w 21318"/>
                <a:gd name="connsiteY34" fmla="*/ 14488 h 21600"/>
                <a:gd name="connsiteX35" fmla="*/ 4333 w 21318"/>
                <a:gd name="connsiteY35" fmla="*/ 13434 h 21600"/>
                <a:gd name="connsiteX36" fmla="*/ 4887 w 21318"/>
                <a:gd name="connsiteY36" fmla="*/ 13171 h 21600"/>
                <a:gd name="connsiteX37" fmla="*/ 5441 w 21318"/>
                <a:gd name="connsiteY37" fmla="*/ 13434 h 21600"/>
                <a:gd name="connsiteX38" fmla="*/ 6180 w 21318"/>
                <a:gd name="connsiteY38" fmla="*/ 13961 h 21600"/>
                <a:gd name="connsiteX39" fmla="*/ 6918 w 21318"/>
                <a:gd name="connsiteY39" fmla="*/ 14224 h 21600"/>
                <a:gd name="connsiteX40" fmla="*/ 8210 w 21318"/>
                <a:gd name="connsiteY40" fmla="*/ 14488 h 21600"/>
                <a:gd name="connsiteX41" fmla="*/ 9872 w 21318"/>
                <a:gd name="connsiteY41" fmla="*/ 13961 h 21600"/>
                <a:gd name="connsiteX42" fmla="*/ 11533 w 21318"/>
                <a:gd name="connsiteY42" fmla="*/ 13961 h 21600"/>
                <a:gd name="connsiteX43" fmla="*/ 12087 w 21318"/>
                <a:gd name="connsiteY43" fmla="*/ 13434 h 21600"/>
                <a:gd name="connsiteX44" fmla="*/ 12272 w 21318"/>
                <a:gd name="connsiteY44" fmla="*/ 12380 h 21600"/>
                <a:gd name="connsiteX45" fmla="*/ 13933 w 21318"/>
                <a:gd name="connsiteY45" fmla="*/ 9220 h 21600"/>
                <a:gd name="connsiteX46" fmla="*/ 13933 w 21318"/>
                <a:gd name="connsiteY46" fmla="*/ 8166 h 21600"/>
                <a:gd name="connsiteX47" fmla="*/ 13933 w 21318"/>
                <a:gd name="connsiteY47" fmla="*/ 6059 h 21600"/>
                <a:gd name="connsiteX48" fmla="*/ 14303 w 21318"/>
                <a:gd name="connsiteY48" fmla="*/ 4215 h 21600"/>
                <a:gd name="connsiteX49" fmla="*/ 13749 w 21318"/>
                <a:gd name="connsiteY49" fmla="*/ 2898 h 21600"/>
                <a:gd name="connsiteX50" fmla="*/ 13564 w 21318"/>
                <a:gd name="connsiteY50" fmla="*/ 527 h 21600"/>
                <a:gd name="connsiteX51" fmla="*/ 13564 w 21318"/>
                <a:gd name="connsiteY51" fmla="*/ 2371 h 21600"/>
                <a:gd name="connsiteX52" fmla="*/ 14118 w 21318"/>
                <a:gd name="connsiteY52" fmla="*/ 4215 h 21600"/>
                <a:gd name="connsiteX53" fmla="*/ 13933 w 21318"/>
                <a:gd name="connsiteY53" fmla="*/ 6849 h 21600"/>
                <a:gd name="connsiteX54" fmla="*/ 13933 w 21318"/>
                <a:gd name="connsiteY54" fmla="*/ 9220 h 21600"/>
                <a:gd name="connsiteX55" fmla="*/ 12826 w 21318"/>
                <a:gd name="connsiteY55" fmla="*/ 10800 h 21600"/>
                <a:gd name="connsiteX56" fmla="*/ 12272 w 21318"/>
                <a:gd name="connsiteY56" fmla="*/ 12117 h 21600"/>
                <a:gd name="connsiteX57" fmla="*/ 12641 w 21318"/>
                <a:gd name="connsiteY57" fmla="*/ 13961 h 21600"/>
                <a:gd name="connsiteX58" fmla="*/ 13010 w 21318"/>
                <a:gd name="connsiteY58" fmla="*/ 14488 h 21600"/>
                <a:gd name="connsiteX59" fmla="*/ 13564 w 21318"/>
                <a:gd name="connsiteY59" fmla="*/ 15541 h 21600"/>
                <a:gd name="connsiteX60" fmla="*/ 13564 w 21318"/>
                <a:gd name="connsiteY60" fmla="*/ 17122 h 21600"/>
                <a:gd name="connsiteX61" fmla="*/ 13933 w 21318"/>
                <a:gd name="connsiteY61" fmla="*/ 18439 h 21600"/>
                <a:gd name="connsiteX62" fmla="*/ 13010 w 21318"/>
                <a:gd name="connsiteY62" fmla="*/ 19493 h 21600"/>
                <a:gd name="connsiteX63" fmla="*/ 13749 w 21318"/>
                <a:gd name="connsiteY63" fmla="*/ 20546 h 21600"/>
                <a:gd name="connsiteX64" fmla="*/ 13933 w 21318"/>
                <a:gd name="connsiteY64" fmla="*/ 21337 h 21600"/>
                <a:gd name="connsiteX65" fmla="*/ 14487 w 21318"/>
                <a:gd name="connsiteY65" fmla="*/ 21337 h 21600"/>
                <a:gd name="connsiteX66" fmla="*/ 14487 w 21318"/>
                <a:gd name="connsiteY66" fmla="*/ 21337 h 21600"/>
                <a:gd name="connsiteX0" fmla="*/ 14487 w 21318"/>
                <a:gd name="connsiteY0" fmla="*/ 21337 h 21600"/>
                <a:gd name="connsiteX1" fmla="*/ 15041 w 21318"/>
                <a:gd name="connsiteY1" fmla="*/ 21600 h 21600"/>
                <a:gd name="connsiteX2" fmla="*/ 16149 w 21318"/>
                <a:gd name="connsiteY2" fmla="*/ 20810 h 21600"/>
                <a:gd name="connsiteX3" fmla="*/ 16887 w 21318"/>
                <a:gd name="connsiteY3" fmla="*/ 20020 h 21600"/>
                <a:gd name="connsiteX4" fmla="*/ 17441 w 21318"/>
                <a:gd name="connsiteY4" fmla="*/ 19493 h 21600"/>
                <a:gd name="connsiteX5" fmla="*/ 19103 w 21318"/>
                <a:gd name="connsiteY5" fmla="*/ 17912 h 21600"/>
                <a:gd name="connsiteX6" fmla="*/ 19472 w 21318"/>
                <a:gd name="connsiteY6" fmla="*/ 17122 h 21600"/>
                <a:gd name="connsiteX7" fmla="*/ 20395 w 21318"/>
                <a:gd name="connsiteY7" fmla="*/ 16859 h 21600"/>
                <a:gd name="connsiteX8" fmla="*/ 19841 w 21318"/>
                <a:gd name="connsiteY8" fmla="*/ 15541 h 21600"/>
                <a:gd name="connsiteX9" fmla="*/ 19472 w 21318"/>
                <a:gd name="connsiteY9" fmla="*/ 14488 h 21600"/>
                <a:gd name="connsiteX10" fmla="*/ 19656 w 21318"/>
                <a:gd name="connsiteY10" fmla="*/ 13698 h 21600"/>
                <a:gd name="connsiteX11" fmla="*/ 20026 w 21318"/>
                <a:gd name="connsiteY11" fmla="*/ 12117 h 21600"/>
                <a:gd name="connsiteX12" fmla="*/ 20395 w 21318"/>
                <a:gd name="connsiteY12" fmla="*/ 11063 h 21600"/>
                <a:gd name="connsiteX13" fmla="*/ 20764 w 21318"/>
                <a:gd name="connsiteY13" fmla="*/ 10537 h 21600"/>
                <a:gd name="connsiteX14" fmla="*/ 21318 w 21318"/>
                <a:gd name="connsiteY14" fmla="*/ 10010 h 21600"/>
                <a:gd name="connsiteX15" fmla="*/ 21318 w 21318"/>
                <a:gd name="connsiteY15" fmla="*/ 5532 h 21600"/>
                <a:gd name="connsiteX16" fmla="*/ 20210 w 21318"/>
                <a:gd name="connsiteY16" fmla="*/ 4478 h 21600"/>
                <a:gd name="connsiteX17" fmla="*/ 14672 w 21318"/>
                <a:gd name="connsiteY17" fmla="*/ 263 h 21600"/>
                <a:gd name="connsiteX18" fmla="*/ 14303 w 21318"/>
                <a:gd name="connsiteY18" fmla="*/ 0 h 21600"/>
                <a:gd name="connsiteX19" fmla="*/ 13564 w 21318"/>
                <a:gd name="connsiteY19" fmla="*/ 527 h 21600"/>
                <a:gd name="connsiteX20" fmla="*/ 12826 w 21318"/>
                <a:gd name="connsiteY20" fmla="*/ 1317 h 21600"/>
                <a:gd name="connsiteX21" fmla="*/ 12087 w 21318"/>
                <a:gd name="connsiteY21" fmla="*/ 527 h 21600"/>
                <a:gd name="connsiteX22" fmla="*/ 3780 w 21318"/>
                <a:gd name="connsiteY22" fmla="*/ 8956 h 21600"/>
                <a:gd name="connsiteX23" fmla="*/ 3226 w 21318"/>
                <a:gd name="connsiteY23" fmla="*/ 11063 h 21600"/>
                <a:gd name="connsiteX24" fmla="*/ 2303 w 21318"/>
                <a:gd name="connsiteY24" fmla="*/ 11327 h 21600"/>
                <a:gd name="connsiteX25" fmla="*/ 1195 w 21318"/>
                <a:gd name="connsiteY25" fmla="*/ 11327 h 21600"/>
                <a:gd name="connsiteX26" fmla="*/ 87 w 21318"/>
                <a:gd name="connsiteY26" fmla="*/ 11590 h 21600"/>
                <a:gd name="connsiteX27" fmla="*/ 641 w 21318"/>
                <a:gd name="connsiteY27" fmla="*/ 13434 h 21600"/>
                <a:gd name="connsiteX28" fmla="*/ 1564 w 21318"/>
                <a:gd name="connsiteY28" fmla="*/ 15015 h 21600"/>
                <a:gd name="connsiteX29" fmla="*/ 1749 w 21318"/>
                <a:gd name="connsiteY29" fmla="*/ 14751 h 21600"/>
                <a:gd name="connsiteX30" fmla="*/ 2303 w 21318"/>
                <a:gd name="connsiteY30" fmla="*/ 15278 h 21600"/>
                <a:gd name="connsiteX31" fmla="*/ 3226 w 21318"/>
                <a:gd name="connsiteY31" fmla="*/ 16332 h 21600"/>
                <a:gd name="connsiteX32" fmla="*/ 3410 w 21318"/>
                <a:gd name="connsiteY32" fmla="*/ 15278 h 21600"/>
                <a:gd name="connsiteX33" fmla="*/ 3595 w 21318"/>
                <a:gd name="connsiteY33" fmla="*/ 14488 h 21600"/>
                <a:gd name="connsiteX34" fmla="*/ 4333 w 21318"/>
                <a:gd name="connsiteY34" fmla="*/ 13434 h 21600"/>
                <a:gd name="connsiteX35" fmla="*/ 4887 w 21318"/>
                <a:gd name="connsiteY35" fmla="*/ 13171 h 21600"/>
                <a:gd name="connsiteX36" fmla="*/ 5441 w 21318"/>
                <a:gd name="connsiteY36" fmla="*/ 13434 h 21600"/>
                <a:gd name="connsiteX37" fmla="*/ 6180 w 21318"/>
                <a:gd name="connsiteY37" fmla="*/ 13961 h 21600"/>
                <a:gd name="connsiteX38" fmla="*/ 6918 w 21318"/>
                <a:gd name="connsiteY38" fmla="*/ 14224 h 21600"/>
                <a:gd name="connsiteX39" fmla="*/ 8210 w 21318"/>
                <a:gd name="connsiteY39" fmla="*/ 14488 h 21600"/>
                <a:gd name="connsiteX40" fmla="*/ 9872 w 21318"/>
                <a:gd name="connsiteY40" fmla="*/ 13961 h 21600"/>
                <a:gd name="connsiteX41" fmla="*/ 11533 w 21318"/>
                <a:gd name="connsiteY41" fmla="*/ 13961 h 21600"/>
                <a:gd name="connsiteX42" fmla="*/ 12087 w 21318"/>
                <a:gd name="connsiteY42" fmla="*/ 13434 h 21600"/>
                <a:gd name="connsiteX43" fmla="*/ 12272 w 21318"/>
                <a:gd name="connsiteY43" fmla="*/ 12380 h 21600"/>
                <a:gd name="connsiteX44" fmla="*/ 13933 w 21318"/>
                <a:gd name="connsiteY44" fmla="*/ 9220 h 21600"/>
                <a:gd name="connsiteX45" fmla="*/ 13933 w 21318"/>
                <a:gd name="connsiteY45" fmla="*/ 8166 h 21600"/>
                <a:gd name="connsiteX46" fmla="*/ 13933 w 21318"/>
                <a:gd name="connsiteY46" fmla="*/ 6059 h 21600"/>
                <a:gd name="connsiteX47" fmla="*/ 14303 w 21318"/>
                <a:gd name="connsiteY47" fmla="*/ 4215 h 21600"/>
                <a:gd name="connsiteX48" fmla="*/ 13749 w 21318"/>
                <a:gd name="connsiteY48" fmla="*/ 2898 h 21600"/>
                <a:gd name="connsiteX49" fmla="*/ 13564 w 21318"/>
                <a:gd name="connsiteY49" fmla="*/ 527 h 21600"/>
                <a:gd name="connsiteX50" fmla="*/ 13564 w 21318"/>
                <a:gd name="connsiteY50" fmla="*/ 2371 h 21600"/>
                <a:gd name="connsiteX51" fmla="*/ 14118 w 21318"/>
                <a:gd name="connsiteY51" fmla="*/ 4215 h 21600"/>
                <a:gd name="connsiteX52" fmla="*/ 13933 w 21318"/>
                <a:gd name="connsiteY52" fmla="*/ 6849 h 21600"/>
                <a:gd name="connsiteX53" fmla="*/ 13933 w 21318"/>
                <a:gd name="connsiteY53" fmla="*/ 9220 h 21600"/>
                <a:gd name="connsiteX54" fmla="*/ 12826 w 21318"/>
                <a:gd name="connsiteY54" fmla="*/ 10800 h 21600"/>
                <a:gd name="connsiteX55" fmla="*/ 12272 w 21318"/>
                <a:gd name="connsiteY55" fmla="*/ 12117 h 21600"/>
                <a:gd name="connsiteX56" fmla="*/ 12641 w 21318"/>
                <a:gd name="connsiteY56" fmla="*/ 13961 h 21600"/>
                <a:gd name="connsiteX57" fmla="*/ 13010 w 21318"/>
                <a:gd name="connsiteY57" fmla="*/ 14488 h 21600"/>
                <a:gd name="connsiteX58" fmla="*/ 13564 w 21318"/>
                <a:gd name="connsiteY58" fmla="*/ 15541 h 21600"/>
                <a:gd name="connsiteX59" fmla="*/ 13564 w 21318"/>
                <a:gd name="connsiteY59" fmla="*/ 17122 h 21600"/>
                <a:gd name="connsiteX60" fmla="*/ 13933 w 21318"/>
                <a:gd name="connsiteY60" fmla="*/ 18439 h 21600"/>
                <a:gd name="connsiteX61" fmla="*/ 13010 w 21318"/>
                <a:gd name="connsiteY61" fmla="*/ 19493 h 21600"/>
                <a:gd name="connsiteX62" fmla="*/ 13749 w 21318"/>
                <a:gd name="connsiteY62" fmla="*/ 20546 h 21600"/>
                <a:gd name="connsiteX63" fmla="*/ 13933 w 21318"/>
                <a:gd name="connsiteY63" fmla="*/ 21337 h 21600"/>
                <a:gd name="connsiteX64" fmla="*/ 14487 w 21318"/>
                <a:gd name="connsiteY64" fmla="*/ 21337 h 21600"/>
                <a:gd name="connsiteX65" fmla="*/ 14487 w 21318"/>
                <a:gd name="connsiteY65" fmla="*/ 21337 h 21600"/>
                <a:gd name="connsiteX0" fmla="*/ 14487 w 21318"/>
                <a:gd name="connsiteY0" fmla="*/ 21337 h 21600"/>
                <a:gd name="connsiteX1" fmla="*/ 15041 w 21318"/>
                <a:gd name="connsiteY1" fmla="*/ 21600 h 21600"/>
                <a:gd name="connsiteX2" fmla="*/ 16149 w 21318"/>
                <a:gd name="connsiteY2" fmla="*/ 20810 h 21600"/>
                <a:gd name="connsiteX3" fmla="*/ 16887 w 21318"/>
                <a:gd name="connsiteY3" fmla="*/ 20020 h 21600"/>
                <a:gd name="connsiteX4" fmla="*/ 17441 w 21318"/>
                <a:gd name="connsiteY4" fmla="*/ 19493 h 21600"/>
                <a:gd name="connsiteX5" fmla="*/ 19103 w 21318"/>
                <a:gd name="connsiteY5" fmla="*/ 17912 h 21600"/>
                <a:gd name="connsiteX6" fmla="*/ 19472 w 21318"/>
                <a:gd name="connsiteY6" fmla="*/ 17122 h 21600"/>
                <a:gd name="connsiteX7" fmla="*/ 20395 w 21318"/>
                <a:gd name="connsiteY7" fmla="*/ 16859 h 21600"/>
                <a:gd name="connsiteX8" fmla="*/ 19841 w 21318"/>
                <a:gd name="connsiteY8" fmla="*/ 15541 h 21600"/>
                <a:gd name="connsiteX9" fmla="*/ 19472 w 21318"/>
                <a:gd name="connsiteY9" fmla="*/ 14488 h 21600"/>
                <a:gd name="connsiteX10" fmla="*/ 19656 w 21318"/>
                <a:gd name="connsiteY10" fmla="*/ 13698 h 21600"/>
                <a:gd name="connsiteX11" fmla="*/ 20026 w 21318"/>
                <a:gd name="connsiteY11" fmla="*/ 12117 h 21600"/>
                <a:gd name="connsiteX12" fmla="*/ 20395 w 21318"/>
                <a:gd name="connsiteY12" fmla="*/ 11063 h 21600"/>
                <a:gd name="connsiteX13" fmla="*/ 20764 w 21318"/>
                <a:gd name="connsiteY13" fmla="*/ 10537 h 21600"/>
                <a:gd name="connsiteX14" fmla="*/ 21318 w 21318"/>
                <a:gd name="connsiteY14" fmla="*/ 10010 h 21600"/>
                <a:gd name="connsiteX15" fmla="*/ 21318 w 21318"/>
                <a:gd name="connsiteY15" fmla="*/ 5532 h 21600"/>
                <a:gd name="connsiteX16" fmla="*/ 20210 w 21318"/>
                <a:gd name="connsiteY16" fmla="*/ 4478 h 21600"/>
                <a:gd name="connsiteX17" fmla="*/ 14672 w 21318"/>
                <a:gd name="connsiteY17" fmla="*/ 263 h 21600"/>
                <a:gd name="connsiteX18" fmla="*/ 14303 w 21318"/>
                <a:gd name="connsiteY18" fmla="*/ 0 h 21600"/>
                <a:gd name="connsiteX19" fmla="*/ 13564 w 21318"/>
                <a:gd name="connsiteY19" fmla="*/ 527 h 21600"/>
                <a:gd name="connsiteX20" fmla="*/ 12826 w 21318"/>
                <a:gd name="connsiteY20" fmla="*/ 1317 h 21600"/>
                <a:gd name="connsiteX21" fmla="*/ 12087 w 21318"/>
                <a:gd name="connsiteY21" fmla="*/ 527 h 21600"/>
                <a:gd name="connsiteX22" fmla="*/ 3226 w 21318"/>
                <a:gd name="connsiteY22" fmla="*/ 11063 h 21600"/>
                <a:gd name="connsiteX23" fmla="*/ 2303 w 21318"/>
                <a:gd name="connsiteY23" fmla="*/ 11327 h 21600"/>
                <a:gd name="connsiteX24" fmla="*/ 1195 w 21318"/>
                <a:gd name="connsiteY24" fmla="*/ 11327 h 21600"/>
                <a:gd name="connsiteX25" fmla="*/ 87 w 21318"/>
                <a:gd name="connsiteY25" fmla="*/ 11590 h 21600"/>
                <a:gd name="connsiteX26" fmla="*/ 641 w 21318"/>
                <a:gd name="connsiteY26" fmla="*/ 13434 h 21600"/>
                <a:gd name="connsiteX27" fmla="*/ 1564 w 21318"/>
                <a:gd name="connsiteY27" fmla="*/ 15015 h 21600"/>
                <a:gd name="connsiteX28" fmla="*/ 1749 w 21318"/>
                <a:gd name="connsiteY28" fmla="*/ 14751 h 21600"/>
                <a:gd name="connsiteX29" fmla="*/ 2303 w 21318"/>
                <a:gd name="connsiteY29" fmla="*/ 15278 h 21600"/>
                <a:gd name="connsiteX30" fmla="*/ 3226 w 21318"/>
                <a:gd name="connsiteY30" fmla="*/ 16332 h 21600"/>
                <a:gd name="connsiteX31" fmla="*/ 3410 w 21318"/>
                <a:gd name="connsiteY31" fmla="*/ 15278 h 21600"/>
                <a:gd name="connsiteX32" fmla="*/ 3595 w 21318"/>
                <a:gd name="connsiteY32" fmla="*/ 14488 h 21600"/>
                <a:gd name="connsiteX33" fmla="*/ 4333 w 21318"/>
                <a:gd name="connsiteY33" fmla="*/ 13434 h 21600"/>
                <a:gd name="connsiteX34" fmla="*/ 4887 w 21318"/>
                <a:gd name="connsiteY34" fmla="*/ 13171 h 21600"/>
                <a:gd name="connsiteX35" fmla="*/ 5441 w 21318"/>
                <a:gd name="connsiteY35" fmla="*/ 13434 h 21600"/>
                <a:gd name="connsiteX36" fmla="*/ 6180 w 21318"/>
                <a:gd name="connsiteY36" fmla="*/ 13961 h 21600"/>
                <a:gd name="connsiteX37" fmla="*/ 6918 w 21318"/>
                <a:gd name="connsiteY37" fmla="*/ 14224 h 21600"/>
                <a:gd name="connsiteX38" fmla="*/ 8210 w 21318"/>
                <a:gd name="connsiteY38" fmla="*/ 14488 h 21600"/>
                <a:gd name="connsiteX39" fmla="*/ 9872 w 21318"/>
                <a:gd name="connsiteY39" fmla="*/ 13961 h 21600"/>
                <a:gd name="connsiteX40" fmla="*/ 11533 w 21318"/>
                <a:gd name="connsiteY40" fmla="*/ 13961 h 21600"/>
                <a:gd name="connsiteX41" fmla="*/ 12087 w 21318"/>
                <a:gd name="connsiteY41" fmla="*/ 13434 h 21600"/>
                <a:gd name="connsiteX42" fmla="*/ 12272 w 21318"/>
                <a:gd name="connsiteY42" fmla="*/ 12380 h 21600"/>
                <a:gd name="connsiteX43" fmla="*/ 13933 w 21318"/>
                <a:gd name="connsiteY43" fmla="*/ 9220 h 21600"/>
                <a:gd name="connsiteX44" fmla="*/ 13933 w 21318"/>
                <a:gd name="connsiteY44" fmla="*/ 8166 h 21600"/>
                <a:gd name="connsiteX45" fmla="*/ 13933 w 21318"/>
                <a:gd name="connsiteY45" fmla="*/ 6059 h 21600"/>
                <a:gd name="connsiteX46" fmla="*/ 14303 w 21318"/>
                <a:gd name="connsiteY46" fmla="*/ 4215 h 21600"/>
                <a:gd name="connsiteX47" fmla="*/ 13749 w 21318"/>
                <a:gd name="connsiteY47" fmla="*/ 2898 h 21600"/>
                <a:gd name="connsiteX48" fmla="*/ 13564 w 21318"/>
                <a:gd name="connsiteY48" fmla="*/ 527 h 21600"/>
                <a:gd name="connsiteX49" fmla="*/ 13564 w 21318"/>
                <a:gd name="connsiteY49" fmla="*/ 2371 h 21600"/>
                <a:gd name="connsiteX50" fmla="*/ 14118 w 21318"/>
                <a:gd name="connsiteY50" fmla="*/ 4215 h 21600"/>
                <a:gd name="connsiteX51" fmla="*/ 13933 w 21318"/>
                <a:gd name="connsiteY51" fmla="*/ 6849 h 21600"/>
                <a:gd name="connsiteX52" fmla="*/ 13933 w 21318"/>
                <a:gd name="connsiteY52" fmla="*/ 9220 h 21600"/>
                <a:gd name="connsiteX53" fmla="*/ 12826 w 21318"/>
                <a:gd name="connsiteY53" fmla="*/ 10800 h 21600"/>
                <a:gd name="connsiteX54" fmla="*/ 12272 w 21318"/>
                <a:gd name="connsiteY54" fmla="*/ 12117 h 21600"/>
                <a:gd name="connsiteX55" fmla="*/ 12641 w 21318"/>
                <a:gd name="connsiteY55" fmla="*/ 13961 h 21600"/>
                <a:gd name="connsiteX56" fmla="*/ 13010 w 21318"/>
                <a:gd name="connsiteY56" fmla="*/ 14488 h 21600"/>
                <a:gd name="connsiteX57" fmla="*/ 13564 w 21318"/>
                <a:gd name="connsiteY57" fmla="*/ 15541 h 21600"/>
                <a:gd name="connsiteX58" fmla="*/ 13564 w 21318"/>
                <a:gd name="connsiteY58" fmla="*/ 17122 h 21600"/>
                <a:gd name="connsiteX59" fmla="*/ 13933 w 21318"/>
                <a:gd name="connsiteY59" fmla="*/ 18439 h 21600"/>
                <a:gd name="connsiteX60" fmla="*/ 13010 w 21318"/>
                <a:gd name="connsiteY60" fmla="*/ 19493 h 21600"/>
                <a:gd name="connsiteX61" fmla="*/ 13749 w 21318"/>
                <a:gd name="connsiteY61" fmla="*/ 20546 h 21600"/>
                <a:gd name="connsiteX62" fmla="*/ 13933 w 21318"/>
                <a:gd name="connsiteY62" fmla="*/ 21337 h 21600"/>
                <a:gd name="connsiteX63" fmla="*/ 14487 w 21318"/>
                <a:gd name="connsiteY63" fmla="*/ 21337 h 21600"/>
                <a:gd name="connsiteX64" fmla="*/ 14487 w 21318"/>
                <a:gd name="connsiteY64" fmla="*/ 21337 h 21600"/>
                <a:gd name="connsiteX0" fmla="*/ 14487 w 21318"/>
                <a:gd name="connsiteY0" fmla="*/ 21337 h 21600"/>
                <a:gd name="connsiteX1" fmla="*/ 15041 w 21318"/>
                <a:gd name="connsiteY1" fmla="*/ 21600 h 21600"/>
                <a:gd name="connsiteX2" fmla="*/ 16149 w 21318"/>
                <a:gd name="connsiteY2" fmla="*/ 20810 h 21600"/>
                <a:gd name="connsiteX3" fmla="*/ 16887 w 21318"/>
                <a:gd name="connsiteY3" fmla="*/ 20020 h 21600"/>
                <a:gd name="connsiteX4" fmla="*/ 17441 w 21318"/>
                <a:gd name="connsiteY4" fmla="*/ 19493 h 21600"/>
                <a:gd name="connsiteX5" fmla="*/ 19103 w 21318"/>
                <a:gd name="connsiteY5" fmla="*/ 17912 h 21600"/>
                <a:gd name="connsiteX6" fmla="*/ 19472 w 21318"/>
                <a:gd name="connsiteY6" fmla="*/ 17122 h 21600"/>
                <a:gd name="connsiteX7" fmla="*/ 20395 w 21318"/>
                <a:gd name="connsiteY7" fmla="*/ 16859 h 21600"/>
                <a:gd name="connsiteX8" fmla="*/ 19841 w 21318"/>
                <a:gd name="connsiteY8" fmla="*/ 15541 h 21600"/>
                <a:gd name="connsiteX9" fmla="*/ 19472 w 21318"/>
                <a:gd name="connsiteY9" fmla="*/ 14488 h 21600"/>
                <a:gd name="connsiteX10" fmla="*/ 19656 w 21318"/>
                <a:gd name="connsiteY10" fmla="*/ 13698 h 21600"/>
                <a:gd name="connsiteX11" fmla="*/ 20026 w 21318"/>
                <a:gd name="connsiteY11" fmla="*/ 12117 h 21600"/>
                <a:gd name="connsiteX12" fmla="*/ 20395 w 21318"/>
                <a:gd name="connsiteY12" fmla="*/ 11063 h 21600"/>
                <a:gd name="connsiteX13" fmla="*/ 20764 w 21318"/>
                <a:gd name="connsiteY13" fmla="*/ 10537 h 21600"/>
                <a:gd name="connsiteX14" fmla="*/ 21318 w 21318"/>
                <a:gd name="connsiteY14" fmla="*/ 10010 h 21600"/>
                <a:gd name="connsiteX15" fmla="*/ 21318 w 21318"/>
                <a:gd name="connsiteY15" fmla="*/ 5532 h 21600"/>
                <a:gd name="connsiteX16" fmla="*/ 20210 w 21318"/>
                <a:gd name="connsiteY16" fmla="*/ 4478 h 21600"/>
                <a:gd name="connsiteX17" fmla="*/ 14672 w 21318"/>
                <a:gd name="connsiteY17" fmla="*/ 263 h 21600"/>
                <a:gd name="connsiteX18" fmla="*/ 14303 w 21318"/>
                <a:gd name="connsiteY18" fmla="*/ 0 h 21600"/>
                <a:gd name="connsiteX19" fmla="*/ 13564 w 21318"/>
                <a:gd name="connsiteY19" fmla="*/ 527 h 21600"/>
                <a:gd name="connsiteX20" fmla="*/ 12826 w 21318"/>
                <a:gd name="connsiteY20" fmla="*/ 1317 h 21600"/>
                <a:gd name="connsiteX21" fmla="*/ 12087 w 21318"/>
                <a:gd name="connsiteY21" fmla="*/ 527 h 21600"/>
                <a:gd name="connsiteX22" fmla="*/ 2303 w 21318"/>
                <a:gd name="connsiteY22" fmla="*/ 11327 h 21600"/>
                <a:gd name="connsiteX23" fmla="*/ 1195 w 21318"/>
                <a:gd name="connsiteY23" fmla="*/ 11327 h 21600"/>
                <a:gd name="connsiteX24" fmla="*/ 87 w 21318"/>
                <a:gd name="connsiteY24" fmla="*/ 11590 h 21600"/>
                <a:gd name="connsiteX25" fmla="*/ 641 w 21318"/>
                <a:gd name="connsiteY25" fmla="*/ 13434 h 21600"/>
                <a:gd name="connsiteX26" fmla="*/ 1564 w 21318"/>
                <a:gd name="connsiteY26" fmla="*/ 15015 h 21600"/>
                <a:gd name="connsiteX27" fmla="*/ 1749 w 21318"/>
                <a:gd name="connsiteY27" fmla="*/ 14751 h 21600"/>
                <a:gd name="connsiteX28" fmla="*/ 2303 w 21318"/>
                <a:gd name="connsiteY28" fmla="*/ 15278 h 21600"/>
                <a:gd name="connsiteX29" fmla="*/ 3226 w 21318"/>
                <a:gd name="connsiteY29" fmla="*/ 16332 h 21600"/>
                <a:gd name="connsiteX30" fmla="*/ 3410 w 21318"/>
                <a:gd name="connsiteY30" fmla="*/ 15278 h 21600"/>
                <a:gd name="connsiteX31" fmla="*/ 3595 w 21318"/>
                <a:gd name="connsiteY31" fmla="*/ 14488 h 21600"/>
                <a:gd name="connsiteX32" fmla="*/ 4333 w 21318"/>
                <a:gd name="connsiteY32" fmla="*/ 13434 h 21600"/>
                <a:gd name="connsiteX33" fmla="*/ 4887 w 21318"/>
                <a:gd name="connsiteY33" fmla="*/ 13171 h 21600"/>
                <a:gd name="connsiteX34" fmla="*/ 5441 w 21318"/>
                <a:gd name="connsiteY34" fmla="*/ 13434 h 21600"/>
                <a:gd name="connsiteX35" fmla="*/ 6180 w 21318"/>
                <a:gd name="connsiteY35" fmla="*/ 13961 h 21600"/>
                <a:gd name="connsiteX36" fmla="*/ 6918 w 21318"/>
                <a:gd name="connsiteY36" fmla="*/ 14224 h 21600"/>
                <a:gd name="connsiteX37" fmla="*/ 8210 w 21318"/>
                <a:gd name="connsiteY37" fmla="*/ 14488 h 21600"/>
                <a:gd name="connsiteX38" fmla="*/ 9872 w 21318"/>
                <a:gd name="connsiteY38" fmla="*/ 13961 h 21600"/>
                <a:gd name="connsiteX39" fmla="*/ 11533 w 21318"/>
                <a:gd name="connsiteY39" fmla="*/ 13961 h 21600"/>
                <a:gd name="connsiteX40" fmla="*/ 12087 w 21318"/>
                <a:gd name="connsiteY40" fmla="*/ 13434 h 21600"/>
                <a:gd name="connsiteX41" fmla="*/ 12272 w 21318"/>
                <a:gd name="connsiteY41" fmla="*/ 12380 h 21600"/>
                <a:gd name="connsiteX42" fmla="*/ 13933 w 21318"/>
                <a:gd name="connsiteY42" fmla="*/ 9220 h 21600"/>
                <a:gd name="connsiteX43" fmla="*/ 13933 w 21318"/>
                <a:gd name="connsiteY43" fmla="*/ 8166 h 21600"/>
                <a:gd name="connsiteX44" fmla="*/ 13933 w 21318"/>
                <a:gd name="connsiteY44" fmla="*/ 6059 h 21600"/>
                <a:gd name="connsiteX45" fmla="*/ 14303 w 21318"/>
                <a:gd name="connsiteY45" fmla="*/ 4215 h 21600"/>
                <a:gd name="connsiteX46" fmla="*/ 13749 w 21318"/>
                <a:gd name="connsiteY46" fmla="*/ 2898 h 21600"/>
                <a:gd name="connsiteX47" fmla="*/ 13564 w 21318"/>
                <a:gd name="connsiteY47" fmla="*/ 527 h 21600"/>
                <a:gd name="connsiteX48" fmla="*/ 13564 w 21318"/>
                <a:gd name="connsiteY48" fmla="*/ 2371 h 21600"/>
                <a:gd name="connsiteX49" fmla="*/ 14118 w 21318"/>
                <a:gd name="connsiteY49" fmla="*/ 4215 h 21600"/>
                <a:gd name="connsiteX50" fmla="*/ 13933 w 21318"/>
                <a:gd name="connsiteY50" fmla="*/ 6849 h 21600"/>
                <a:gd name="connsiteX51" fmla="*/ 13933 w 21318"/>
                <a:gd name="connsiteY51" fmla="*/ 9220 h 21600"/>
                <a:gd name="connsiteX52" fmla="*/ 12826 w 21318"/>
                <a:gd name="connsiteY52" fmla="*/ 10800 h 21600"/>
                <a:gd name="connsiteX53" fmla="*/ 12272 w 21318"/>
                <a:gd name="connsiteY53" fmla="*/ 12117 h 21600"/>
                <a:gd name="connsiteX54" fmla="*/ 12641 w 21318"/>
                <a:gd name="connsiteY54" fmla="*/ 13961 h 21600"/>
                <a:gd name="connsiteX55" fmla="*/ 13010 w 21318"/>
                <a:gd name="connsiteY55" fmla="*/ 14488 h 21600"/>
                <a:gd name="connsiteX56" fmla="*/ 13564 w 21318"/>
                <a:gd name="connsiteY56" fmla="*/ 15541 h 21600"/>
                <a:gd name="connsiteX57" fmla="*/ 13564 w 21318"/>
                <a:gd name="connsiteY57" fmla="*/ 17122 h 21600"/>
                <a:gd name="connsiteX58" fmla="*/ 13933 w 21318"/>
                <a:gd name="connsiteY58" fmla="*/ 18439 h 21600"/>
                <a:gd name="connsiteX59" fmla="*/ 13010 w 21318"/>
                <a:gd name="connsiteY59" fmla="*/ 19493 h 21600"/>
                <a:gd name="connsiteX60" fmla="*/ 13749 w 21318"/>
                <a:gd name="connsiteY60" fmla="*/ 20546 h 21600"/>
                <a:gd name="connsiteX61" fmla="*/ 13933 w 21318"/>
                <a:gd name="connsiteY61" fmla="*/ 21337 h 21600"/>
                <a:gd name="connsiteX62" fmla="*/ 14487 w 21318"/>
                <a:gd name="connsiteY62" fmla="*/ 21337 h 21600"/>
                <a:gd name="connsiteX63" fmla="*/ 14487 w 21318"/>
                <a:gd name="connsiteY63" fmla="*/ 21337 h 21600"/>
                <a:gd name="connsiteX0" fmla="*/ 14487 w 21318"/>
                <a:gd name="connsiteY0" fmla="*/ 21337 h 21600"/>
                <a:gd name="connsiteX1" fmla="*/ 15041 w 21318"/>
                <a:gd name="connsiteY1" fmla="*/ 21600 h 21600"/>
                <a:gd name="connsiteX2" fmla="*/ 16149 w 21318"/>
                <a:gd name="connsiteY2" fmla="*/ 20810 h 21600"/>
                <a:gd name="connsiteX3" fmla="*/ 16887 w 21318"/>
                <a:gd name="connsiteY3" fmla="*/ 20020 h 21600"/>
                <a:gd name="connsiteX4" fmla="*/ 17441 w 21318"/>
                <a:gd name="connsiteY4" fmla="*/ 19493 h 21600"/>
                <a:gd name="connsiteX5" fmla="*/ 19103 w 21318"/>
                <a:gd name="connsiteY5" fmla="*/ 17912 h 21600"/>
                <a:gd name="connsiteX6" fmla="*/ 19472 w 21318"/>
                <a:gd name="connsiteY6" fmla="*/ 17122 h 21600"/>
                <a:gd name="connsiteX7" fmla="*/ 20395 w 21318"/>
                <a:gd name="connsiteY7" fmla="*/ 16859 h 21600"/>
                <a:gd name="connsiteX8" fmla="*/ 19841 w 21318"/>
                <a:gd name="connsiteY8" fmla="*/ 15541 h 21600"/>
                <a:gd name="connsiteX9" fmla="*/ 19472 w 21318"/>
                <a:gd name="connsiteY9" fmla="*/ 14488 h 21600"/>
                <a:gd name="connsiteX10" fmla="*/ 19656 w 21318"/>
                <a:gd name="connsiteY10" fmla="*/ 13698 h 21600"/>
                <a:gd name="connsiteX11" fmla="*/ 20026 w 21318"/>
                <a:gd name="connsiteY11" fmla="*/ 12117 h 21600"/>
                <a:gd name="connsiteX12" fmla="*/ 20395 w 21318"/>
                <a:gd name="connsiteY12" fmla="*/ 11063 h 21600"/>
                <a:gd name="connsiteX13" fmla="*/ 20764 w 21318"/>
                <a:gd name="connsiteY13" fmla="*/ 10537 h 21600"/>
                <a:gd name="connsiteX14" fmla="*/ 21318 w 21318"/>
                <a:gd name="connsiteY14" fmla="*/ 10010 h 21600"/>
                <a:gd name="connsiteX15" fmla="*/ 21318 w 21318"/>
                <a:gd name="connsiteY15" fmla="*/ 5532 h 21600"/>
                <a:gd name="connsiteX16" fmla="*/ 20210 w 21318"/>
                <a:gd name="connsiteY16" fmla="*/ 4478 h 21600"/>
                <a:gd name="connsiteX17" fmla="*/ 14672 w 21318"/>
                <a:gd name="connsiteY17" fmla="*/ 263 h 21600"/>
                <a:gd name="connsiteX18" fmla="*/ 14303 w 21318"/>
                <a:gd name="connsiteY18" fmla="*/ 0 h 21600"/>
                <a:gd name="connsiteX19" fmla="*/ 13564 w 21318"/>
                <a:gd name="connsiteY19" fmla="*/ 527 h 21600"/>
                <a:gd name="connsiteX20" fmla="*/ 12826 w 21318"/>
                <a:gd name="connsiteY20" fmla="*/ 1317 h 21600"/>
                <a:gd name="connsiteX21" fmla="*/ 12087 w 21318"/>
                <a:gd name="connsiteY21" fmla="*/ 527 h 21600"/>
                <a:gd name="connsiteX22" fmla="*/ 1195 w 21318"/>
                <a:gd name="connsiteY22" fmla="*/ 11327 h 21600"/>
                <a:gd name="connsiteX23" fmla="*/ 87 w 21318"/>
                <a:gd name="connsiteY23" fmla="*/ 11590 h 21600"/>
                <a:gd name="connsiteX24" fmla="*/ 641 w 21318"/>
                <a:gd name="connsiteY24" fmla="*/ 13434 h 21600"/>
                <a:gd name="connsiteX25" fmla="*/ 1564 w 21318"/>
                <a:gd name="connsiteY25" fmla="*/ 15015 h 21600"/>
                <a:gd name="connsiteX26" fmla="*/ 1749 w 21318"/>
                <a:gd name="connsiteY26" fmla="*/ 14751 h 21600"/>
                <a:gd name="connsiteX27" fmla="*/ 2303 w 21318"/>
                <a:gd name="connsiteY27" fmla="*/ 15278 h 21600"/>
                <a:gd name="connsiteX28" fmla="*/ 3226 w 21318"/>
                <a:gd name="connsiteY28" fmla="*/ 16332 h 21600"/>
                <a:gd name="connsiteX29" fmla="*/ 3410 w 21318"/>
                <a:gd name="connsiteY29" fmla="*/ 15278 h 21600"/>
                <a:gd name="connsiteX30" fmla="*/ 3595 w 21318"/>
                <a:gd name="connsiteY30" fmla="*/ 14488 h 21600"/>
                <a:gd name="connsiteX31" fmla="*/ 4333 w 21318"/>
                <a:gd name="connsiteY31" fmla="*/ 13434 h 21600"/>
                <a:gd name="connsiteX32" fmla="*/ 4887 w 21318"/>
                <a:gd name="connsiteY32" fmla="*/ 13171 h 21600"/>
                <a:gd name="connsiteX33" fmla="*/ 5441 w 21318"/>
                <a:gd name="connsiteY33" fmla="*/ 13434 h 21600"/>
                <a:gd name="connsiteX34" fmla="*/ 6180 w 21318"/>
                <a:gd name="connsiteY34" fmla="*/ 13961 h 21600"/>
                <a:gd name="connsiteX35" fmla="*/ 6918 w 21318"/>
                <a:gd name="connsiteY35" fmla="*/ 14224 h 21600"/>
                <a:gd name="connsiteX36" fmla="*/ 8210 w 21318"/>
                <a:gd name="connsiteY36" fmla="*/ 14488 h 21600"/>
                <a:gd name="connsiteX37" fmla="*/ 9872 w 21318"/>
                <a:gd name="connsiteY37" fmla="*/ 13961 h 21600"/>
                <a:gd name="connsiteX38" fmla="*/ 11533 w 21318"/>
                <a:gd name="connsiteY38" fmla="*/ 13961 h 21600"/>
                <a:gd name="connsiteX39" fmla="*/ 12087 w 21318"/>
                <a:gd name="connsiteY39" fmla="*/ 13434 h 21600"/>
                <a:gd name="connsiteX40" fmla="*/ 12272 w 21318"/>
                <a:gd name="connsiteY40" fmla="*/ 12380 h 21600"/>
                <a:gd name="connsiteX41" fmla="*/ 13933 w 21318"/>
                <a:gd name="connsiteY41" fmla="*/ 9220 h 21600"/>
                <a:gd name="connsiteX42" fmla="*/ 13933 w 21318"/>
                <a:gd name="connsiteY42" fmla="*/ 8166 h 21600"/>
                <a:gd name="connsiteX43" fmla="*/ 13933 w 21318"/>
                <a:gd name="connsiteY43" fmla="*/ 6059 h 21600"/>
                <a:gd name="connsiteX44" fmla="*/ 14303 w 21318"/>
                <a:gd name="connsiteY44" fmla="*/ 4215 h 21600"/>
                <a:gd name="connsiteX45" fmla="*/ 13749 w 21318"/>
                <a:gd name="connsiteY45" fmla="*/ 2898 h 21600"/>
                <a:gd name="connsiteX46" fmla="*/ 13564 w 21318"/>
                <a:gd name="connsiteY46" fmla="*/ 527 h 21600"/>
                <a:gd name="connsiteX47" fmla="*/ 13564 w 21318"/>
                <a:gd name="connsiteY47" fmla="*/ 2371 h 21600"/>
                <a:gd name="connsiteX48" fmla="*/ 14118 w 21318"/>
                <a:gd name="connsiteY48" fmla="*/ 4215 h 21600"/>
                <a:gd name="connsiteX49" fmla="*/ 13933 w 21318"/>
                <a:gd name="connsiteY49" fmla="*/ 6849 h 21600"/>
                <a:gd name="connsiteX50" fmla="*/ 13933 w 21318"/>
                <a:gd name="connsiteY50" fmla="*/ 9220 h 21600"/>
                <a:gd name="connsiteX51" fmla="*/ 12826 w 21318"/>
                <a:gd name="connsiteY51" fmla="*/ 10800 h 21600"/>
                <a:gd name="connsiteX52" fmla="*/ 12272 w 21318"/>
                <a:gd name="connsiteY52" fmla="*/ 12117 h 21600"/>
                <a:gd name="connsiteX53" fmla="*/ 12641 w 21318"/>
                <a:gd name="connsiteY53" fmla="*/ 13961 h 21600"/>
                <a:gd name="connsiteX54" fmla="*/ 13010 w 21318"/>
                <a:gd name="connsiteY54" fmla="*/ 14488 h 21600"/>
                <a:gd name="connsiteX55" fmla="*/ 13564 w 21318"/>
                <a:gd name="connsiteY55" fmla="*/ 15541 h 21600"/>
                <a:gd name="connsiteX56" fmla="*/ 13564 w 21318"/>
                <a:gd name="connsiteY56" fmla="*/ 17122 h 21600"/>
                <a:gd name="connsiteX57" fmla="*/ 13933 w 21318"/>
                <a:gd name="connsiteY57" fmla="*/ 18439 h 21600"/>
                <a:gd name="connsiteX58" fmla="*/ 13010 w 21318"/>
                <a:gd name="connsiteY58" fmla="*/ 19493 h 21600"/>
                <a:gd name="connsiteX59" fmla="*/ 13749 w 21318"/>
                <a:gd name="connsiteY59" fmla="*/ 20546 h 21600"/>
                <a:gd name="connsiteX60" fmla="*/ 13933 w 21318"/>
                <a:gd name="connsiteY60" fmla="*/ 21337 h 21600"/>
                <a:gd name="connsiteX61" fmla="*/ 14487 w 21318"/>
                <a:gd name="connsiteY61" fmla="*/ 21337 h 21600"/>
                <a:gd name="connsiteX62" fmla="*/ 14487 w 21318"/>
                <a:gd name="connsiteY62" fmla="*/ 21337 h 21600"/>
                <a:gd name="connsiteX0" fmla="*/ 14487 w 21318"/>
                <a:gd name="connsiteY0" fmla="*/ 21337 h 21600"/>
                <a:gd name="connsiteX1" fmla="*/ 15041 w 21318"/>
                <a:gd name="connsiteY1" fmla="*/ 21600 h 21600"/>
                <a:gd name="connsiteX2" fmla="*/ 16149 w 21318"/>
                <a:gd name="connsiteY2" fmla="*/ 20810 h 21600"/>
                <a:gd name="connsiteX3" fmla="*/ 16887 w 21318"/>
                <a:gd name="connsiteY3" fmla="*/ 20020 h 21600"/>
                <a:gd name="connsiteX4" fmla="*/ 17441 w 21318"/>
                <a:gd name="connsiteY4" fmla="*/ 19493 h 21600"/>
                <a:gd name="connsiteX5" fmla="*/ 19103 w 21318"/>
                <a:gd name="connsiteY5" fmla="*/ 17912 h 21600"/>
                <a:gd name="connsiteX6" fmla="*/ 19472 w 21318"/>
                <a:gd name="connsiteY6" fmla="*/ 17122 h 21600"/>
                <a:gd name="connsiteX7" fmla="*/ 20395 w 21318"/>
                <a:gd name="connsiteY7" fmla="*/ 16859 h 21600"/>
                <a:gd name="connsiteX8" fmla="*/ 19841 w 21318"/>
                <a:gd name="connsiteY8" fmla="*/ 15541 h 21600"/>
                <a:gd name="connsiteX9" fmla="*/ 19472 w 21318"/>
                <a:gd name="connsiteY9" fmla="*/ 14488 h 21600"/>
                <a:gd name="connsiteX10" fmla="*/ 19656 w 21318"/>
                <a:gd name="connsiteY10" fmla="*/ 13698 h 21600"/>
                <a:gd name="connsiteX11" fmla="*/ 20026 w 21318"/>
                <a:gd name="connsiteY11" fmla="*/ 12117 h 21600"/>
                <a:gd name="connsiteX12" fmla="*/ 20395 w 21318"/>
                <a:gd name="connsiteY12" fmla="*/ 11063 h 21600"/>
                <a:gd name="connsiteX13" fmla="*/ 20764 w 21318"/>
                <a:gd name="connsiteY13" fmla="*/ 10537 h 21600"/>
                <a:gd name="connsiteX14" fmla="*/ 21318 w 21318"/>
                <a:gd name="connsiteY14" fmla="*/ 10010 h 21600"/>
                <a:gd name="connsiteX15" fmla="*/ 21318 w 21318"/>
                <a:gd name="connsiteY15" fmla="*/ 5532 h 21600"/>
                <a:gd name="connsiteX16" fmla="*/ 20210 w 21318"/>
                <a:gd name="connsiteY16" fmla="*/ 4478 h 21600"/>
                <a:gd name="connsiteX17" fmla="*/ 14672 w 21318"/>
                <a:gd name="connsiteY17" fmla="*/ 263 h 21600"/>
                <a:gd name="connsiteX18" fmla="*/ 14303 w 21318"/>
                <a:gd name="connsiteY18" fmla="*/ 0 h 21600"/>
                <a:gd name="connsiteX19" fmla="*/ 13564 w 21318"/>
                <a:gd name="connsiteY19" fmla="*/ 527 h 21600"/>
                <a:gd name="connsiteX20" fmla="*/ 12826 w 21318"/>
                <a:gd name="connsiteY20" fmla="*/ 1317 h 21600"/>
                <a:gd name="connsiteX21" fmla="*/ 12087 w 21318"/>
                <a:gd name="connsiteY21" fmla="*/ 527 h 21600"/>
                <a:gd name="connsiteX22" fmla="*/ 87 w 21318"/>
                <a:gd name="connsiteY22" fmla="*/ 11590 h 21600"/>
                <a:gd name="connsiteX23" fmla="*/ 641 w 21318"/>
                <a:gd name="connsiteY23" fmla="*/ 13434 h 21600"/>
                <a:gd name="connsiteX24" fmla="*/ 1564 w 21318"/>
                <a:gd name="connsiteY24" fmla="*/ 15015 h 21600"/>
                <a:gd name="connsiteX25" fmla="*/ 1749 w 21318"/>
                <a:gd name="connsiteY25" fmla="*/ 14751 h 21600"/>
                <a:gd name="connsiteX26" fmla="*/ 2303 w 21318"/>
                <a:gd name="connsiteY26" fmla="*/ 15278 h 21600"/>
                <a:gd name="connsiteX27" fmla="*/ 3226 w 21318"/>
                <a:gd name="connsiteY27" fmla="*/ 16332 h 21600"/>
                <a:gd name="connsiteX28" fmla="*/ 3410 w 21318"/>
                <a:gd name="connsiteY28" fmla="*/ 15278 h 21600"/>
                <a:gd name="connsiteX29" fmla="*/ 3595 w 21318"/>
                <a:gd name="connsiteY29" fmla="*/ 14488 h 21600"/>
                <a:gd name="connsiteX30" fmla="*/ 4333 w 21318"/>
                <a:gd name="connsiteY30" fmla="*/ 13434 h 21600"/>
                <a:gd name="connsiteX31" fmla="*/ 4887 w 21318"/>
                <a:gd name="connsiteY31" fmla="*/ 13171 h 21600"/>
                <a:gd name="connsiteX32" fmla="*/ 5441 w 21318"/>
                <a:gd name="connsiteY32" fmla="*/ 13434 h 21600"/>
                <a:gd name="connsiteX33" fmla="*/ 6180 w 21318"/>
                <a:gd name="connsiteY33" fmla="*/ 13961 h 21600"/>
                <a:gd name="connsiteX34" fmla="*/ 6918 w 21318"/>
                <a:gd name="connsiteY34" fmla="*/ 14224 h 21600"/>
                <a:gd name="connsiteX35" fmla="*/ 8210 w 21318"/>
                <a:gd name="connsiteY35" fmla="*/ 14488 h 21600"/>
                <a:gd name="connsiteX36" fmla="*/ 9872 w 21318"/>
                <a:gd name="connsiteY36" fmla="*/ 13961 h 21600"/>
                <a:gd name="connsiteX37" fmla="*/ 11533 w 21318"/>
                <a:gd name="connsiteY37" fmla="*/ 13961 h 21600"/>
                <a:gd name="connsiteX38" fmla="*/ 12087 w 21318"/>
                <a:gd name="connsiteY38" fmla="*/ 13434 h 21600"/>
                <a:gd name="connsiteX39" fmla="*/ 12272 w 21318"/>
                <a:gd name="connsiteY39" fmla="*/ 12380 h 21600"/>
                <a:gd name="connsiteX40" fmla="*/ 13933 w 21318"/>
                <a:gd name="connsiteY40" fmla="*/ 9220 h 21600"/>
                <a:gd name="connsiteX41" fmla="*/ 13933 w 21318"/>
                <a:gd name="connsiteY41" fmla="*/ 8166 h 21600"/>
                <a:gd name="connsiteX42" fmla="*/ 13933 w 21318"/>
                <a:gd name="connsiteY42" fmla="*/ 6059 h 21600"/>
                <a:gd name="connsiteX43" fmla="*/ 14303 w 21318"/>
                <a:gd name="connsiteY43" fmla="*/ 4215 h 21600"/>
                <a:gd name="connsiteX44" fmla="*/ 13749 w 21318"/>
                <a:gd name="connsiteY44" fmla="*/ 2898 h 21600"/>
                <a:gd name="connsiteX45" fmla="*/ 13564 w 21318"/>
                <a:gd name="connsiteY45" fmla="*/ 527 h 21600"/>
                <a:gd name="connsiteX46" fmla="*/ 13564 w 21318"/>
                <a:gd name="connsiteY46" fmla="*/ 2371 h 21600"/>
                <a:gd name="connsiteX47" fmla="*/ 14118 w 21318"/>
                <a:gd name="connsiteY47" fmla="*/ 4215 h 21600"/>
                <a:gd name="connsiteX48" fmla="*/ 13933 w 21318"/>
                <a:gd name="connsiteY48" fmla="*/ 6849 h 21600"/>
                <a:gd name="connsiteX49" fmla="*/ 13933 w 21318"/>
                <a:gd name="connsiteY49" fmla="*/ 9220 h 21600"/>
                <a:gd name="connsiteX50" fmla="*/ 12826 w 21318"/>
                <a:gd name="connsiteY50" fmla="*/ 10800 h 21600"/>
                <a:gd name="connsiteX51" fmla="*/ 12272 w 21318"/>
                <a:gd name="connsiteY51" fmla="*/ 12117 h 21600"/>
                <a:gd name="connsiteX52" fmla="*/ 12641 w 21318"/>
                <a:gd name="connsiteY52" fmla="*/ 13961 h 21600"/>
                <a:gd name="connsiteX53" fmla="*/ 13010 w 21318"/>
                <a:gd name="connsiteY53" fmla="*/ 14488 h 21600"/>
                <a:gd name="connsiteX54" fmla="*/ 13564 w 21318"/>
                <a:gd name="connsiteY54" fmla="*/ 15541 h 21600"/>
                <a:gd name="connsiteX55" fmla="*/ 13564 w 21318"/>
                <a:gd name="connsiteY55" fmla="*/ 17122 h 21600"/>
                <a:gd name="connsiteX56" fmla="*/ 13933 w 21318"/>
                <a:gd name="connsiteY56" fmla="*/ 18439 h 21600"/>
                <a:gd name="connsiteX57" fmla="*/ 13010 w 21318"/>
                <a:gd name="connsiteY57" fmla="*/ 19493 h 21600"/>
                <a:gd name="connsiteX58" fmla="*/ 13749 w 21318"/>
                <a:gd name="connsiteY58" fmla="*/ 20546 h 21600"/>
                <a:gd name="connsiteX59" fmla="*/ 13933 w 21318"/>
                <a:gd name="connsiteY59" fmla="*/ 21337 h 21600"/>
                <a:gd name="connsiteX60" fmla="*/ 14487 w 21318"/>
                <a:gd name="connsiteY60" fmla="*/ 21337 h 21600"/>
                <a:gd name="connsiteX61" fmla="*/ 14487 w 21318"/>
                <a:gd name="connsiteY61" fmla="*/ 21337 h 21600"/>
                <a:gd name="connsiteX0" fmla="*/ 14527 w 21358"/>
                <a:gd name="connsiteY0" fmla="*/ 21337 h 21600"/>
                <a:gd name="connsiteX1" fmla="*/ 15081 w 21358"/>
                <a:gd name="connsiteY1" fmla="*/ 21600 h 21600"/>
                <a:gd name="connsiteX2" fmla="*/ 16189 w 21358"/>
                <a:gd name="connsiteY2" fmla="*/ 20810 h 21600"/>
                <a:gd name="connsiteX3" fmla="*/ 16927 w 21358"/>
                <a:gd name="connsiteY3" fmla="*/ 20020 h 21600"/>
                <a:gd name="connsiteX4" fmla="*/ 17481 w 21358"/>
                <a:gd name="connsiteY4" fmla="*/ 19493 h 21600"/>
                <a:gd name="connsiteX5" fmla="*/ 19143 w 21358"/>
                <a:gd name="connsiteY5" fmla="*/ 17912 h 21600"/>
                <a:gd name="connsiteX6" fmla="*/ 19512 w 21358"/>
                <a:gd name="connsiteY6" fmla="*/ 17122 h 21600"/>
                <a:gd name="connsiteX7" fmla="*/ 20435 w 21358"/>
                <a:gd name="connsiteY7" fmla="*/ 16859 h 21600"/>
                <a:gd name="connsiteX8" fmla="*/ 19881 w 21358"/>
                <a:gd name="connsiteY8" fmla="*/ 15541 h 21600"/>
                <a:gd name="connsiteX9" fmla="*/ 19512 w 21358"/>
                <a:gd name="connsiteY9" fmla="*/ 14488 h 21600"/>
                <a:gd name="connsiteX10" fmla="*/ 19696 w 21358"/>
                <a:gd name="connsiteY10" fmla="*/ 13698 h 21600"/>
                <a:gd name="connsiteX11" fmla="*/ 20066 w 21358"/>
                <a:gd name="connsiteY11" fmla="*/ 12117 h 21600"/>
                <a:gd name="connsiteX12" fmla="*/ 20435 w 21358"/>
                <a:gd name="connsiteY12" fmla="*/ 11063 h 21600"/>
                <a:gd name="connsiteX13" fmla="*/ 20804 w 21358"/>
                <a:gd name="connsiteY13" fmla="*/ 10537 h 21600"/>
                <a:gd name="connsiteX14" fmla="*/ 21358 w 21358"/>
                <a:gd name="connsiteY14" fmla="*/ 10010 h 21600"/>
                <a:gd name="connsiteX15" fmla="*/ 21358 w 21358"/>
                <a:gd name="connsiteY15" fmla="*/ 5532 h 21600"/>
                <a:gd name="connsiteX16" fmla="*/ 20250 w 21358"/>
                <a:gd name="connsiteY16" fmla="*/ 4478 h 21600"/>
                <a:gd name="connsiteX17" fmla="*/ 14712 w 21358"/>
                <a:gd name="connsiteY17" fmla="*/ 263 h 21600"/>
                <a:gd name="connsiteX18" fmla="*/ 14343 w 21358"/>
                <a:gd name="connsiteY18" fmla="*/ 0 h 21600"/>
                <a:gd name="connsiteX19" fmla="*/ 13604 w 21358"/>
                <a:gd name="connsiteY19" fmla="*/ 527 h 21600"/>
                <a:gd name="connsiteX20" fmla="*/ 12866 w 21358"/>
                <a:gd name="connsiteY20" fmla="*/ 1317 h 21600"/>
                <a:gd name="connsiteX21" fmla="*/ 12127 w 21358"/>
                <a:gd name="connsiteY21" fmla="*/ 527 h 21600"/>
                <a:gd name="connsiteX22" fmla="*/ 681 w 21358"/>
                <a:gd name="connsiteY22" fmla="*/ 13434 h 21600"/>
                <a:gd name="connsiteX23" fmla="*/ 1604 w 21358"/>
                <a:gd name="connsiteY23" fmla="*/ 15015 h 21600"/>
                <a:gd name="connsiteX24" fmla="*/ 1789 w 21358"/>
                <a:gd name="connsiteY24" fmla="*/ 14751 h 21600"/>
                <a:gd name="connsiteX25" fmla="*/ 2343 w 21358"/>
                <a:gd name="connsiteY25" fmla="*/ 15278 h 21600"/>
                <a:gd name="connsiteX26" fmla="*/ 3266 w 21358"/>
                <a:gd name="connsiteY26" fmla="*/ 16332 h 21600"/>
                <a:gd name="connsiteX27" fmla="*/ 3450 w 21358"/>
                <a:gd name="connsiteY27" fmla="*/ 15278 h 21600"/>
                <a:gd name="connsiteX28" fmla="*/ 3635 w 21358"/>
                <a:gd name="connsiteY28" fmla="*/ 14488 h 21600"/>
                <a:gd name="connsiteX29" fmla="*/ 4373 w 21358"/>
                <a:gd name="connsiteY29" fmla="*/ 13434 h 21600"/>
                <a:gd name="connsiteX30" fmla="*/ 4927 w 21358"/>
                <a:gd name="connsiteY30" fmla="*/ 13171 h 21600"/>
                <a:gd name="connsiteX31" fmla="*/ 5481 w 21358"/>
                <a:gd name="connsiteY31" fmla="*/ 13434 h 21600"/>
                <a:gd name="connsiteX32" fmla="*/ 6220 w 21358"/>
                <a:gd name="connsiteY32" fmla="*/ 13961 h 21600"/>
                <a:gd name="connsiteX33" fmla="*/ 6958 w 21358"/>
                <a:gd name="connsiteY33" fmla="*/ 14224 h 21600"/>
                <a:gd name="connsiteX34" fmla="*/ 8250 w 21358"/>
                <a:gd name="connsiteY34" fmla="*/ 14488 h 21600"/>
                <a:gd name="connsiteX35" fmla="*/ 9912 w 21358"/>
                <a:gd name="connsiteY35" fmla="*/ 13961 h 21600"/>
                <a:gd name="connsiteX36" fmla="*/ 11573 w 21358"/>
                <a:gd name="connsiteY36" fmla="*/ 13961 h 21600"/>
                <a:gd name="connsiteX37" fmla="*/ 12127 w 21358"/>
                <a:gd name="connsiteY37" fmla="*/ 13434 h 21600"/>
                <a:gd name="connsiteX38" fmla="*/ 12312 w 21358"/>
                <a:gd name="connsiteY38" fmla="*/ 12380 h 21600"/>
                <a:gd name="connsiteX39" fmla="*/ 13973 w 21358"/>
                <a:gd name="connsiteY39" fmla="*/ 9220 h 21600"/>
                <a:gd name="connsiteX40" fmla="*/ 13973 w 21358"/>
                <a:gd name="connsiteY40" fmla="*/ 8166 h 21600"/>
                <a:gd name="connsiteX41" fmla="*/ 13973 w 21358"/>
                <a:gd name="connsiteY41" fmla="*/ 6059 h 21600"/>
                <a:gd name="connsiteX42" fmla="*/ 14343 w 21358"/>
                <a:gd name="connsiteY42" fmla="*/ 4215 h 21600"/>
                <a:gd name="connsiteX43" fmla="*/ 13789 w 21358"/>
                <a:gd name="connsiteY43" fmla="*/ 2898 h 21600"/>
                <a:gd name="connsiteX44" fmla="*/ 13604 w 21358"/>
                <a:gd name="connsiteY44" fmla="*/ 527 h 21600"/>
                <a:gd name="connsiteX45" fmla="*/ 13604 w 21358"/>
                <a:gd name="connsiteY45" fmla="*/ 2371 h 21600"/>
                <a:gd name="connsiteX46" fmla="*/ 14158 w 21358"/>
                <a:gd name="connsiteY46" fmla="*/ 4215 h 21600"/>
                <a:gd name="connsiteX47" fmla="*/ 13973 w 21358"/>
                <a:gd name="connsiteY47" fmla="*/ 6849 h 21600"/>
                <a:gd name="connsiteX48" fmla="*/ 13973 w 21358"/>
                <a:gd name="connsiteY48" fmla="*/ 9220 h 21600"/>
                <a:gd name="connsiteX49" fmla="*/ 12866 w 21358"/>
                <a:gd name="connsiteY49" fmla="*/ 10800 h 21600"/>
                <a:gd name="connsiteX50" fmla="*/ 12312 w 21358"/>
                <a:gd name="connsiteY50" fmla="*/ 12117 h 21600"/>
                <a:gd name="connsiteX51" fmla="*/ 12681 w 21358"/>
                <a:gd name="connsiteY51" fmla="*/ 13961 h 21600"/>
                <a:gd name="connsiteX52" fmla="*/ 13050 w 21358"/>
                <a:gd name="connsiteY52" fmla="*/ 14488 h 21600"/>
                <a:gd name="connsiteX53" fmla="*/ 13604 w 21358"/>
                <a:gd name="connsiteY53" fmla="*/ 15541 h 21600"/>
                <a:gd name="connsiteX54" fmla="*/ 13604 w 21358"/>
                <a:gd name="connsiteY54" fmla="*/ 17122 h 21600"/>
                <a:gd name="connsiteX55" fmla="*/ 13973 w 21358"/>
                <a:gd name="connsiteY55" fmla="*/ 18439 h 21600"/>
                <a:gd name="connsiteX56" fmla="*/ 13050 w 21358"/>
                <a:gd name="connsiteY56" fmla="*/ 19493 h 21600"/>
                <a:gd name="connsiteX57" fmla="*/ 13789 w 21358"/>
                <a:gd name="connsiteY57" fmla="*/ 20546 h 21600"/>
                <a:gd name="connsiteX58" fmla="*/ 13973 w 21358"/>
                <a:gd name="connsiteY58" fmla="*/ 21337 h 21600"/>
                <a:gd name="connsiteX59" fmla="*/ 14527 w 21358"/>
                <a:gd name="connsiteY59" fmla="*/ 21337 h 21600"/>
                <a:gd name="connsiteX60" fmla="*/ 14527 w 21358"/>
                <a:gd name="connsiteY60" fmla="*/ 21337 h 21600"/>
                <a:gd name="connsiteX0" fmla="*/ 14527 w 21358"/>
                <a:gd name="connsiteY0" fmla="*/ 21337 h 21600"/>
                <a:gd name="connsiteX1" fmla="*/ 15081 w 21358"/>
                <a:gd name="connsiteY1" fmla="*/ 21600 h 21600"/>
                <a:gd name="connsiteX2" fmla="*/ 16189 w 21358"/>
                <a:gd name="connsiteY2" fmla="*/ 20810 h 21600"/>
                <a:gd name="connsiteX3" fmla="*/ 16927 w 21358"/>
                <a:gd name="connsiteY3" fmla="*/ 20020 h 21600"/>
                <a:gd name="connsiteX4" fmla="*/ 17481 w 21358"/>
                <a:gd name="connsiteY4" fmla="*/ 19493 h 21600"/>
                <a:gd name="connsiteX5" fmla="*/ 19143 w 21358"/>
                <a:gd name="connsiteY5" fmla="*/ 17912 h 21600"/>
                <a:gd name="connsiteX6" fmla="*/ 19512 w 21358"/>
                <a:gd name="connsiteY6" fmla="*/ 17122 h 21600"/>
                <a:gd name="connsiteX7" fmla="*/ 20435 w 21358"/>
                <a:gd name="connsiteY7" fmla="*/ 16859 h 21600"/>
                <a:gd name="connsiteX8" fmla="*/ 19881 w 21358"/>
                <a:gd name="connsiteY8" fmla="*/ 15541 h 21600"/>
                <a:gd name="connsiteX9" fmla="*/ 19512 w 21358"/>
                <a:gd name="connsiteY9" fmla="*/ 14488 h 21600"/>
                <a:gd name="connsiteX10" fmla="*/ 19696 w 21358"/>
                <a:gd name="connsiteY10" fmla="*/ 13698 h 21600"/>
                <a:gd name="connsiteX11" fmla="*/ 20066 w 21358"/>
                <a:gd name="connsiteY11" fmla="*/ 12117 h 21600"/>
                <a:gd name="connsiteX12" fmla="*/ 20435 w 21358"/>
                <a:gd name="connsiteY12" fmla="*/ 11063 h 21600"/>
                <a:gd name="connsiteX13" fmla="*/ 20804 w 21358"/>
                <a:gd name="connsiteY13" fmla="*/ 10537 h 21600"/>
                <a:gd name="connsiteX14" fmla="*/ 21358 w 21358"/>
                <a:gd name="connsiteY14" fmla="*/ 10010 h 21600"/>
                <a:gd name="connsiteX15" fmla="*/ 21358 w 21358"/>
                <a:gd name="connsiteY15" fmla="*/ 5532 h 21600"/>
                <a:gd name="connsiteX16" fmla="*/ 20250 w 21358"/>
                <a:gd name="connsiteY16" fmla="*/ 4478 h 21600"/>
                <a:gd name="connsiteX17" fmla="*/ 14712 w 21358"/>
                <a:gd name="connsiteY17" fmla="*/ 263 h 21600"/>
                <a:gd name="connsiteX18" fmla="*/ 14343 w 21358"/>
                <a:gd name="connsiteY18" fmla="*/ 0 h 21600"/>
                <a:gd name="connsiteX19" fmla="*/ 13604 w 21358"/>
                <a:gd name="connsiteY19" fmla="*/ 527 h 21600"/>
                <a:gd name="connsiteX20" fmla="*/ 12866 w 21358"/>
                <a:gd name="connsiteY20" fmla="*/ 1317 h 21600"/>
                <a:gd name="connsiteX21" fmla="*/ 12127 w 21358"/>
                <a:gd name="connsiteY21" fmla="*/ 527 h 21600"/>
                <a:gd name="connsiteX22" fmla="*/ 681 w 21358"/>
                <a:gd name="connsiteY22" fmla="*/ 13434 h 21600"/>
                <a:gd name="connsiteX23" fmla="*/ 1604 w 21358"/>
                <a:gd name="connsiteY23" fmla="*/ 15015 h 21600"/>
                <a:gd name="connsiteX24" fmla="*/ 2343 w 21358"/>
                <a:gd name="connsiteY24" fmla="*/ 15278 h 21600"/>
                <a:gd name="connsiteX25" fmla="*/ 3266 w 21358"/>
                <a:gd name="connsiteY25" fmla="*/ 16332 h 21600"/>
                <a:gd name="connsiteX26" fmla="*/ 3450 w 21358"/>
                <a:gd name="connsiteY26" fmla="*/ 15278 h 21600"/>
                <a:gd name="connsiteX27" fmla="*/ 3635 w 21358"/>
                <a:gd name="connsiteY27" fmla="*/ 14488 h 21600"/>
                <a:gd name="connsiteX28" fmla="*/ 4373 w 21358"/>
                <a:gd name="connsiteY28" fmla="*/ 13434 h 21600"/>
                <a:gd name="connsiteX29" fmla="*/ 4927 w 21358"/>
                <a:gd name="connsiteY29" fmla="*/ 13171 h 21600"/>
                <a:gd name="connsiteX30" fmla="*/ 5481 w 21358"/>
                <a:gd name="connsiteY30" fmla="*/ 13434 h 21600"/>
                <a:gd name="connsiteX31" fmla="*/ 6220 w 21358"/>
                <a:gd name="connsiteY31" fmla="*/ 13961 h 21600"/>
                <a:gd name="connsiteX32" fmla="*/ 6958 w 21358"/>
                <a:gd name="connsiteY32" fmla="*/ 14224 h 21600"/>
                <a:gd name="connsiteX33" fmla="*/ 8250 w 21358"/>
                <a:gd name="connsiteY33" fmla="*/ 14488 h 21600"/>
                <a:gd name="connsiteX34" fmla="*/ 9912 w 21358"/>
                <a:gd name="connsiteY34" fmla="*/ 13961 h 21600"/>
                <a:gd name="connsiteX35" fmla="*/ 11573 w 21358"/>
                <a:gd name="connsiteY35" fmla="*/ 13961 h 21600"/>
                <a:gd name="connsiteX36" fmla="*/ 12127 w 21358"/>
                <a:gd name="connsiteY36" fmla="*/ 13434 h 21600"/>
                <a:gd name="connsiteX37" fmla="*/ 12312 w 21358"/>
                <a:gd name="connsiteY37" fmla="*/ 12380 h 21600"/>
                <a:gd name="connsiteX38" fmla="*/ 13973 w 21358"/>
                <a:gd name="connsiteY38" fmla="*/ 9220 h 21600"/>
                <a:gd name="connsiteX39" fmla="*/ 13973 w 21358"/>
                <a:gd name="connsiteY39" fmla="*/ 8166 h 21600"/>
                <a:gd name="connsiteX40" fmla="*/ 13973 w 21358"/>
                <a:gd name="connsiteY40" fmla="*/ 6059 h 21600"/>
                <a:gd name="connsiteX41" fmla="*/ 14343 w 21358"/>
                <a:gd name="connsiteY41" fmla="*/ 4215 h 21600"/>
                <a:gd name="connsiteX42" fmla="*/ 13789 w 21358"/>
                <a:gd name="connsiteY42" fmla="*/ 2898 h 21600"/>
                <a:gd name="connsiteX43" fmla="*/ 13604 w 21358"/>
                <a:gd name="connsiteY43" fmla="*/ 527 h 21600"/>
                <a:gd name="connsiteX44" fmla="*/ 13604 w 21358"/>
                <a:gd name="connsiteY44" fmla="*/ 2371 h 21600"/>
                <a:gd name="connsiteX45" fmla="*/ 14158 w 21358"/>
                <a:gd name="connsiteY45" fmla="*/ 4215 h 21600"/>
                <a:gd name="connsiteX46" fmla="*/ 13973 w 21358"/>
                <a:gd name="connsiteY46" fmla="*/ 6849 h 21600"/>
                <a:gd name="connsiteX47" fmla="*/ 13973 w 21358"/>
                <a:gd name="connsiteY47" fmla="*/ 9220 h 21600"/>
                <a:gd name="connsiteX48" fmla="*/ 12866 w 21358"/>
                <a:gd name="connsiteY48" fmla="*/ 10800 h 21600"/>
                <a:gd name="connsiteX49" fmla="*/ 12312 w 21358"/>
                <a:gd name="connsiteY49" fmla="*/ 12117 h 21600"/>
                <a:gd name="connsiteX50" fmla="*/ 12681 w 21358"/>
                <a:gd name="connsiteY50" fmla="*/ 13961 h 21600"/>
                <a:gd name="connsiteX51" fmla="*/ 13050 w 21358"/>
                <a:gd name="connsiteY51" fmla="*/ 14488 h 21600"/>
                <a:gd name="connsiteX52" fmla="*/ 13604 w 21358"/>
                <a:gd name="connsiteY52" fmla="*/ 15541 h 21600"/>
                <a:gd name="connsiteX53" fmla="*/ 13604 w 21358"/>
                <a:gd name="connsiteY53" fmla="*/ 17122 h 21600"/>
                <a:gd name="connsiteX54" fmla="*/ 13973 w 21358"/>
                <a:gd name="connsiteY54" fmla="*/ 18439 h 21600"/>
                <a:gd name="connsiteX55" fmla="*/ 13050 w 21358"/>
                <a:gd name="connsiteY55" fmla="*/ 19493 h 21600"/>
                <a:gd name="connsiteX56" fmla="*/ 13789 w 21358"/>
                <a:gd name="connsiteY56" fmla="*/ 20546 h 21600"/>
                <a:gd name="connsiteX57" fmla="*/ 13973 w 21358"/>
                <a:gd name="connsiteY57" fmla="*/ 21337 h 21600"/>
                <a:gd name="connsiteX58" fmla="*/ 14527 w 21358"/>
                <a:gd name="connsiteY58" fmla="*/ 21337 h 21600"/>
                <a:gd name="connsiteX59" fmla="*/ 14527 w 21358"/>
                <a:gd name="connsiteY59" fmla="*/ 21337 h 21600"/>
                <a:gd name="connsiteX0" fmla="*/ 14344 w 21175"/>
                <a:gd name="connsiteY0" fmla="*/ 21337 h 21600"/>
                <a:gd name="connsiteX1" fmla="*/ 14898 w 21175"/>
                <a:gd name="connsiteY1" fmla="*/ 21600 h 21600"/>
                <a:gd name="connsiteX2" fmla="*/ 16006 w 21175"/>
                <a:gd name="connsiteY2" fmla="*/ 20810 h 21600"/>
                <a:gd name="connsiteX3" fmla="*/ 16744 w 21175"/>
                <a:gd name="connsiteY3" fmla="*/ 20020 h 21600"/>
                <a:gd name="connsiteX4" fmla="*/ 17298 w 21175"/>
                <a:gd name="connsiteY4" fmla="*/ 19493 h 21600"/>
                <a:gd name="connsiteX5" fmla="*/ 18960 w 21175"/>
                <a:gd name="connsiteY5" fmla="*/ 17912 h 21600"/>
                <a:gd name="connsiteX6" fmla="*/ 19329 w 21175"/>
                <a:gd name="connsiteY6" fmla="*/ 17122 h 21600"/>
                <a:gd name="connsiteX7" fmla="*/ 20252 w 21175"/>
                <a:gd name="connsiteY7" fmla="*/ 16859 h 21600"/>
                <a:gd name="connsiteX8" fmla="*/ 19698 w 21175"/>
                <a:gd name="connsiteY8" fmla="*/ 15541 h 21600"/>
                <a:gd name="connsiteX9" fmla="*/ 19329 w 21175"/>
                <a:gd name="connsiteY9" fmla="*/ 14488 h 21600"/>
                <a:gd name="connsiteX10" fmla="*/ 19513 w 21175"/>
                <a:gd name="connsiteY10" fmla="*/ 13698 h 21600"/>
                <a:gd name="connsiteX11" fmla="*/ 19883 w 21175"/>
                <a:gd name="connsiteY11" fmla="*/ 12117 h 21600"/>
                <a:gd name="connsiteX12" fmla="*/ 20252 w 21175"/>
                <a:gd name="connsiteY12" fmla="*/ 11063 h 21600"/>
                <a:gd name="connsiteX13" fmla="*/ 20621 w 21175"/>
                <a:gd name="connsiteY13" fmla="*/ 10537 h 21600"/>
                <a:gd name="connsiteX14" fmla="*/ 21175 w 21175"/>
                <a:gd name="connsiteY14" fmla="*/ 10010 h 21600"/>
                <a:gd name="connsiteX15" fmla="*/ 21175 w 21175"/>
                <a:gd name="connsiteY15" fmla="*/ 5532 h 21600"/>
                <a:gd name="connsiteX16" fmla="*/ 20067 w 21175"/>
                <a:gd name="connsiteY16" fmla="*/ 4478 h 21600"/>
                <a:gd name="connsiteX17" fmla="*/ 14529 w 21175"/>
                <a:gd name="connsiteY17" fmla="*/ 263 h 21600"/>
                <a:gd name="connsiteX18" fmla="*/ 14160 w 21175"/>
                <a:gd name="connsiteY18" fmla="*/ 0 h 21600"/>
                <a:gd name="connsiteX19" fmla="*/ 13421 w 21175"/>
                <a:gd name="connsiteY19" fmla="*/ 527 h 21600"/>
                <a:gd name="connsiteX20" fmla="*/ 12683 w 21175"/>
                <a:gd name="connsiteY20" fmla="*/ 1317 h 21600"/>
                <a:gd name="connsiteX21" fmla="*/ 11944 w 21175"/>
                <a:gd name="connsiteY21" fmla="*/ 527 h 21600"/>
                <a:gd name="connsiteX22" fmla="*/ 498 w 21175"/>
                <a:gd name="connsiteY22" fmla="*/ 13434 h 21600"/>
                <a:gd name="connsiteX23" fmla="*/ 2160 w 21175"/>
                <a:gd name="connsiteY23" fmla="*/ 15278 h 21600"/>
                <a:gd name="connsiteX24" fmla="*/ 3083 w 21175"/>
                <a:gd name="connsiteY24" fmla="*/ 16332 h 21600"/>
                <a:gd name="connsiteX25" fmla="*/ 3267 w 21175"/>
                <a:gd name="connsiteY25" fmla="*/ 15278 h 21600"/>
                <a:gd name="connsiteX26" fmla="*/ 3452 w 21175"/>
                <a:gd name="connsiteY26" fmla="*/ 14488 h 21600"/>
                <a:gd name="connsiteX27" fmla="*/ 4190 w 21175"/>
                <a:gd name="connsiteY27" fmla="*/ 13434 h 21600"/>
                <a:gd name="connsiteX28" fmla="*/ 4744 w 21175"/>
                <a:gd name="connsiteY28" fmla="*/ 13171 h 21600"/>
                <a:gd name="connsiteX29" fmla="*/ 5298 w 21175"/>
                <a:gd name="connsiteY29" fmla="*/ 13434 h 21600"/>
                <a:gd name="connsiteX30" fmla="*/ 6037 w 21175"/>
                <a:gd name="connsiteY30" fmla="*/ 13961 h 21600"/>
                <a:gd name="connsiteX31" fmla="*/ 6775 w 21175"/>
                <a:gd name="connsiteY31" fmla="*/ 14224 h 21600"/>
                <a:gd name="connsiteX32" fmla="*/ 8067 w 21175"/>
                <a:gd name="connsiteY32" fmla="*/ 14488 h 21600"/>
                <a:gd name="connsiteX33" fmla="*/ 9729 w 21175"/>
                <a:gd name="connsiteY33" fmla="*/ 13961 h 21600"/>
                <a:gd name="connsiteX34" fmla="*/ 11390 w 21175"/>
                <a:gd name="connsiteY34" fmla="*/ 13961 h 21600"/>
                <a:gd name="connsiteX35" fmla="*/ 11944 w 21175"/>
                <a:gd name="connsiteY35" fmla="*/ 13434 h 21600"/>
                <a:gd name="connsiteX36" fmla="*/ 12129 w 21175"/>
                <a:gd name="connsiteY36" fmla="*/ 12380 h 21600"/>
                <a:gd name="connsiteX37" fmla="*/ 13790 w 21175"/>
                <a:gd name="connsiteY37" fmla="*/ 9220 h 21600"/>
                <a:gd name="connsiteX38" fmla="*/ 13790 w 21175"/>
                <a:gd name="connsiteY38" fmla="*/ 8166 h 21600"/>
                <a:gd name="connsiteX39" fmla="*/ 13790 w 21175"/>
                <a:gd name="connsiteY39" fmla="*/ 6059 h 21600"/>
                <a:gd name="connsiteX40" fmla="*/ 14160 w 21175"/>
                <a:gd name="connsiteY40" fmla="*/ 4215 h 21600"/>
                <a:gd name="connsiteX41" fmla="*/ 13606 w 21175"/>
                <a:gd name="connsiteY41" fmla="*/ 2898 h 21600"/>
                <a:gd name="connsiteX42" fmla="*/ 13421 w 21175"/>
                <a:gd name="connsiteY42" fmla="*/ 527 h 21600"/>
                <a:gd name="connsiteX43" fmla="*/ 13421 w 21175"/>
                <a:gd name="connsiteY43" fmla="*/ 2371 h 21600"/>
                <a:gd name="connsiteX44" fmla="*/ 13975 w 21175"/>
                <a:gd name="connsiteY44" fmla="*/ 4215 h 21600"/>
                <a:gd name="connsiteX45" fmla="*/ 13790 w 21175"/>
                <a:gd name="connsiteY45" fmla="*/ 6849 h 21600"/>
                <a:gd name="connsiteX46" fmla="*/ 13790 w 21175"/>
                <a:gd name="connsiteY46" fmla="*/ 9220 h 21600"/>
                <a:gd name="connsiteX47" fmla="*/ 12683 w 21175"/>
                <a:gd name="connsiteY47" fmla="*/ 10800 h 21600"/>
                <a:gd name="connsiteX48" fmla="*/ 12129 w 21175"/>
                <a:gd name="connsiteY48" fmla="*/ 12117 h 21600"/>
                <a:gd name="connsiteX49" fmla="*/ 12498 w 21175"/>
                <a:gd name="connsiteY49" fmla="*/ 13961 h 21600"/>
                <a:gd name="connsiteX50" fmla="*/ 12867 w 21175"/>
                <a:gd name="connsiteY50" fmla="*/ 14488 h 21600"/>
                <a:gd name="connsiteX51" fmla="*/ 13421 w 21175"/>
                <a:gd name="connsiteY51" fmla="*/ 15541 h 21600"/>
                <a:gd name="connsiteX52" fmla="*/ 13421 w 21175"/>
                <a:gd name="connsiteY52" fmla="*/ 17122 h 21600"/>
                <a:gd name="connsiteX53" fmla="*/ 13790 w 21175"/>
                <a:gd name="connsiteY53" fmla="*/ 18439 h 21600"/>
                <a:gd name="connsiteX54" fmla="*/ 12867 w 21175"/>
                <a:gd name="connsiteY54" fmla="*/ 19493 h 21600"/>
                <a:gd name="connsiteX55" fmla="*/ 13606 w 21175"/>
                <a:gd name="connsiteY55" fmla="*/ 20546 h 21600"/>
                <a:gd name="connsiteX56" fmla="*/ 13790 w 21175"/>
                <a:gd name="connsiteY56" fmla="*/ 21337 h 21600"/>
                <a:gd name="connsiteX57" fmla="*/ 14344 w 21175"/>
                <a:gd name="connsiteY57" fmla="*/ 21337 h 21600"/>
                <a:gd name="connsiteX58" fmla="*/ 14344 w 21175"/>
                <a:gd name="connsiteY58" fmla="*/ 21337 h 21600"/>
                <a:gd name="connsiteX0" fmla="*/ 12184 w 19015"/>
                <a:gd name="connsiteY0" fmla="*/ 21337 h 21600"/>
                <a:gd name="connsiteX1" fmla="*/ 12738 w 19015"/>
                <a:gd name="connsiteY1" fmla="*/ 21600 h 21600"/>
                <a:gd name="connsiteX2" fmla="*/ 13846 w 19015"/>
                <a:gd name="connsiteY2" fmla="*/ 20810 h 21600"/>
                <a:gd name="connsiteX3" fmla="*/ 14584 w 19015"/>
                <a:gd name="connsiteY3" fmla="*/ 20020 h 21600"/>
                <a:gd name="connsiteX4" fmla="*/ 15138 w 19015"/>
                <a:gd name="connsiteY4" fmla="*/ 19493 h 21600"/>
                <a:gd name="connsiteX5" fmla="*/ 16800 w 19015"/>
                <a:gd name="connsiteY5" fmla="*/ 17912 h 21600"/>
                <a:gd name="connsiteX6" fmla="*/ 17169 w 19015"/>
                <a:gd name="connsiteY6" fmla="*/ 17122 h 21600"/>
                <a:gd name="connsiteX7" fmla="*/ 18092 w 19015"/>
                <a:gd name="connsiteY7" fmla="*/ 16859 h 21600"/>
                <a:gd name="connsiteX8" fmla="*/ 17538 w 19015"/>
                <a:gd name="connsiteY8" fmla="*/ 15541 h 21600"/>
                <a:gd name="connsiteX9" fmla="*/ 17169 w 19015"/>
                <a:gd name="connsiteY9" fmla="*/ 14488 h 21600"/>
                <a:gd name="connsiteX10" fmla="*/ 17353 w 19015"/>
                <a:gd name="connsiteY10" fmla="*/ 13698 h 21600"/>
                <a:gd name="connsiteX11" fmla="*/ 17723 w 19015"/>
                <a:gd name="connsiteY11" fmla="*/ 12117 h 21600"/>
                <a:gd name="connsiteX12" fmla="*/ 18092 w 19015"/>
                <a:gd name="connsiteY12" fmla="*/ 11063 h 21600"/>
                <a:gd name="connsiteX13" fmla="*/ 18461 w 19015"/>
                <a:gd name="connsiteY13" fmla="*/ 10537 h 21600"/>
                <a:gd name="connsiteX14" fmla="*/ 19015 w 19015"/>
                <a:gd name="connsiteY14" fmla="*/ 10010 h 21600"/>
                <a:gd name="connsiteX15" fmla="*/ 19015 w 19015"/>
                <a:gd name="connsiteY15" fmla="*/ 5532 h 21600"/>
                <a:gd name="connsiteX16" fmla="*/ 17907 w 19015"/>
                <a:gd name="connsiteY16" fmla="*/ 4478 h 21600"/>
                <a:gd name="connsiteX17" fmla="*/ 12369 w 19015"/>
                <a:gd name="connsiteY17" fmla="*/ 263 h 21600"/>
                <a:gd name="connsiteX18" fmla="*/ 12000 w 19015"/>
                <a:gd name="connsiteY18" fmla="*/ 0 h 21600"/>
                <a:gd name="connsiteX19" fmla="*/ 11261 w 19015"/>
                <a:gd name="connsiteY19" fmla="*/ 527 h 21600"/>
                <a:gd name="connsiteX20" fmla="*/ 10523 w 19015"/>
                <a:gd name="connsiteY20" fmla="*/ 1317 h 21600"/>
                <a:gd name="connsiteX21" fmla="*/ 9784 w 19015"/>
                <a:gd name="connsiteY21" fmla="*/ 527 h 21600"/>
                <a:gd name="connsiteX22" fmla="*/ 0 w 19015"/>
                <a:gd name="connsiteY22" fmla="*/ 15278 h 21600"/>
                <a:gd name="connsiteX23" fmla="*/ 923 w 19015"/>
                <a:gd name="connsiteY23" fmla="*/ 16332 h 21600"/>
                <a:gd name="connsiteX24" fmla="*/ 1107 w 19015"/>
                <a:gd name="connsiteY24" fmla="*/ 15278 h 21600"/>
                <a:gd name="connsiteX25" fmla="*/ 1292 w 19015"/>
                <a:gd name="connsiteY25" fmla="*/ 14488 h 21600"/>
                <a:gd name="connsiteX26" fmla="*/ 2030 w 19015"/>
                <a:gd name="connsiteY26" fmla="*/ 13434 h 21600"/>
                <a:gd name="connsiteX27" fmla="*/ 2584 w 19015"/>
                <a:gd name="connsiteY27" fmla="*/ 13171 h 21600"/>
                <a:gd name="connsiteX28" fmla="*/ 3138 w 19015"/>
                <a:gd name="connsiteY28" fmla="*/ 13434 h 21600"/>
                <a:gd name="connsiteX29" fmla="*/ 3877 w 19015"/>
                <a:gd name="connsiteY29" fmla="*/ 13961 h 21600"/>
                <a:gd name="connsiteX30" fmla="*/ 4615 w 19015"/>
                <a:gd name="connsiteY30" fmla="*/ 14224 h 21600"/>
                <a:gd name="connsiteX31" fmla="*/ 5907 w 19015"/>
                <a:gd name="connsiteY31" fmla="*/ 14488 h 21600"/>
                <a:gd name="connsiteX32" fmla="*/ 7569 w 19015"/>
                <a:gd name="connsiteY32" fmla="*/ 13961 h 21600"/>
                <a:gd name="connsiteX33" fmla="*/ 9230 w 19015"/>
                <a:gd name="connsiteY33" fmla="*/ 13961 h 21600"/>
                <a:gd name="connsiteX34" fmla="*/ 9784 w 19015"/>
                <a:gd name="connsiteY34" fmla="*/ 13434 h 21600"/>
                <a:gd name="connsiteX35" fmla="*/ 9969 w 19015"/>
                <a:gd name="connsiteY35" fmla="*/ 12380 h 21600"/>
                <a:gd name="connsiteX36" fmla="*/ 11630 w 19015"/>
                <a:gd name="connsiteY36" fmla="*/ 9220 h 21600"/>
                <a:gd name="connsiteX37" fmla="*/ 11630 w 19015"/>
                <a:gd name="connsiteY37" fmla="*/ 8166 h 21600"/>
                <a:gd name="connsiteX38" fmla="*/ 11630 w 19015"/>
                <a:gd name="connsiteY38" fmla="*/ 6059 h 21600"/>
                <a:gd name="connsiteX39" fmla="*/ 12000 w 19015"/>
                <a:gd name="connsiteY39" fmla="*/ 4215 h 21600"/>
                <a:gd name="connsiteX40" fmla="*/ 11446 w 19015"/>
                <a:gd name="connsiteY40" fmla="*/ 2898 h 21600"/>
                <a:gd name="connsiteX41" fmla="*/ 11261 w 19015"/>
                <a:gd name="connsiteY41" fmla="*/ 527 h 21600"/>
                <a:gd name="connsiteX42" fmla="*/ 11261 w 19015"/>
                <a:gd name="connsiteY42" fmla="*/ 2371 h 21600"/>
                <a:gd name="connsiteX43" fmla="*/ 11815 w 19015"/>
                <a:gd name="connsiteY43" fmla="*/ 4215 h 21600"/>
                <a:gd name="connsiteX44" fmla="*/ 11630 w 19015"/>
                <a:gd name="connsiteY44" fmla="*/ 6849 h 21600"/>
                <a:gd name="connsiteX45" fmla="*/ 11630 w 19015"/>
                <a:gd name="connsiteY45" fmla="*/ 9220 h 21600"/>
                <a:gd name="connsiteX46" fmla="*/ 10523 w 19015"/>
                <a:gd name="connsiteY46" fmla="*/ 10800 h 21600"/>
                <a:gd name="connsiteX47" fmla="*/ 9969 w 19015"/>
                <a:gd name="connsiteY47" fmla="*/ 12117 h 21600"/>
                <a:gd name="connsiteX48" fmla="*/ 10338 w 19015"/>
                <a:gd name="connsiteY48" fmla="*/ 13961 h 21600"/>
                <a:gd name="connsiteX49" fmla="*/ 10707 w 19015"/>
                <a:gd name="connsiteY49" fmla="*/ 14488 h 21600"/>
                <a:gd name="connsiteX50" fmla="*/ 11261 w 19015"/>
                <a:gd name="connsiteY50" fmla="*/ 15541 h 21600"/>
                <a:gd name="connsiteX51" fmla="*/ 11261 w 19015"/>
                <a:gd name="connsiteY51" fmla="*/ 17122 h 21600"/>
                <a:gd name="connsiteX52" fmla="*/ 11630 w 19015"/>
                <a:gd name="connsiteY52" fmla="*/ 18439 h 21600"/>
                <a:gd name="connsiteX53" fmla="*/ 10707 w 19015"/>
                <a:gd name="connsiteY53" fmla="*/ 19493 h 21600"/>
                <a:gd name="connsiteX54" fmla="*/ 11446 w 19015"/>
                <a:gd name="connsiteY54" fmla="*/ 20546 h 21600"/>
                <a:gd name="connsiteX55" fmla="*/ 11630 w 19015"/>
                <a:gd name="connsiteY55" fmla="*/ 21337 h 21600"/>
                <a:gd name="connsiteX56" fmla="*/ 12184 w 19015"/>
                <a:gd name="connsiteY56" fmla="*/ 21337 h 21600"/>
                <a:gd name="connsiteX57" fmla="*/ 12184 w 19015"/>
                <a:gd name="connsiteY57" fmla="*/ 21337 h 21600"/>
                <a:gd name="connsiteX0" fmla="*/ 11860 w 18691"/>
                <a:gd name="connsiteY0" fmla="*/ 21337 h 21600"/>
                <a:gd name="connsiteX1" fmla="*/ 12414 w 18691"/>
                <a:gd name="connsiteY1" fmla="*/ 21600 h 21600"/>
                <a:gd name="connsiteX2" fmla="*/ 13522 w 18691"/>
                <a:gd name="connsiteY2" fmla="*/ 20810 h 21600"/>
                <a:gd name="connsiteX3" fmla="*/ 14260 w 18691"/>
                <a:gd name="connsiteY3" fmla="*/ 20020 h 21600"/>
                <a:gd name="connsiteX4" fmla="*/ 14814 w 18691"/>
                <a:gd name="connsiteY4" fmla="*/ 19493 h 21600"/>
                <a:gd name="connsiteX5" fmla="*/ 16476 w 18691"/>
                <a:gd name="connsiteY5" fmla="*/ 17912 h 21600"/>
                <a:gd name="connsiteX6" fmla="*/ 16845 w 18691"/>
                <a:gd name="connsiteY6" fmla="*/ 17122 h 21600"/>
                <a:gd name="connsiteX7" fmla="*/ 17768 w 18691"/>
                <a:gd name="connsiteY7" fmla="*/ 16859 h 21600"/>
                <a:gd name="connsiteX8" fmla="*/ 17214 w 18691"/>
                <a:gd name="connsiteY8" fmla="*/ 15541 h 21600"/>
                <a:gd name="connsiteX9" fmla="*/ 16845 w 18691"/>
                <a:gd name="connsiteY9" fmla="*/ 14488 h 21600"/>
                <a:gd name="connsiteX10" fmla="*/ 17029 w 18691"/>
                <a:gd name="connsiteY10" fmla="*/ 13698 h 21600"/>
                <a:gd name="connsiteX11" fmla="*/ 17399 w 18691"/>
                <a:gd name="connsiteY11" fmla="*/ 12117 h 21600"/>
                <a:gd name="connsiteX12" fmla="*/ 17768 w 18691"/>
                <a:gd name="connsiteY12" fmla="*/ 11063 h 21600"/>
                <a:gd name="connsiteX13" fmla="*/ 18137 w 18691"/>
                <a:gd name="connsiteY13" fmla="*/ 10537 h 21600"/>
                <a:gd name="connsiteX14" fmla="*/ 18691 w 18691"/>
                <a:gd name="connsiteY14" fmla="*/ 10010 h 21600"/>
                <a:gd name="connsiteX15" fmla="*/ 18691 w 18691"/>
                <a:gd name="connsiteY15" fmla="*/ 5532 h 21600"/>
                <a:gd name="connsiteX16" fmla="*/ 17583 w 18691"/>
                <a:gd name="connsiteY16" fmla="*/ 4478 h 21600"/>
                <a:gd name="connsiteX17" fmla="*/ 12045 w 18691"/>
                <a:gd name="connsiteY17" fmla="*/ 263 h 21600"/>
                <a:gd name="connsiteX18" fmla="*/ 11676 w 18691"/>
                <a:gd name="connsiteY18" fmla="*/ 0 h 21600"/>
                <a:gd name="connsiteX19" fmla="*/ 10937 w 18691"/>
                <a:gd name="connsiteY19" fmla="*/ 527 h 21600"/>
                <a:gd name="connsiteX20" fmla="*/ 10199 w 18691"/>
                <a:gd name="connsiteY20" fmla="*/ 1317 h 21600"/>
                <a:gd name="connsiteX21" fmla="*/ 9460 w 18691"/>
                <a:gd name="connsiteY21" fmla="*/ 527 h 21600"/>
                <a:gd name="connsiteX22" fmla="*/ 599 w 18691"/>
                <a:gd name="connsiteY22" fmla="*/ 16332 h 21600"/>
                <a:gd name="connsiteX23" fmla="*/ 783 w 18691"/>
                <a:gd name="connsiteY23" fmla="*/ 15278 h 21600"/>
                <a:gd name="connsiteX24" fmla="*/ 968 w 18691"/>
                <a:gd name="connsiteY24" fmla="*/ 14488 h 21600"/>
                <a:gd name="connsiteX25" fmla="*/ 1706 w 18691"/>
                <a:gd name="connsiteY25" fmla="*/ 13434 h 21600"/>
                <a:gd name="connsiteX26" fmla="*/ 2260 w 18691"/>
                <a:gd name="connsiteY26" fmla="*/ 13171 h 21600"/>
                <a:gd name="connsiteX27" fmla="*/ 2814 w 18691"/>
                <a:gd name="connsiteY27" fmla="*/ 13434 h 21600"/>
                <a:gd name="connsiteX28" fmla="*/ 3553 w 18691"/>
                <a:gd name="connsiteY28" fmla="*/ 13961 h 21600"/>
                <a:gd name="connsiteX29" fmla="*/ 4291 w 18691"/>
                <a:gd name="connsiteY29" fmla="*/ 14224 h 21600"/>
                <a:gd name="connsiteX30" fmla="*/ 5583 w 18691"/>
                <a:gd name="connsiteY30" fmla="*/ 14488 h 21600"/>
                <a:gd name="connsiteX31" fmla="*/ 7245 w 18691"/>
                <a:gd name="connsiteY31" fmla="*/ 13961 h 21600"/>
                <a:gd name="connsiteX32" fmla="*/ 8906 w 18691"/>
                <a:gd name="connsiteY32" fmla="*/ 13961 h 21600"/>
                <a:gd name="connsiteX33" fmla="*/ 9460 w 18691"/>
                <a:gd name="connsiteY33" fmla="*/ 13434 h 21600"/>
                <a:gd name="connsiteX34" fmla="*/ 9645 w 18691"/>
                <a:gd name="connsiteY34" fmla="*/ 12380 h 21600"/>
                <a:gd name="connsiteX35" fmla="*/ 11306 w 18691"/>
                <a:gd name="connsiteY35" fmla="*/ 9220 h 21600"/>
                <a:gd name="connsiteX36" fmla="*/ 11306 w 18691"/>
                <a:gd name="connsiteY36" fmla="*/ 8166 h 21600"/>
                <a:gd name="connsiteX37" fmla="*/ 11306 w 18691"/>
                <a:gd name="connsiteY37" fmla="*/ 6059 h 21600"/>
                <a:gd name="connsiteX38" fmla="*/ 11676 w 18691"/>
                <a:gd name="connsiteY38" fmla="*/ 4215 h 21600"/>
                <a:gd name="connsiteX39" fmla="*/ 11122 w 18691"/>
                <a:gd name="connsiteY39" fmla="*/ 2898 h 21600"/>
                <a:gd name="connsiteX40" fmla="*/ 10937 w 18691"/>
                <a:gd name="connsiteY40" fmla="*/ 527 h 21600"/>
                <a:gd name="connsiteX41" fmla="*/ 10937 w 18691"/>
                <a:gd name="connsiteY41" fmla="*/ 2371 h 21600"/>
                <a:gd name="connsiteX42" fmla="*/ 11491 w 18691"/>
                <a:gd name="connsiteY42" fmla="*/ 4215 h 21600"/>
                <a:gd name="connsiteX43" fmla="*/ 11306 w 18691"/>
                <a:gd name="connsiteY43" fmla="*/ 6849 h 21600"/>
                <a:gd name="connsiteX44" fmla="*/ 11306 w 18691"/>
                <a:gd name="connsiteY44" fmla="*/ 9220 h 21600"/>
                <a:gd name="connsiteX45" fmla="*/ 10199 w 18691"/>
                <a:gd name="connsiteY45" fmla="*/ 10800 h 21600"/>
                <a:gd name="connsiteX46" fmla="*/ 9645 w 18691"/>
                <a:gd name="connsiteY46" fmla="*/ 12117 h 21600"/>
                <a:gd name="connsiteX47" fmla="*/ 10014 w 18691"/>
                <a:gd name="connsiteY47" fmla="*/ 13961 h 21600"/>
                <a:gd name="connsiteX48" fmla="*/ 10383 w 18691"/>
                <a:gd name="connsiteY48" fmla="*/ 14488 h 21600"/>
                <a:gd name="connsiteX49" fmla="*/ 10937 w 18691"/>
                <a:gd name="connsiteY49" fmla="*/ 15541 h 21600"/>
                <a:gd name="connsiteX50" fmla="*/ 10937 w 18691"/>
                <a:gd name="connsiteY50" fmla="*/ 17122 h 21600"/>
                <a:gd name="connsiteX51" fmla="*/ 11306 w 18691"/>
                <a:gd name="connsiteY51" fmla="*/ 18439 h 21600"/>
                <a:gd name="connsiteX52" fmla="*/ 10383 w 18691"/>
                <a:gd name="connsiteY52" fmla="*/ 19493 h 21600"/>
                <a:gd name="connsiteX53" fmla="*/ 11122 w 18691"/>
                <a:gd name="connsiteY53" fmla="*/ 20546 h 21600"/>
                <a:gd name="connsiteX54" fmla="*/ 11306 w 18691"/>
                <a:gd name="connsiteY54" fmla="*/ 21337 h 21600"/>
                <a:gd name="connsiteX55" fmla="*/ 11860 w 18691"/>
                <a:gd name="connsiteY55" fmla="*/ 21337 h 21600"/>
                <a:gd name="connsiteX56" fmla="*/ 11860 w 18691"/>
                <a:gd name="connsiteY56" fmla="*/ 21337 h 21600"/>
                <a:gd name="connsiteX0" fmla="*/ 11077 w 17908"/>
                <a:gd name="connsiteY0" fmla="*/ 21337 h 21600"/>
                <a:gd name="connsiteX1" fmla="*/ 11631 w 17908"/>
                <a:gd name="connsiteY1" fmla="*/ 21600 h 21600"/>
                <a:gd name="connsiteX2" fmla="*/ 12739 w 17908"/>
                <a:gd name="connsiteY2" fmla="*/ 20810 h 21600"/>
                <a:gd name="connsiteX3" fmla="*/ 13477 w 17908"/>
                <a:gd name="connsiteY3" fmla="*/ 20020 h 21600"/>
                <a:gd name="connsiteX4" fmla="*/ 14031 w 17908"/>
                <a:gd name="connsiteY4" fmla="*/ 19493 h 21600"/>
                <a:gd name="connsiteX5" fmla="*/ 15693 w 17908"/>
                <a:gd name="connsiteY5" fmla="*/ 17912 h 21600"/>
                <a:gd name="connsiteX6" fmla="*/ 16062 w 17908"/>
                <a:gd name="connsiteY6" fmla="*/ 17122 h 21600"/>
                <a:gd name="connsiteX7" fmla="*/ 16985 w 17908"/>
                <a:gd name="connsiteY7" fmla="*/ 16859 h 21600"/>
                <a:gd name="connsiteX8" fmla="*/ 16431 w 17908"/>
                <a:gd name="connsiteY8" fmla="*/ 15541 h 21600"/>
                <a:gd name="connsiteX9" fmla="*/ 16062 w 17908"/>
                <a:gd name="connsiteY9" fmla="*/ 14488 h 21600"/>
                <a:gd name="connsiteX10" fmla="*/ 16246 w 17908"/>
                <a:gd name="connsiteY10" fmla="*/ 13698 h 21600"/>
                <a:gd name="connsiteX11" fmla="*/ 16616 w 17908"/>
                <a:gd name="connsiteY11" fmla="*/ 12117 h 21600"/>
                <a:gd name="connsiteX12" fmla="*/ 16985 w 17908"/>
                <a:gd name="connsiteY12" fmla="*/ 11063 h 21600"/>
                <a:gd name="connsiteX13" fmla="*/ 17354 w 17908"/>
                <a:gd name="connsiteY13" fmla="*/ 10537 h 21600"/>
                <a:gd name="connsiteX14" fmla="*/ 17908 w 17908"/>
                <a:gd name="connsiteY14" fmla="*/ 10010 h 21600"/>
                <a:gd name="connsiteX15" fmla="*/ 17908 w 17908"/>
                <a:gd name="connsiteY15" fmla="*/ 5532 h 21600"/>
                <a:gd name="connsiteX16" fmla="*/ 16800 w 17908"/>
                <a:gd name="connsiteY16" fmla="*/ 4478 h 21600"/>
                <a:gd name="connsiteX17" fmla="*/ 11262 w 17908"/>
                <a:gd name="connsiteY17" fmla="*/ 263 h 21600"/>
                <a:gd name="connsiteX18" fmla="*/ 10893 w 17908"/>
                <a:gd name="connsiteY18" fmla="*/ 0 h 21600"/>
                <a:gd name="connsiteX19" fmla="*/ 10154 w 17908"/>
                <a:gd name="connsiteY19" fmla="*/ 527 h 21600"/>
                <a:gd name="connsiteX20" fmla="*/ 9416 w 17908"/>
                <a:gd name="connsiteY20" fmla="*/ 1317 h 21600"/>
                <a:gd name="connsiteX21" fmla="*/ 8677 w 17908"/>
                <a:gd name="connsiteY21" fmla="*/ 527 h 21600"/>
                <a:gd name="connsiteX22" fmla="*/ 0 w 17908"/>
                <a:gd name="connsiteY22" fmla="*/ 15278 h 21600"/>
                <a:gd name="connsiteX23" fmla="*/ 185 w 17908"/>
                <a:gd name="connsiteY23" fmla="*/ 14488 h 21600"/>
                <a:gd name="connsiteX24" fmla="*/ 923 w 17908"/>
                <a:gd name="connsiteY24" fmla="*/ 13434 h 21600"/>
                <a:gd name="connsiteX25" fmla="*/ 1477 w 17908"/>
                <a:gd name="connsiteY25" fmla="*/ 13171 h 21600"/>
                <a:gd name="connsiteX26" fmla="*/ 2031 w 17908"/>
                <a:gd name="connsiteY26" fmla="*/ 13434 h 21600"/>
                <a:gd name="connsiteX27" fmla="*/ 2770 w 17908"/>
                <a:gd name="connsiteY27" fmla="*/ 13961 h 21600"/>
                <a:gd name="connsiteX28" fmla="*/ 3508 w 17908"/>
                <a:gd name="connsiteY28" fmla="*/ 14224 h 21600"/>
                <a:gd name="connsiteX29" fmla="*/ 4800 w 17908"/>
                <a:gd name="connsiteY29" fmla="*/ 14488 h 21600"/>
                <a:gd name="connsiteX30" fmla="*/ 6462 w 17908"/>
                <a:gd name="connsiteY30" fmla="*/ 13961 h 21600"/>
                <a:gd name="connsiteX31" fmla="*/ 8123 w 17908"/>
                <a:gd name="connsiteY31" fmla="*/ 13961 h 21600"/>
                <a:gd name="connsiteX32" fmla="*/ 8677 w 17908"/>
                <a:gd name="connsiteY32" fmla="*/ 13434 h 21600"/>
                <a:gd name="connsiteX33" fmla="*/ 8862 w 17908"/>
                <a:gd name="connsiteY33" fmla="*/ 12380 h 21600"/>
                <a:gd name="connsiteX34" fmla="*/ 10523 w 17908"/>
                <a:gd name="connsiteY34" fmla="*/ 9220 h 21600"/>
                <a:gd name="connsiteX35" fmla="*/ 10523 w 17908"/>
                <a:gd name="connsiteY35" fmla="*/ 8166 h 21600"/>
                <a:gd name="connsiteX36" fmla="*/ 10523 w 17908"/>
                <a:gd name="connsiteY36" fmla="*/ 6059 h 21600"/>
                <a:gd name="connsiteX37" fmla="*/ 10893 w 17908"/>
                <a:gd name="connsiteY37" fmla="*/ 4215 h 21600"/>
                <a:gd name="connsiteX38" fmla="*/ 10339 w 17908"/>
                <a:gd name="connsiteY38" fmla="*/ 2898 h 21600"/>
                <a:gd name="connsiteX39" fmla="*/ 10154 w 17908"/>
                <a:gd name="connsiteY39" fmla="*/ 527 h 21600"/>
                <a:gd name="connsiteX40" fmla="*/ 10154 w 17908"/>
                <a:gd name="connsiteY40" fmla="*/ 2371 h 21600"/>
                <a:gd name="connsiteX41" fmla="*/ 10708 w 17908"/>
                <a:gd name="connsiteY41" fmla="*/ 4215 h 21600"/>
                <a:gd name="connsiteX42" fmla="*/ 10523 w 17908"/>
                <a:gd name="connsiteY42" fmla="*/ 6849 h 21600"/>
                <a:gd name="connsiteX43" fmla="*/ 10523 w 17908"/>
                <a:gd name="connsiteY43" fmla="*/ 9220 h 21600"/>
                <a:gd name="connsiteX44" fmla="*/ 9416 w 17908"/>
                <a:gd name="connsiteY44" fmla="*/ 10800 h 21600"/>
                <a:gd name="connsiteX45" fmla="*/ 8862 w 17908"/>
                <a:gd name="connsiteY45" fmla="*/ 12117 h 21600"/>
                <a:gd name="connsiteX46" fmla="*/ 9231 w 17908"/>
                <a:gd name="connsiteY46" fmla="*/ 13961 h 21600"/>
                <a:gd name="connsiteX47" fmla="*/ 9600 w 17908"/>
                <a:gd name="connsiteY47" fmla="*/ 14488 h 21600"/>
                <a:gd name="connsiteX48" fmla="*/ 10154 w 17908"/>
                <a:gd name="connsiteY48" fmla="*/ 15541 h 21600"/>
                <a:gd name="connsiteX49" fmla="*/ 10154 w 17908"/>
                <a:gd name="connsiteY49" fmla="*/ 17122 h 21600"/>
                <a:gd name="connsiteX50" fmla="*/ 10523 w 17908"/>
                <a:gd name="connsiteY50" fmla="*/ 18439 h 21600"/>
                <a:gd name="connsiteX51" fmla="*/ 9600 w 17908"/>
                <a:gd name="connsiteY51" fmla="*/ 19493 h 21600"/>
                <a:gd name="connsiteX52" fmla="*/ 10339 w 17908"/>
                <a:gd name="connsiteY52" fmla="*/ 20546 h 21600"/>
                <a:gd name="connsiteX53" fmla="*/ 10523 w 17908"/>
                <a:gd name="connsiteY53" fmla="*/ 21337 h 21600"/>
                <a:gd name="connsiteX54" fmla="*/ 11077 w 17908"/>
                <a:gd name="connsiteY54" fmla="*/ 21337 h 21600"/>
                <a:gd name="connsiteX55" fmla="*/ 11077 w 17908"/>
                <a:gd name="connsiteY55" fmla="*/ 21337 h 21600"/>
                <a:gd name="connsiteX0" fmla="*/ 11512 w 18343"/>
                <a:gd name="connsiteY0" fmla="*/ 21337 h 21600"/>
                <a:gd name="connsiteX1" fmla="*/ 12066 w 18343"/>
                <a:gd name="connsiteY1" fmla="*/ 21600 h 21600"/>
                <a:gd name="connsiteX2" fmla="*/ 13174 w 18343"/>
                <a:gd name="connsiteY2" fmla="*/ 20810 h 21600"/>
                <a:gd name="connsiteX3" fmla="*/ 13912 w 18343"/>
                <a:gd name="connsiteY3" fmla="*/ 20020 h 21600"/>
                <a:gd name="connsiteX4" fmla="*/ 14466 w 18343"/>
                <a:gd name="connsiteY4" fmla="*/ 19493 h 21600"/>
                <a:gd name="connsiteX5" fmla="*/ 16128 w 18343"/>
                <a:gd name="connsiteY5" fmla="*/ 17912 h 21600"/>
                <a:gd name="connsiteX6" fmla="*/ 16497 w 18343"/>
                <a:gd name="connsiteY6" fmla="*/ 17122 h 21600"/>
                <a:gd name="connsiteX7" fmla="*/ 17420 w 18343"/>
                <a:gd name="connsiteY7" fmla="*/ 16859 h 21600"/>
                <a:gd name="connsiteX8" fmla="*/ 16866 w 18343"/>
                <a:gd name="connsiteY8" fmla="*/ 15541 h 21600"/>
                <a:gd name="connsiteX9" fmla="*/ 16497 w 18343"/>
                <a:gd name="connsiteY9" fmla="*/ 14488 h 21600"/>
                <a:gd name="connsiteX10" fmla="*/ 16681 w 18343"/>
                <a:gd name="connsiteY10" fmla="*/ 13698 h 21600"/>
                <a:gd name="connsiteX11" fmla="*/ 17051 w 18343"/>
                <a:gd name="connsiteY11" fmla="*/ 12117 h 21600"/>
                <a:gd name="connsiteX12" fmla="*/ 17420 w 18343"/>
                <a:gd name="connsiteY12" fmla="*/ 11063 h 21600"/>
                <a:gd name="connsiteX13" fmla="*/ 17789 w 18343"/>
                <a:gd name="connsiteY13" fmla="*/ 10537 h 21600"/>
                <a:gd name="connsiteX14" fmla="*/ 18343 w 18343"/>
                <a:gd name="connsiteY14" fmla="*/ 10010 h 21600"/>
                <a:gd name="connsiteX15" fmla="*/ 18343 w 18343"/>
                <a:gd name="connsiteY15" fmla="*/ 5532 h 21600"/>
                <a:gd name="connsiteX16" fmla="*/ 17235 w 18343"/>
                <a:gd name="connsiteY16" fmla="*/ 4478 h 21600"/>
                <a:gd name="connsiteX17" fmla="*/ 11697 w 18343"/>
                <a:gd name="connsiteY17" fmla="*/ 263 h 21600"/>
                <a:gd name="connsiteX18" fmla="*/ 11328 w 18343"/>
                <a:gd name="connsiteY18" fmla="*/ 0 h 21600"/>
                <a:gd name="connsiteX19" fmla="*/ 10589 w 18343"/>
                <a:gd name="connsiteY19" fmla="*/ 527 h 21600"/>
                <a:gd name="connsiteX20" fmla="*/ 9851 w 18343"/>
                <a:gd name="connsiteY20" fmla="*/ 1317 h 21600"/>
                <a:gd name="connsiteX21" fmla="*/ 9112 w 18343"/>
                <a:gd name="connsiteY21" fmla="*/ 527 h 21600"/>
                <a:gd name="connsiteX22" fmla="*/ 435 w 18343"/>
                <a:gd name="connsiteY22" fmla="*/ 15278 h 21600"/>
                <a:gd name="connsiteX23" fmla="*/ 1358 w 18343"/>
                <a:gd name="connsiteY23" fmla="*/ 13434 h 21600"/>
                <a:gd name="connsiteX24" fmla="*/ 1912 w 18343"/>
                <a:gd name="connsiteY24" fmla="*/ 13171 h 21600"/>
                <a:gd name="connsiteX25" fmla="*/ 2466 w 18343"/>
                <a:gd name="connsiteY25" fmla="*/ 13434 h 21600"/>
                <a:gd name="connsiteX26" fmla="*/ 3205 w 18343"/>
                <a:gd name="connsiteY26" fmla="*/ 13961 h 21600"/>
                <a:gd name="connsiteX27" fmla="*/ 3943 w 18343"/>
                <a:gd name="connsiteY27" fmla="*/ 14224 h 21600"/>
                <a:gd name="connsiteX28" fmla="*/ 5235 w 18343"/>
                <a:gd name="connsiteY28" fmla="*/ 14488 h 21600"/>
                <a:gd name="connsiteX29" fmla="*/ 6897 w 18343"/>
                <a:gd name="connsiteY29" fmla="*/ 13961 h 21600"/>
                <a:gd name="connsiteX30" fmla="*/ 8558 w 18343"/>
                <a:gd name="connsiteY30" fmla="*/ 13961 h 21600"/>
                <a:gd name="connsiteX31" fmla="*/ 9112 w 18343"/>
                <a:gd name="connsiteY31" fmla="*/ 13434 h 21600"/>
                <a:gd name="connsiteX32" fmla="*/ 9297 w 18343"/>
                <a:gd name="connsiteY32" fmla="*/ 12380 h 21600"/>
                <a:gd name="connsiteX33" fmla="*/ 10958 w 18343"/>
                <a:gd name="connsiteY33" fmla="*/ 9220 h 21600"/>
                <a:gd name="connsiteX34" fmla="*/ 10958 w 18343"/>
                <a:gd name="connsiteY34" fmla="*/ 8166 h 21600"/>
                <a:gd name="connsiteX35" fmla="*/ 10958 w 18343"/>
                <a:gd name="connsiteY35" fmla="*/ 6059 h 21600"/>
                <a:gd name="connsiteX36" fmla="*/ 11328 w 18343"/>
                <a:gd name="connsiteY36" fmla="*/ 4215 h 21600"/>
                <a:gd name="connsiteX37" fmla="*/ 10774 w 18343"/>
                <a:gd name="connsiteY37" fmla="*/ 2898 h 21600"/>
                <a:gd name="connsiteX38" fmla="*/ 10589 w 18343"/>
                <a:gd name="connsiteY38" fmla="*/ 527 h 21600"/>
                <a:gd name="connsiteX39" fmla="*/ 10589 w 18343"/>
                <a:gd name="connsiteY39" fmla="*/ 2371 h 21600"/>
                <a:gd name="connsiteX40" fmla="*/ 11143 w 18343"/>
                <a:gd name="connsiteY40" fmla="*/ 4215 h 21600"/>
                <a:gd name="connsiteX41" fmla="*/ 10958 w 18343"/>
                <a:gd name="connsiteY41" fmla="*/ 6849 h 21600"/>
                <a:gd name="connsiteX42" fmla="*/ 10958 w 18343"/>
                <a:gd name="connsiteY42" fmla="*/ 9220 h 21600"/>
                <a:gd name="connsiteX43" fmla="*/ 9851 w 18343"/>
                <a:gd name="connsiteY43" fmla="*/ 10800 h 21600"/>
                <a:gd name="connsiteX44" fmla="*/ 9297 w 18343"/>
                <a:gd name="connsiteY44" fmla="*/ 12117 h 21600"/>
                <a:gd name="connsiteX45" fmla="*/ 9666 w 18343"/>
                <a:gd name="connsiteY45" fmla="*/ 13961 h 21600"/>
                <a:gd name="connsiteX46" fmla="*/ 10035 w 18343"/>
                <a:gd name="connsiteY46" fmla="*/ 14488 h 21600"/>
                <a:gd name="connsiteX47" fmla="*/ 10589 w 18343"/>
                <a:gd name="connsiteY47" fmla="*/ 15541 h 21600"/>
                <a:gd name="connsiteX48" fmla="*/ 10589 w 18343"/>
                <a:gd name="connsiteY48" fmla="*/ 17122 h 21600"/>
                <a:gd name="connsiteX49" fmla="*/ 10958 w 18343"/>
                <a:gd name="connsiteY49" fmla="*/ 18439 h 21600"/>
                <a:gd name="connsiteX50" fmla="*/ 10035 w 18343"/>
                <a:gd name="connsiteY50" fmla="*/ 19493 h 21600"/>
                <a:gd name="connsiteX51" fmla="*/ 10774 w 18343"/>
                <a:gd name="connsiteY51" fmla="*/ 20546 h 21600"/>
                <a:gd name="connsiteX52" fmla="*/ 10958 w 18343"/>
                <a:gd name="connsiteY52" fmla="*/ 21337 h 21600"/>
                <a:gd name="connsiteX53" fmla="*/ 11512 w 18343"/>
                <a:gd name="connsiteY53" fmla="*/ 21337 h 21600"/>
                <a:gd name="connsiteX54" fmla="*/ 11512 w 18343"/>
                <a:gd name="connsiteY54" fmla="*/ 21337 h 21600"/>
                <a:gd name="connsiteX0" fmla="*/ 10154 w 16985"/>
                <a:gd name="connsiteY0" fmla="*/ 21337 h 21600"/>
                <a:gd name="connsiteX1" fmla="*/ 10708 w 16985"/>
                <a:gd name="connsiteY1" fmla="*/ 21600 h 21600"/>
                <a:gd name="connsiteX2" fmla="*/ 11816 w 16985"/>
                <a:gd name="connsiteY2" fmla="*/ 20810 h 21600"/>
                <a:gd name="connsiteX3" fmla="*/ 12554 w 16985"/>
                <a:gd name="connsiteY3" fmla="*/ 20020 h 21600"/>
                <a:gd name="connsiteX4" fmla="*/ 13108 w 16985"/>
                <a:gd name="connsiteY4" fmla="*/ 19493 h 21600"/>
                <a:gd name="connsiteX5" fmla="*/ 14770 w 16985"/>
                <a:gd name="connsiteY5" fmla="*/ 17912 h 21600"/>
                <a:gd name="connsiteX6" fmla="*/ 15139 w 16985"/>
                <a:gd name="connsiteY6" fmla="*/ 17122 h 21600"/>
                <a:gd name="connsiteX7" fmla="*/ 16062 w 16985"/>
                <a:gd name="connsiteY7" fmla="*/ 16859 h 21600"/>
                <a:gd name="connsiteX8" fmla="*/ 15508 w 16985"/>
                <a:gd name="connsiteY8" fmla="*/ 15541 h 21600"/>
                <a:gd name="connsiteX9" fmla="*/ 15139 w 16985"/>
                <a:gd name="connsiteY9" fmla="*/ 14488 h 21600"/>
                <a:gd name="connsiteX10" fmla="*/ 15323 w 16985"/>
                <a:gd name="connsiteY10" fmla="*/ 13698 h 21600"/>
                <a:gd name="connsiteX11" fmla="*/ 15693 w 16985"/>
                <a:gd name="connsiteY11" fmla="*/ 12117 h 21600"/>
                <a:gd name="connsiteX12" fmla="*/ 16062 w 16985"/>
                <a:gd name="connsiteY12" fmla="*/ 11063 h 21600"/>
                <a:gd name="connsiteX13" fmla="*/ 16431 w 16985"/>
                <a:gd name="connsiteY13" fmla="*/ 10537 h 21600"/>
                <a:gd name="connsiteX14" fmla="*/ 16985 w 16985"/>
                <a:gd name="connsiteY14" fmla="*/ 10010 h 21600"/>
                <a:gd name="connsiteX15" fmla="*/ 16985 w 16985"/>
                <a:gd name="connsiteY15" fmla="*/ 5532 h 21600"/>
                <a:gd name="connsiteX16" fmla="*/ 15877 w 16985"/>
                <a:gd name="connsiteY16" fmla="*/ 4478 h 21600"/>
                <a:gd name="connsiteX17" fmla="*/ 10339 w 16985"/>
                <a:gd name="connsiteY17" fmla="*/ 263 h 21600"/>
                <a:gd name="connsiteX18" fmla="*/ 9970 w 16985"/>
                <a:gd name="connsiteY18" fmla="*/ 0 h 21600"/>
                <a:gd name="connsiteX19" fmla="*/ 9231 w 16985"/>
                <a:gd name="connsiteY19" fmla="*/ 527 h 21600"/>
                <a:gd name="connsiteX20" fmla="*/ 8493 w 16985"/>
                <a:gd name="connsiteY20" fmla="*/ 1317 h 21600"/>
                <a:gd name="connsiteX21" fmla="*/ 7754 w 16985"/>
                <a:gd name="connsiteY21" fmla="*/ 527 h 21600"/>
                <a:gd name="connsiteX22" fmla="*/ 0 w 16985"/>
                <a:gd name="connsiteY22" fmla="*/ 13434 h 21600"/>
                <a:gd name="connsiteX23" fmla="*/ 554 w 16985"/>
                <a:gd name="connsiteY23" fmla="*/ 13171 h 21600"/>
                <a:gd name="connsiteX24" fmla="*/ 1108 w 16985"/>
                <a:gd name="connsiteY24" fmla="*/ 13434 h 21600"/>
                <a:gd name="connsiteX25" fmla="*/ 1847 w 16985"/>
                <a:gd name="connsiteY25" fmla="*/ 13961 h 21600"/>
                <a:gd name="connsiteX26" fmla="*/ 2585 w 16985"/>
                <a:gd name="connsiteY26" fmla="*/ 14224 h 21600"/>
                <a:gd name="connsiteX27" fmla="*/ 3877 w 16985"/>
                <a:gd name="connsiteY27" fmla="*/ 14488 h 21600"/>
                <a:gd name="connsiteX28" fmla="*/ 5539 w 16985"/>
                <a:gd name="connsiteY28" fmla="*/ 13961 h 21600"/>
                <a:gd name="connsiteX29" fmla="*/ 7200 w 16985"/>
                <a:gd name="connsiteY29" fmla="*/ 13961 h 21600"/>
                <a:gd name="connsiteX30" fmla="*/ 7754 w 16985"/>
                <a:gd name="connsiteY30" fmla="*/ 13434 h 21600"/>
                <a:gd name="connsiteX31" fmla="*/ 7939 w 16985"/>
                <a:gd name="connsiteY31" fmla="*/ 12380 h 21600"/>
                <a:gd name="connsiteX32" fmla="*/ 9600 w 16985"/>
                <a:gd name="connsiteY32" fmla="*/ 9220 h 21600"/>
                <a:gd name="connsiteX33" fmla="*/ 9600 w 16985"/>
                <a:gd name="connsiteY33" fmla="*/ 8166 h 21600"/>
                <a:gd name="connsiteX34" fmla="*/ 9600 w 16985"/>
                <a:gd name="connsiteY34" fmla="*/ 6059 h 21600"/>
                <a:gd name="connsiteX35" fmla="*/ 9970 w 16985"/>
                <a:gd name="connsiteY35" fmla="*/ 4215 h 21600"/>
                <a:gd name="connsiteX36" fmla="*/ 9416 w 16985"/>
                <a:gd name="connsiteY36" fmla="*/ 2898 h 21600"/>
                <a:gd name="connsiteX37" fmla="*/ 9231 w 16985"/>
                <a:gd name="connsiteY37" fmla="*/ 527 h 21600"/>
                <a:gd name="connsiteX38" fmla="*/ 9231 w 16985"/>
                <a:gd name="connsiteY38" fmla="*/ 2371 h 21600"/>
                <a:gd name="connsiteX39" fmla="*/ 9785 w 16985"/>
                <a:gd name="connsiteY39" fmla="*/ 4215 h 21600"/>
                <a:gd name="connsiteX40" fmla="*/ 9600 w 16985"/>
                <a:gd name="connsiteY40" fmla="*/ 6849 h 21600"/>
                <a:gd name="connsiteX41" fmla="*/ 9600 w 16985"/>
                <a:gd name="connsiteY41" fmla="*/ 9220 h 21600"/>
                <a:gd name="connsiteX42" fmla="*/ 8493 w 16985"/>
                <a:gd name="connsiteY42" fmla="*/ 10800 h 21600"/>
                <a:gd name="connsiteX43" fmla="*/ 7939 w 16985"/>
                <a:gd name="connsiteY43" fmla="*/ 12117 h 21600"/>
                <a:gd name="connsiteX44" fmla="*/ 8308 w 16985"/>
                <a:gd name="connsiteY44" fmla="*/ 13961 h 21600"/>
                <a:gd name="connsiteX45" fmla="*/ 8677 w 16985"/>
                <a:gd name="connsiteY45" fmla="*/ 14488 h 21600"/>
                <a:gd name="connsiteX46" fmla="*/ 9231 w 16985"/>
                <a:gd name="connsiteY46" fmla="*/ 15541 h 21600"/>
                <a:gd name="connsiteX47" fmla="*/ 9231 w 16985"/>
                <a:gd name="connsiteY47" fmla="*/ 17122 h 21600"/>
                <a:gd name="connsiteX48" fmla="*/ 9600 w 16985"/>
                <a:gd name="connsiteY48" fmla="*/ 18439 h 21600"/>
                <a:gd name="connsiteX49" fmla="*/ 8677 w 16985"/>
                <a:gd name="connsiteY49" fmla="*/ 19493 h 21600"/>
                <a:gd name="connsiteX50" fmla="*/ 9416 w 16985"/>
                <a:gd name="connsiteY50" fmla="*/ 20546 h 21600"/>
                <a:gd name="connsiteX51" fmla="*/ 9600 w 16985"/>
                <a:gd name="connsiteY51" fmla="*/ 21337 h 21600"/>
                <a:gd name="connsiteX52" fmla="*/ 10154 w 16985"/>
                <a:gd name="connsiteY52" fmla="*/ 21337 h 21600"/>
                <a:gd name="connsiteX53" fmla="*/ 10154 w 16985"/>
                <a:gd name="connsiteY53" fmla="*/ 21337 h 21600"/>
                <a:gd name="connsiteX0" fmla="*/ 10496 w 17327"/>
                <a:gd name="connsiteY0" fmla="*/ 21337 h 21600"/>
                <a:gd name="connsiteX1" fmla="*/ 11050 w 17327"/>
                <a:gd name="connsiteY1" fmla="*/ 21600 h 21600"/>
                <a:gd name="connsiteX2" fmla="*/ 12158 w 17327"/>
                <a:gd name="connsiteY2" fmla="*/ 20810 h 21600"/>
                <a:gd name="connsiteX3" fmla="*/ 12896 w 17327"/>
                <a:gd name="connsiteY3" fmla="*/ 20020 h 21600"/>
                <a:gd name="connsiteX4" fmla="*/ 13450 w 17327"/>
                <a:gd name="connsiteY4" fmla="*/ 19493 h 21600"/>
                <a:gd name="connsiteX5" fmla="*/ 15112 w 17327"/>
                <a:gd name="connsiteY5" fmla="*/ 17912 h 21600"/>
                <a:gd name="connsiteX6" fmla="*/ 15481 w 17327"/>
                <a:gd name="connsiteY6" fmla="*/ 17122 h 21600"/>
                <a:gd name="connsiteX7" fmla="*/ 16404 w 17327"/>
                <a:gd name="connsiteY7" fmla="*/ 16859 h 21600"/>
                <a:gd name="connsiteX8" fmla="*/ 15850 w 17327"/>
                <a:gd name="connsiteY8" fmla="*/ 15541 h 21600"/>
                <a:gd name="connsiteX9" fmla="*/ 15481 w 17327"/>
                <a:gd name="connsiteY9" fmla="*/ 14488 h 21600"/>
                <a:gd name="connsiteX10" fmla="*/ 15665 w 17327"/>
                <a:gd name="connsiteY10" fmla="*/ 13698 h 21600"/>
                <a:gd name="connsiteX11" fmla="*/ 16035 w 17327"/>
                <a:gd name="connsiteY11" fmla="*/ 12117 h 21600"/>
                <a:gd name="connsiteX12" fmla="*/ 16404 w 17327"/>
                <a:gd name="connsiteY12" fmla="*/ 11063 h 21600"/>
                <a:gd name="connsiteX13" fmla="*/ 16773 w 17327"/>
                <a:gd name="connsiteY13" fmla="*/ 10537 h 21600"/>
                <a:gd name="connsiteX14" fmla="*/ 17327 w 17327"/>
                <a:gd name="connsiteY14" fmla="*/ 10010 h 21600"/>
                <a:gd name="connsiteX15" fmla="*/ 17327 w 17327"/>
                <a:gd name="connsiteY15" fmla="*/ 5532 h 21600"/>
                <a:gd name="connsiteX16" fmla="*/ 16219 w 17327"/>
                <a:gd name="connsiteY16" fmla="*/ 4478 h 21600"/>
                <a:gd name="connsiteX17" fmla="*/ 10681 w 17327"/>
                <a:gd name="connsiteY17" fmla="*/ 263 h 21600"/>
                <a:gd name="connsiteX18" fmla="*/ 10312 w 17327"/>
                <a:gd name="connsiteY18" fmla="*/ 0 h 21600"/>
                <a:gd name="connsiteX19" fmla="*/ 9573 w 17327"/>
                <a:gd name="connsiteY19" fmla="*/ 527 h 21600"/>
                <a:gd name="connsiteX20" fmla="*/ 8835 w 17327"/>
                <a:gd name="connsiteY20" fmla="*/ 1317 h 21600"/>
                <a:gd name="connsiteX21" fmla="*/ 8096 w 17327"/>
                <a:gd name="connsiteY21" fmla="*/ 527 h 21600"/>
                <a:gd name="connsiteX22" fmla="*/ 342 w 17327"/>
                <a:gd name="connsiteY22" fmla="*/ 13434 h 21600"/>
                <a:gd name="connsiteX23" fmla="*/ 1450 w 17327"/>
                <a:gd name="connsiteY23" fmla="*/ 13434 h 21600"/>
                <a:gd name="connsiteX24" fmla="*/ 2189 w 17327"/>
                <a:gd name="connsiteY24" fmla="*/ 13961 h 21600"/>
                <a:gd name="connsiteX25" fmla="*/ 2927 w 17327"/>
                <a:gd name="connsiteY25" fmla="*/ 14224 h 21600"/>
                <a:gd name="connsiteX26" fmla="*/ 4219 w 17327"/>
                <a:gd name="connsiteY26" fmla="*/ 14488 h 21600"/>
                <a:gd name="connsiteX27" fmla="*/ 5881 w 17327"/>
                <a:gd name="connsiteY27" fmla="*/ 13961 h 21600"/>
                <a:gd name="connsiteX28" fmla="*/ 7542 w 17327"/>
                <a:gd name="connsiteY28" fmla="*/ 13961 h 21600"/>
                <a:gd name="connsiteX29" fmla="*/ 8096 w 17327"/>
                <a:gd name="connsiteY29" fmla="*/ 13434 h 21600"/>
                <a:gd name="connsiteX30" fmla="*/ 8281 w 17327"/>
                <a:gd name="connsiteY30" fmla="*/ 12380 h 21600"/>
                <a:gd name="connsiteX31" fmla="*/ 9942 w 17327"/>
                <a:gd name="connsiteY31" fmla="*/ 9220 h 21600"/>
                <a:gd name="connsiteX32" fmla="*/ 9942 w 17327"/>
                <a:gd name="connsiteY32" fmla="*/ 8166 h 21600"/>
                <a:gd name="connsiteX33" fmla="*/ 9942 w 17327"/>
                <a:gd name="connsiteY33" fmla="*/ 6059 h 21600"/>
                <a:gd name="connsiteX34" fmla="*/ 10312 w 17327"/>
                <a:gd name="connsiteY34" fmla="*/ 4215 h 21600"/>
                <a:gd name="connsiteX35" fmla="*/ 9758 w 17327"/>
                <a:gd name="connsiteY35" fmla="*/ 2898 h 21600"/>
                <a:gd name="connsiteX36" fmla="*/ 9573 w 17327"/>
                <a:gd name="connsiteY36" fmla="*/ 527 h 21600"/>
                <a:gd name="connsiteX37" fmla="*/ 9573 w 17327"/>
                <a:gd name="connsiteY37" fmla="*/ 2371 h 21600"/>
                <a:gd name="connsiteX38" fmla="*/ 10127 w 17327"/>
                <a:gd name="connsiteY38" fmla="*/ 4215 h 21600"/>
                <a:gd name="connsiteX39" fmla="*/ 9942 w 17327"/>
                <a:gd name="connsiteY39" fmla="*/ 6849 h 21600"/>
                <a:gd name="connsiteX40" fmla="*/ 9942 w 17327"/>
                <a:gd name="connsiteY40" fmla="*/ 9220 h 21600"/>
                <a:gd name="connsiteX41" fmla="*/ 8835 w 17327"/>
                <a:gd name="connsiteY41" fmla="*/ 10800 h 21600"/>
                <a:gd name="connsiteX42" fmla="*/ 8281 w 17327"/>
                <a:gd name="connsiteY42" fmla="*/ 12117 h 21600"/>
                <a:gd name="connsiteX43" fmla="*/ 8650 w 17327"/>
                <a:gd name="connsiteY43" fmla="*/ 13961 h 21600"/>
                <a:gd name="connsiteX44" fmla="*/ 9019 w 17327"/>
                <a:gd name="connsiteY44" fmla="*/ 14488 h 21600"/>
                <a:gd name="connsiteX45" fmla="*/ 9573 w 17327"/>
                <a:gd name="connsiteY45" fmla="*/ 15541 h 21600"/>
                <a:gd name="connsiteX46" fmla="*/ 9573 w 17327"/>
                <a:gd name="connsiteY46" fmla="*/ 17122 h 21600"/>
                <a:gd name="connsiteX47" fmla="*/ 9942 w 17327"/>
                <a:gd name="connsiteY47" fmla="*/ 18439 h 21600"/>
                <a:gd name="connsiteX48" fmla="*/ 9019 w 17327"/>
                <a:gd name="connsiteY48" fmla="*/ 19493 h 21600"/>
                <a:gd name="connsiteX49" fmla="*/ 9758 w 17327"/>
                <a:gd name="connsiteY49" fmla="*/ 20546 h 21600"/>
                <a:gd name="connsiteX50" fmla="*/ 9942 w 17327"/>
                <a:gd name="connsiteY50" fmla="*/ 21337 h 21600"/>
                <a:gd name="connsiteX51" fmla="*/ 10496 w 17327"/>
                <a:gd name="connsiteY51" fmla="*/ 21337 h 21600"/>
                <a:gd name="connsiteX52" fmla="*/ 10496 w 17327"/>
                <a:gd name="connsiteY52" fmla="*/ 21337 h 21600"/>
                <a:gd name="connsiteX0" fmla="*/ 10390 w 17221"/>
                <a:gd name="connsiteY0" fmla="*/ 21337 h 21600"/>
                <a:gd name="connsiteX1" fmla="*/ 10944 w 17221"/>
                <a:gd name="connsiteY1" fmla="*/ 21600 h 21600"/>
                <a:gd name="connsiteX2" fmla="*/ 12052 w 17221"/>
                <a:gd name="connsiteY2" fmla="*/ 20810 h 21600"/>
                <a:gd name="connsiteX3" fmla="*/ 12790 w 17221"/>
                <a:gd name="connsiteY3" fmla="*/ 20020 h 21600"/>
                <a:gd name="connsiteX4" fmla="*/ 13344 w 17221"/>
                <a:gd name="connsiteY4" fmla="*/ 19493 h 21600"/>
                <a:gd name="connsiteX5" fmla="*/ 15006 w 17221"/>
                <a:gd name="connsiteY5" fmla="*/ 17912 h 21600"/>
                <a:gd name="connsiteX6" fmla="*/ 15375 w 17221"/>
                <a:gd name="connsiteY6" fmla="*/ 17122 h 21600"/>
                <a:gd name="connsiteX7" fmla="*/ 16298 w 17221"/>
                <a:gd name="connsiteY7" fmla="*/ 16859 h 21600"/>
                <a:gd name="connsiteX8" fmla="*/ 15744 w 17221"/>
                <a:gd name="connsiteY8" fmla="*/ 15541 h 21600"/>
                <a:gd name="connsiteX9" fmla="*/ 15375 w 17221"/>
                <a:gd name="connsiteY9" fmla="*/ 14488 h 21600"/>
                <a:gd name="connsiteX10" fmla="*/ 15559 w 17221"/>
                <a:gd name="connsiteY10" fmla="*/ 13698 h 21600"/>
                <a:gd name="connsiteX11" fmla="*/ 15929 w 17221"/>
                <a:gd name="connsiteY11" fmla="*/ 12117 h 21600"/>
                <a:gd name="connsiteX12" fmla="*/ 16298 w 17221"/>
                <a:gd name="connsiteY12" fmla="*/ 11063 h 21600"/>
                <a:gd name="connsiteX13" fmla="*/ 16667 w 17221"/>
                <a:gd name="connsiteY13" fmla="*/ 10537 h 21600"/>
                <a:gd name="connsiteX14" fmla="*/ 17221 w 17221"/>
                <a:gd name="connsiteY14" fmla="*/ 10010 h 21600"/>
                <a:gd name="connsiteX15" fmla="*/ 17221 w 17221"/>
                <a:gd name="connsiteY15" fmla="*/ 5532 h 21600"/>
                <a:gd name="connsiteX16" fmla="*/ 16113 w 17221"/>
                <a:gd name="connsiteY16" fmla="*/ 4478 h 21600"/>
                <a:gd name="connsiteX17" fmla="*/ 10575 w 17221"/>
                <a:gd name="connsiteY17" fmla="*/ 263 h 21600"/>
                <a:gd name="connsiteX18" fmla="*/ 10206 w 17221"/>
                <a:gd name="connsiteY18" fmla="*/ 0 h 21600"/>
                <a:gd name="connsiteX19" fmla="*/ 9467 w 17221"/>
                <a:gd name="connsiteY19" fmla="*/ 527 h 21600"/>
                <a:gd name="connsiteX20" fmla="*/ 8729 w 17221"/>
                <a:gd name="connsiteY20" fmla="*/ 1317 h 21600"/>
                <a:gd name="connsiteX21" fmla="*/ 7990 w 17221"/>
                <a:gd name="connsiteY21" fmla="*/ 527 h 21600"/>
                <a:gd name="connsiteX22" fmla="*/ 236 w 17221"/>
                <a:gd name="connsiteY22" fmla="*/ 13434 h 21600"/>
                <a:gd name="connsiteX23" fmla="*/ 2083 w 17221"/>
                <a:gd name="connsiteY23" fmla="*/ 13961 h 21600"/>
                <a:gd name="connsiteX24" fmla="*/ 2821 w 17221"/>
                <a:gd name="connsiteY24" fmla="*/ 14224 h 21600"/>
                <a:gd name="connsiteX25" fmla="*/ 4113 w 17221"/>
                <a:gd name="connsiteY25" fmla="*/ 14488 h 21600"/>
                <a:gd name="connsiteX26" fmla="*/ 5775 w 17221"/>
                <a:gd name="connsiteY26" fmla="*/ 13961 h 21600"/>
                <a:gd name="connsiteX27" fmla="*/ 7436 w 17221"/>
                <a:gd name="connsiteY27" fmla="*/ 13961 h 21600"/>
                <a:gd name="connsiteX28" fmla="*/ 7990 w 17221"/>
                <a:gd name="connsiteY28" fmla="*/ 13434 h 21600"/>
                <a:gd name="connsiteX29" fmla="*/ 8175 w 17221"/>
                <a:gd name="connsiteY29" fmla="*/ 12380 h 21600"/>
                <a:gd name="connsiteX30" fmla="*/ 9836 w 17221"/>
                <a:gd name="connsiteY30" fmla="*/ 9220 h 21600"/>
                <a:gd name="connsiteX31" fmla="*/ 9836 w 17221"/>
                <a:gd name="connsiteY31" fmla="*/ 8166 h 21600"/>
                <a:gd name="connsiteX32" fmla="*/ 9836 w 17221"/>
                <a:gd name="connsiteY32" fmla="*/ 6059 h 21600"/>
                <a:gd name="connsiteX33" fmla="*/ 10206 w 17221"/>
                <a:gd name="connsiteY33" fmla="*/ 4215 h 21600"/>
                <a:gd name="connsiteX34" fmla="*/ 9652 w 17221"/>
                <a:gd name="connsiteY34" fmla="*/ 2898 h 21600"/>
                <a:gd name="connsiteX35" fmla="*/ 9467 w 17221"/>
                <a:gd name="connsiteY35" fmla="*/ 527 h 21600"/>
                <a:gd name="connsiteX36" fmla="*/ 9467 w 17221"/>
                <a:gd name="connsiteY36" fmla="*/ 2371 h 21600"/>
                <a:gd name="connsiteX37" fmla="*/ 10021 w 17221"/>
                <a:gd name="connsiteY37" fmla="*/ 4215 h 21600"/>
                <a:gd name="connsiteX38" fmla="*/ 9836 w 17221"/>
                <a:gd name="connsiteY38" fmla="*/ 6849 h 21600"/>
                <a:gd name="connsiteX39" fmla="*/ 9836 w 17221"/>
                <a:gd name="connsiteY39" fmla="*/ 9220 h 21600"/>
                <a:gd name="connsiteX40" fmla="*/ 8729 w 17221"/>
                <a:gd name="connsiteY40" fmla="*/ 10800 h 21600"/>
                <a:gd name="connsiteX41" fmla="*/ 8175 w 17221"/>
                <a:gd name="connsiteY41" fmla="*/ 12117 h 21600"/>
                <a:gd name="connsiteX42" fmla="*/ 8544 w 17221"/>
                <a:gd name="connsiteY42" fmla="*/ 13961 h 21600"/>
                <a:gd name="connsiteX43" fmla="*/ 8913 w 17221"/>
                <a:gd name="connsiteY43" fmla="*/ 14488 h 21600"/>
                <a:gd name="connsiteX44" fmla="*/ 9467 w 17221"/>
                <a:gd name="connsiteY44" fmla="*/ 15541 h 21600"/>
                <a:gd name="connsiteX45" fmla="*/ 9467 w 17221"/>
                <a:gd name="connsiteY45" fmla="*/ 17122 h 21600"/>
                <a:gd name="connsiteX46" fmla="*/ 9836 w 17221"/>
                <a:gd name="connsiteY46" fmla="*/ 18439 h 21600"/>
                <a:gd name="connsiteX47" fmla="*/ 8913 w 17221"/>
                <a:gd name="connsiteY47" fmla="*/ 19493 h 21600"/>
                <a:gd name="connsiteX48" fmla="*/ 9652 w 17221"/>
                <a:gd name="connsiteY48" fmla="*/ 20546 h 21600"/>
                <a:gd name="connsiteX49" fmla="*/ 9836 w 17221"/>
                <a:gd name="connsiteY49" fmla="*/ 21337 h 21600"/>
                <a:gd name="connsiteX50" fmla="*/ 10390 w 17221"/>
                <a:gd name="connsiteY50" fmla="*/ 21337 h 21600"/>
                <a:gd name="connsiteX51" fmla="*/ 10390 w 17221"/>
                <a:gd name="connsiteY51" fmla="*/ 21337 h 21600"/>
                <a:gd name="connsiteX0" fmla="*/ 8307 w 15138"/>
                <a:gd name="connsiteY0" fmla="*/ 21337 h 21600"/>
                <a:gd name="connsiteX1" fmla="*/ 8861 w 15138"/>
                <a:gd name="connsiteY1" fmla="*/ 21600 h 21600"/>
                <a:gd name="connsiteX2" fmla="*/ 9969 w 15138"/>
                <a:gd name="connsiteY2" fmla="*/ 20810 h 21600"/>
                <a:gd name="connsiteX3" fmla="*/ 10707 w 15138"/>
                <a:gd name="connsiteY3" fmla="*/ 20020 h 21600"/>
                <a:gd name="connsiteX4" fmla="*/ 11261 w 15138"/>
                <a:gd name="connsiteY4" fmla="*/ 19493 h 21600"/>
                <a:gd name="connsiteX5" fmla="*/ 12923 w 15138"/>
                <a:gd name="connsiteY5" fmla="*/ 17912 h 21600"/>
                <a:gd name="connsiteX6" fmla="*/ 13292 w 15138"/>
                <a:gd name="connsiteY6" fmla="*/ 17122 h 21600"/>
                <a:gd name="connsiteX7" fmla="*/ 14215 w 15138"/>
                <a:gd name="connsiteY7" fmla="*/ 16859 h 21600"/>
                <a:gd name="connsiteX8" fmla="*/ 13661 w 15138"/>
                <a:gd name="connsiteY8" fmla="*/ 15541 h 21600"/>
                <a:gd name="connsiteX9" fmla="*/ 13292 w 15138"/>
                <a:gd name="connsiteY9" fmla="*/ 14488 h 21600"/>
                <a:gd name="connsiteX10" fmla="*/ 13476 w 15138"/>
                <a:gd name="connsiteY10" fmla="*/ 13698 h 21600"/>
                <a:gd name="connsiteX11" fmla="*/ 13846 w 15138"/>
                <a:gd name="connsiteY11" fmla="*/ 12117 h 21600"/>
                <a:gd name="connsiteX12" fmla="*/ 14215 w 15138"/>
                <a:gd name="connsiteY12" fmla="*/ 11063 h 21600"/>
                <a:gd name="connsiteX13" fmla="*/ 14584 w 15138"/>
                <a:gd name="connsiteY13" fmla="*/ 10537 h 21600"/>
                <a:gd name="connsiteX14" fmla="*/ 15138 w 15138"/>
                <a:gd name="connsiteY14" fmla="*/ 10010 h 21600"/>
                <a:gd name="connsiteX15" fmla="*/ 15138 w 15138"/>
                <a:gd name="connsiteY15" fmla="*/ 5532 h 21600"/>
                <a:gd name="connsiteX16" fmla="*/ 14030 w 15138"/>
                <a:gd name="connsiteY16" fmla="*/ 4478 h 21600"/>
                <a:gd name="connsiteX17" fmla="*/ 8492 w 15138"/>
                <a:gd name="connsiteY17" fmla="*/ 263 h 21600"/>
                <a:gd name="connsiteX18" fmla="*/ 8123 w 15138"/>
                <a:gd name="connsiteY18" fmla="*/ 0 h 21600"/>
                <a:gd name="connsiteX19" fmla="*/ 7384 w 15138"/>
                <a:gd name="connsiteY19" fmla="*/ 527 h 21600"/>
                <a:gd name="connsiteX20" fmla="*/ 6646 w 15138"/>
                <a:gd name="connsiteY20" fmla="*/ 1317 h 21600"/>
                <a:gd name="connsiteX21" fmla="*/ 5907 w 15138"/>
                <a:gd name="connsiteY21" fmla="*/ 527 h 21600"/>
                <a:gd name="connsiteX22" fmla="*/ 0 w 15138"/>
                <a:gd name="connsiteY22" fmla="*/ 13961 h 21600"/>
                <a:gd name="connsiteX23" fmla="*/ 738 w 15138"/>
                <a:gd name="connsiteY23" fmla="*/ 14224 h 21600"/>
                <a:gd name="connsiteX24" fmla="*/ 2030 w 15138"/>
                <a:gd name="connsiteY24" fmla="*/ 14488 h 21600"/>
                <a:gd name="connsiteX25" fmla="*/ 3692 w 15138"/>
                <a:gd name="connsiteY25" fmla="*/ 13961 h 21600"/>
                <a:gd name="connsiteX26" fmla="*/ 5353 w 15138"/>
                <a:gd name="connsiteY26" fmla="*/ 13961 h 21600"/>
                <a:gd name="connsiteX27" fmla="*/ 5907 w 15138"/>
                <a:gd name="connsiteY27" fmla="*/ 13434 h 21600"/>
                <a:gd name="connsiteX28" fmla="*/ 6092 w 15138"/>
                <a:gd name="connsiteY28" fmla="*/ 12380 h 21600"/>
                <a:gd name="connsiteX29" fmla="*/ 7753 w 15138"/>
                <a:gd name="connsiteY29" fmla="*/ 9220 h 21600"/>
                <a:gd name="connsiteX30" fmla="*/ 7753 w 15138"/>
                <a:gd name="connsiteY30" fmla="*/ 8166 h 21600"/>
                <a:gd name="connsiteX31" fmla="*/ 7753 w 15138"/>
                <a:gd name="connsiteY31" fmla="*/ 6059 h 21600"/>
                <a:gd name="connsiteX32" fmla="*/ 8123 w 15138"/>
                <a:gd name="connsiteY32" fmla="*/ 4215 h 21600"/>
                <a:gd name="connsiteX33" fmla="*/ 7569 w 15138"/>
                <a:gd name="connsiteY33" fmla="*/ 2898 h 21600"/>
                <a:gd name="connsiteX34" fmla="*/ 7384 w 15138"/>
                <a:gd name="connsiteY34" fmla="*/ 527 h 21600"/>
                <a:gd name="connsiteX35" fmla="*/ 7384 w 15138"/>
                <a:gd name="connsiteY35" fmla="*/ 2371 h 21600"/>
                <a:gd name="connsiteX36" fmla="*/ 7938 w 15138"/>
                <a:gd name="connsiteY36" fmla="*/ 4215 h 21600"/>
                <a:gd name="connsiteX37" fmla="*/ 7753 w 15138"/>
                <a:gd name="connsiteY37" fmla="*/ 6849 h 21600"/>
                <a:gd name="connsiteX38" fmla="*/ 7753 w 15138"/>
                <a:gd name="connsiteY38" fmla="*/ 9220 h 21600"/>
                <a:gd name="connsiteX39" fmla="*/ 6646 w 15138"/>
                <a:gd name="connsiteY39" fmla="*/ 10800 h 21600"/>
                <a:gd name="connsiteX40" fmla="*/ 6092 w 15138"/>
                <a:gd name="connsiteY40" fmla="*/ 12117 h 21600"/>
                <a:gd name="connsiteX41" fmla="*/ 6461 w 15138"/>
                <a:gd name="connsiteY41" fmla="*/ 13961 h 21600"/>
                <a:gd name="connsiteX42" fmla="*/ 6830 w 15138"/>
                <a:gd name="connsiteY42" fmla="*/ 14488 h 21600"/>
                <a:gd name="connsiteX43" fmla="*/ 7384 w 15138"/>
                <a:gd name="connsiteY43" fmla="*/ 15541 h 21600"/>
                <a:gd name="connsiteX44" fmla="*/ 7384 w 15138"/>
                <a:gd name="connsiteY44" fmla="*/ 17122 h 21600"/>
                <a:gd name="connsiteX45" fmla="*/ 7753 w 15138"/>
                <a:gd name="connsiteY45" fmla="*/ 18439 h 21600"/>
                <a:gd name="connsiteX46" fmla="*/ 6830 w 15138"/>
                <a:gd name="connsiteY46" fmla="*/ 19493 h 21600"/>
                <a:gd name="connsiteX47" fmla="*/ 7569 w 15138"/>
                <a:gd name="connsiteY47" fmla="*/ 20546 h 21600"/>
                <a:gd name="connsiteX48" fmla="*/ 7753 w 15138"/>
                <a:gd name="connsiteY48" fmla="*/ 21337 h 21600"/>
                <a:gd name="connsiteX49" fmla="*/ 8307 w 15138"/>
                <a:gd name="connsiteY49" fmla="*/ 21337 h 21600"/>
                <a:gd name="connsiteX50" fmla="*/ 8307 w 15138"/>
                <a:gd name="connsiteY50" fmla="*/ 21337 h 21600"/>
                <a:gd name="connsiteX0" fmla="*/ 8430 w 15261"/>
                <a:gd name="connsiteY0" fmla="*/ 21337 h 21600"/>
                <a:gd name="connsiteX1" fmla="*/ 8984 w 15261"/>
                <a:gd name="connsiteY1" fmla="*/ 21600 h 21600"/>
                <a:gd name="connsiteX2" fmla="*/ 10092 w 15261"/>
                <a:gd name="connsiteY2" fmla="*/ 20810 h 21600"/>
                <a:gd name="connsiteX3" fmla="*/ 10830 w 15261"/>
                <a:gd name="connsiteY3" fmla="*/ 20020 h 21600"/>
                <a:gd name="connsiteX4" fmla="*/ 11384 w 15261"/>
                <a:gd name="connsiteY4" fmla="*/ 19493 h 21600"/>
                <a:gd name="connsiteX5" fmla="*/ 13046 w 15261"/>
                <a:gd name="connsiteY5" fmla="*/ 17912 h 21600"/>
                <a:gd name="connsiteX6" fmla="*/ 13415 w 15261"/>
                <a:gd name="connsiteY6" fmla="*/ 17122 h 21600"/>
                <a:gd name="connsiteX7" fmla="*/ 14338 w 15261"/>
                <a:gd name="connsiteY7" fmla="*/ 16859 h 21600"/>
                <a:gd name="connsiteX8" fmla="*/ 13784 w 15261"/>
                <a:gd name="connsiteY8" fmla="*/ 15541 h 21600"/>
                <a:gd name="connsiteX9" fmla="*/ 13415 w 15261"/>
                <a:gd name="connsiteY9" fmla="*/ 14488 h 21600"/>
                <a:gd name="connsiteX10" fmla="*/ 13599 w 15261"/>
                <a:gd name="connsiteY10" fmla="*/ 13698 h 21600"/>
                <a:gd name="connsiteX11" fmla="*/ 13969 w 15261"/>
                <a:gd name="connsiteY11" fmla="*/ 12117 h 21600"/>
                <a:gd name="connsiteX12" fmla="*/ 14338 w 15261"/>
                <a:gd name="connsiteY12" fmla="*/ 11063 h 21600"/>
                <a:gd name="connsiteX13" fmla="*/ 14707 w 15261"/>
                <a:gd name="connsiteY13" fmla="*/ 10537 h 21600"/>
                <a:gd name="connsiteX14" fmla="*/ 15261 w 15261"/>
                <a:gd name="connsiteY14" fmla="*/ 10010 h 21600"/>
                <a:gd name="connsiteX15" fmla="*/ 15261 w 15261"/>
                <a:gd name="connsiteY15" fmla="*/ 5532 h 21600"/>
                <a:gd name="connsiteX16" fmla="*/ 14153 w 15261"/>
                <a:gd name="connsiteY16" fmla="*/ 4478 h 21600"/>
                <a:gd name="connsiteX17" fmla="*/ 8615 w 15261"/>
                <a:gd name="connsiteY17" fmla="*/ 263 h 21600"/>
                <a:gd name="connsiteX18" fmla="*/ 8246 w 15261"/>
                <a:gd name="connsiteY18" fmla="*/ 0 h 21600"/>
                <a:gd name="connsiteX19" fmla="*/ 7507 w 15261"/>
                <a:gd name="connsiteY19" fmla="*/ 527 h 21600"/>
                <a:gd name="connsiteX20" fmla="*/ 6769 w 15261"/>
                <a:gd name="connsiteY20" fmla="*/ 1317 h 21600"/>
                <a:gd name="connsiteX21" fmla="*/ 6030 w 15261"/>
                <a:gd name="connsiteY21" fmla="*/ 527 h 21600"/>
                <a:gd name="connsiteX22" fmla="*/ 123 w 15261"/>
                <a:gd name="connsiteY22" fmla="*/ 13961 h 21600"/>
                <a:gd name="connsiteX23" fmla="*/ 2153 w 15261"/>
                <a:gd name="connsiteY23" fmla="*/ 14488 h 21600"/>
                <a:gd name="connsiteX24" fmla="*/ 3815 w 15261"/>
                <a:gd name="connsiteY24" fmla="*/ 13961 h 21600"/>
                <a:gd name="connsiteX25" fmla="*/ 5476 w 15261"/>
                <a:gd name="connsiteY25" fmla="*/ 13961 h 21600"/>
                <a:gd name="connsiteX26" fmla="*/ 6030 w 15261"/>
                <a:gd name="connsiteY26" fmla="*/ 13434 h 21600"/>
                <a:gd name="connsiteX27" fmla="*/ 6215 w 15261"/>
                <a:gd name="connsiteY27" fmla="*/ 12380 h 21600"/>
                <a:gd name="connsiteX28" fmla="*/ 7876 w 15261"/>
                <a:gd name="connsiteY28" fmla="*/ 9220 h 21600"/>
                <a:gd name="connsiteX29" fmla="*/ 7876 w 15261"/>
                <a:gd name="connsiteY29" fmla="*/ 8166 h 21600"/>
                <a:gd name="connsiteX30" fmla="*/ 7876 w 15261"/>
                <a:gd name="connsiteY30" fmla="*/ 6059 h 21600"/>
                <a:gd name="connsiteX31" fmla="*/ 8246 w 15261"/>
                <a:gd name="connsiteY31" fmla="*/ 4215 h 21600"/>
                <a:gd name="connsiteX32" fmla="*/ 7692 w 15261"/>
                <a:gd name="connsiteY32" fmla="*/ 2898 h 21600"/>
                <a:gd name="connsiteX33" fmla="*/ 7507 w 15261"/>
                <a:gd name="connsiteY33" fmla="*/ 527 h 21600"/>
                <a:gd name="connsiteX34" fmla="*/ 7507 w 15261"/>
                <a:gd name="connsiteY34" fmla="*/ 2371 h 21600"/>
                <a:gd name="connsiteX35" fmla="*/ 8061 w 15261"/>
                <a:gd name="connsiteY35" fmla="*/ 4215 h 21600"/>
                <a:gd name="connsiteX36" fmla="*/ 7876 w 15261"/>
                <a:gd name="connsiteY36" fmla="*/ 6849 h 21600"/>
                <a:gd name="connsiteX37" fmla="*/ 7876 w 15261"/>
                <a:gd name="connsiteY37" fmla="*/ 9220 h 21600"/>
                <a:gd name="connsiteX38" fmla="*/ 6769 w 15261"/>
                <a:gd name="connsiteY38" fmla="*/ 10800 h 21600"/>
                <a:gd name="connsiteX39" fmla="*/ 6215 w 15261"/>
                <a:gd name="connsiteY39" fmla="*/ 12117 h 21600"/>
                <a:gd name="connsiteX40" fmla="*/ 6584 w 15261"/>
                <a:gd name="connsiteY40" fmla="*/ 13961 h 21600"/>
                <a:gd name="connsiteX41" fmla="*/ 6953 w 15261"/>
                <a:gd name="connsiteY41" fmla="*/ 14488 h 21600"/>
                <a:gd name="connsiteX42" fmla="*/ 7507 w 15261"/>
                <a:gd name="connsiteY42" fmla="*/ 15541 h 21600"/>
                <a:gd name="connsiteX43" fmla="*/ 7507 w 15261"/>
                <a:gd name="connsiteY43" fmla="*/ 17122 h 21600"/>
                <a:gd name="connsiteX44" fmla="*/ 7876 w 15261"/>
                <a:gd name="connsiteY44" fmla="*/ 18439 h 21600"/>
                <a:gd name="connsiteX45" fmla="*/ 6953 w 15261"/>
                <a:gd name="connsiteY45" fmla="*/ 19493 h 21600"/>
                <a:gd name="connsiteX46" fmla="*/ 7692 w 15261"/>
                <a:gd name="connsiteY46" fmla="*/ 20546 h 21600"/>
                <a:gd name="connsiteX47" fmla="*/ 7876 w 15261"/>
                <a:gd name="connsiteY47" fmla="*/ 21337 h 21600"/>
                <a:gd name="connsiteX48" fmla="*/ 8430 w 15261"/>
                <a:gd name="connsiteY48" fmla="*/ 21337 h 21600"/>
                <a:gd name="connsiteX49" fmla="*/ 8430 w 15261"/>
                <a:gd name="connsiteY49" fmla="*/ 21337 h 21600"/>
                <a:gd name="connsiteX0" fmla="*/ 6277 w 13108"/>
                <a:gd name="connsiteY0" fmla="*/ 21337 h 21600"/>
                <a:gd name="connsiteX1" fmla="*/ 6831 w 13108"/>
                <a:gd name="connsiteY1" fmla="*/ 21600 h 21600"/>
                <a:gd name="connsiteX2" fmla="*/ 7939 w 13108"/>
                <a:gd name="connsiteY2" fmla="*/ 20810 h 21600"/>
                <a:gd name="connsiteX3" fmla="*/ 8677 w 13108"/>
                <a:gd name="connsiteY3" fmla="*/ 20020 h 21600"/>
                <a:gd name="connsiteX4" fmla="*/ 9231 w 13108"/>
                <a:gd name="connsiteY4" fmla="*/ 19493 h 21600"/>
                <a:gd name="connsiteX5" fmla="*/ 10893 w 13108"/>
                <a:gd name="connsiteY5" fmla="*/ 17912 h 21600"/>
                <a:gd name="connsiteX6" fmla="*/ 11262 w 13108"/>
                <a:gd name="connsiteY6" fmla="*/ 17122 h 21600"/>
                <a:gd name="connsiteX7" fmla="*/ 12185 w 13108"/>
                <a:gd name="connsiteY7" fmla="*/ 16859 h 21600"/>
                <a:gd name="connsiteX8" fmla="*/ 11631 w 13108"/>
                <a:gd name="connsiteY8" fmla="*/ 15541 h 21600"/>
                <a:gd name="connsiteX9" fmla="*/ 11262 w 13108"/>
                <a:gd name="connsiteY9" fmla="*/ 14488 h 21600"/>
                <a:gd name="connsiteX10" fmla="*/ 11446 w 13108"/>
                <a:gd name="connsiteY10" fmla="*/ 13698 h 21600"/>
                <a:gd name="connsiteX11" fmla="*/ 11816 w 13108"/>
                <a:gd name="connsiteY11" fmla="*/ 12117 h 21600"/>
                <a:gd name="connsiteX12" fmla="*/ 12185 w 13108"/>
                <a:gd name="connsiteY12" fmla="*/ 11063 h 21600"/>
                <a:gd name="connsiteX13" fmla="*/ 12554 w 13108"/>
                <a:gd name="connsiteY13" fmla="*/ 10537 h 21600"/>
                <a:gd name="connsiteX14" fmla="*/ 13108 w 13108"/>
                <a:gd name="connsiteY14" fmla="*/ 10010 h 21600"/>
                <a:gd name="connsiteX15" fmla="*/ 13108 w 13108"/>
                <a:gd name="connsiteY15" fmla="*/ 5532 h 21600"/>
                <a:gd name="connsiteX16" fmla="*/ 12000 w 13108"/>
                <a:gd name="connsiteY16" fmla="*/ 4478 h 21600"/>
                <a:gd name="connsiteX17" fmla="*/ 6462 w 13108"/>
                <a:gd name="connsiteY17" fmla="*/ 263 h 21600"/>
                <a:gd name="connsiteX18" fmla="*/ 6093 w 13108"/>
                <a:gd name="connsiteY18" fmla="*/ 0 h 21600"/>
                <a:gd name="connsiteX19" fmla="*/ 5354 w 13108"/>
                <a:gd name="connsiteY19" fmla="*/ 527 h 21600"/>
                <a:gd name="connsiteX20" fmla="*/ 4616 w 13108"/>
                <a:gd name="connsiteY20" fmla="*/ 1317 h 21600"/>
                <a:gd name="connsiteX21" fmla="*/ 3877 w 13108"/>
                <a:gd name="connsiteY21" fmla="*/ 527 h 21600"/>
                <a:gd name="connsiteX22" fmla="*/ 0 w 13108"/>
                <a:gd name="connsiteY22" fmla="*/ 14488 h 21600"/>
                <a:gd name="connsiteX23" fmla="*/ 1662 w 13108"/>
                <a:gd name="connsiteY23" fmla="*/ 13961 h 21600"/>
                <a:gd name="connsiteX24" fmla="*/ 3323 w 13108"/>
                <a:gd name="connsiteY24" fmla="*/ 13961 h 21600"/>
                <a:gd name="connsiteX25" fmla="*/ 3877 w 13108"/>
                <a:gd name="connsiteY25" fmla="*/ 13434 h 21600"/>
                <a:gd name="connsiteX26" fmla="*/ 4062 w 13108"/>
                <a:gd name="connsiteY26" fmla="*/ 12380 h 21600"/>
                <a:gd name="connsiteX27" fmla="*/ 5723 w 13108"/>
                <a:gd name="connsiteY27" fmla="*/ 9220 h 21600"/>
                <a:gd name="connsiteX28" fmla="*/ 5723 w 13108"/>
                <a:gd name="connsiteY28" fmla="*/ 8166 h 21600"/>
                <a:gd name="connsiteX29" fmla="*/ 5723 w 13108"/>
                <a:gd name="connsiteY29" fmla="*/ 6059 h 21600"/>
                <a:gd name="connsiteX30" fmla="*/ 6093 w 13108"/>
                <a:gd name="connsiteY30" fmla="*/ 4215 h 21600"/>
                <a:gd name="connsiteX31" fmla="*/ 5539 w 13108"/>
                <a:gd name="connsiteY31" fmla="*/ 2898 h 21600"/>
                <a:gd name="connsiteX32" fmla="*/ 5354 w 13108"/>
                <a:gd name="connsiteY32" fmla="*/ 527 h 21600"/>
                <a:gd name="connsiteX33" fmla="*/ 5354 w 13108"/>
                <a:gd name="connsiteY33" fmla="*/ 2371 h 21600"/>
                <a:gd name="connsiteX34" fmla="*/ 5908 w 13108"/>
                <a:gd name="connsiteY34" fmla="*/ 4215 h 21600"/>
                <a:gd name="connsiteX35" fmla="*/ 5723 w 13108"/>
                <a:gd name="connsiteY35" fmla="*/ 6849 h 21600"/>
                <a:gd name="connsiteX36" fmla="*/ 5723 w 13108"/>
                <a:gd name="connsiteY36" fmla="*/ 9220 h 21600"/>
                <a:gd name="connsiteX37" fmla="*/ 4616 w 13108"/>
                <a:gd name="connsiteY37" fmla="*/ 10800 h 21600"/>
                <a:gd name="connsiteX38" fmla="*/ 4062 w 13108"/>
                <a:gd name="connsiteY38" fmla="*/ 12117 h 21600"/>
                <a:gd name="connsiteX39" fmla="*/ 4431 w 13108"/>
                <a:gd name="connsiteY39" fmla="*/ 13961 h 21600"/>
                <a:gd name="connsiteX40" fmla="*/ 4800 w 13108"/>
                <a:gd name="connsiteY40" fmla="*/ 14488 h 21600"/>
                <a:gd name="connsiteX41" fmla="*/ 5354 w 13108"/>
                <a:gd name="connsiteY41" fmla="*/ 15541 h 21600"/>
                <a:gd name="connsiteX42" fmla="*/ 5354 w 13108"/>
                <a:gd name="connsiteY42" fmla="*/ 17122 h 21600"/>
                <a:gd name="connsiteX43" fmla="*/ 5723 w 13108"/>
                <a:gd name="connsiteY43" fmla="*/ 18439 h 21600"/>
                <a:gd name="connsiteX44" fmla="*/ 4800 w 13108"/>
                <a:gd name="connsiteY44" fmla="*/ 19493 h 21600"/>
                <a:gd name="connsiteX45" fmla="*/ 5539 w 13108"/>
                <a:gd name="connsiteY45" fmla="*/ 20546 h 21600"/>
                <a:gd name="connsiteX46" fmla="*/ 5723 w 13108"/>
                <a:gd name="connsiteY46" fmla="*/ 21337 h 21600"/>
                <a:gd name="connsiteX47" fmla="*/ 6277 w 13108"/>
                <a:gd name="connsiteY47" fmla="*/ 21337 h 21600"/>
                <a:gd name="connsiteX48" fmla="*/ 6277 w 13108"/>
                <a:gd name="connsiteY48" fmla="*/ 21337 h 21600"/>
                <a:gd name="connsiteX0" fmla="*/ 4621 w 11452"/>
                <a:gd name="connsiteY0" fmla="*/ 21337 h 21600"/>
                <a:gd name="connsiteX1" fmla="*/ 5175 w 11452"/>
                <a:gd name="connsiteY1" fmla="*/ 21600 h 21600"/>
                <a:gd name="connsiteX2" fmla="*/ 6283 w 11452"/>
                <a:gd name="connsiteY2" fmla="*/ 20810 h 21600"/>
                <a:gd name="connsiteX3" fmla="*/ 7021 w 11452"/>
                <a:gd name="connsiteY3" fmla="*/ 20020 h 21600"/>
                <a:gd name="connsiteX4" fmla="*/ 7575 w 11452"/>
                <a:gd name="connsiteY4" fmla="*/ 19493 h 21600"/>
                <a:gd name="connsiteX5" fmla="*/ 9237 w 11452"/>
                <a:gd name="connsiteY5" fmla="*/ 17912 h 21600"/>
                <a:gd name="connsiteX6" fmla="*/ 9606 w 11452"/>
                <a:gd name="connsiteY6" fmla="*/ 17122 h 21600"/>
                <a:gd name="connsiteX7" fmla="*/ 10529 w 11452"/>
                <a:gd name="connsiteY7" fmla="*/ 16859 h 21600"/>
                <a:gd name="connsiteX8" fmla="*/ 9975 w 11452"/>
                <a:gd name="connsiteY8" fmla="*/ 15541 h 21600"/>
                <a:gd name="connsiteX9" fmla="*/ 9606 w 11452"/>
                <a:gd name="connsiteY9" fmla="*/ 14488 h 21600"/>
                <a:gd name="connsiteX10" fmla="*/ 9790 w 11452"/>
                <a:gd name="connsiteY10" fmla="*/ 13698 h 21600"/>
                <a:gd name="connsiteX11" fmla="*/ 10160 w 11452"/>
                <a:gd name="connsiteY11" fmla="*/ 12117 h 21600"/>
                <a:gd name="connsiteX12" fmla="*/ 10529 w 11452"/>
                <a:gd name="connsiteY12" fmla="*/ 11063 h 21600"/>
                <a:gd name="connsiteX13" fmla="*/ 10898 w 11452"/>
                <a:gd name="connsiteY13" fmla="*/ 10537 h 21600"/>
                <a:gd name="connsiteX14" fmla="*/ 11452 w 11452"/>
                <a:gd name="connsiteY14" fmla="*/ 10010 h 21600"/>
                <a:gd name="connsiteX15" fmla="*/ 11452 w 11452"/>
                <a:gd name="connsiteY15" fmla="*/ 5532 h 21600"/>
                <a:gd name="connsiteX16" fmla="*/ 10344 w 11452"/>
                <a:gd name="connsiteY16" fmla="*/ 4478 h 21600"/>
                <a:gd name="connsiteX17" fmla="*/ 4806 w 11452"/>
                <a:gd name="connsiteY17" fmla="*/ 263 h 21600"/>
                <a:gd name="connsiteX18" fmla="*/ 4437 w 11452"/>
                <a:gd name="connsiteY18" fmla="*/ 0 h 21600"/>
                <a:gd name="connsiteX19" fmla="*/ 3698 w 11452"/>
                <a:gd name="connsiteY19" fmla="*/ 527 h 21600"/>
                <a:gd name="connsiteX20" fmla="*/ 2960 w 11452"/>
                <a:gd name="connsiteY20" fmla="*/ 1317 h 21600"/>
                <a:gd name="connsiteX21" fmla="*/ 2221 w 11452"/>
                <a:gd name="connsiteY21" fmla="*/ 527 h 21600"/>
                <a:gd name="connsiteX22" fmla="*/ 6 w 11452"/>
                <a:gd name="connsiteY22" fmla="*/ 13961 h 21600"/>
                <a:gd name="connsiteX23" fmla="*/ 1667 w 11452"/>
                <a:gd name="connsiteY23" fmla="*/ 13961 h 21600"/>
                <a:gd name="connsiteX24" fmla="*/ 2221 w 11452"/>
                <a:gd name="connsiteY24" fmla="*/ 13434 h 21600"/>
                <a:gd name="connsiteX25" fmla="*/ 2406 w 11452"/>
                <a:gd name="connsiteY25" fmla="*/ 12380 h 21600"/>
                <a:gd name="connsiteX26" fmla="*/ 4067 w 11452"/>
                <a:gd name="connsiteY26" fmla="*/ 9220 h 21600"/>
                <a:gd name="connsiteX27" fmla="*/ 4067 w 11452"/>
                <a:gd name="connsiteY27" fmla="*/ 8166 h 21600"/>
                <a:gd name="connsiteX28" fmla="*/ 4067 w 11452"/>
                <a:gd name="connsiteY28" fmla="*/ 6059 h 21600"/>
                <a:gd name="connsiteX29" fmla="*/ 4437 w 11452"/>
                <a:gd name="connsiteY29" fmla="*/ 4215 h 21600"/>
                <a:gd name="connsiteX30" fmla="*/ 3883 w 11452"/>
                <a:gd name="connsiteY30" fmla="*/ 2898 h 21600"/>
                <a:gd name="connsiteX31" fmla="*/ 3698 w 11452"/>
                <a:gd name="connsiteY31" fmla="*/ 527 h 21600"/>
                <a:gd name="connsiteX32" fmla="*/ 3698 w 11452"/>
                <a:gd name="connsiteY32" fmla="*/ 2371 h 21600"/>
                <a:gd name="connsiteX33" fmla="*/ 4252 w 11452"/>
                <a:gd name="connsiteY33" fmla="*/ 4215 h 21600"/>
                <a:gd name="connsiteX34" fmla="*/ 4067 w 11452"/>
                <a:gd name="connsiteY34" fmla="*/ 6849 h 21600"/>
                <a:gd name="connsiteX35" fmla="*/ 4067 w 11452"/>
                <a:gd name="connsiteY35" fmla="*/ 9220 h 21600"/>
                <a:gd name="connsiteX36" fmla="*/ 2960 w 11452"/>
                <a:gd name="connsiteY36" fmla="*/ 10800 h 21600"/>
                <a:gd name="connsiteX37" fmla="*/ 2406 w 11452"/>
                <a:gd name="connsiteY37" fmla="*/ 12117 h 21600"/>
                <a:gd name="connsiteX38" fmla="*/ 2775 w 11452"/>
                <a:gd name="connsiteY38" fmla="*/ 13961 h 21600"/>
                <a:gd name="connsiteX39" fmla="*/ 3144 w 11452"/>
                <a:gd name="connsiteY39" fmla="*/ 14488 h 21600"/>
                <a:gd name="connsiteX40" fmla="*/ 3698 w 11452"/>
                <a:gd name="connsiteY40" fmla="*/ 15541 h 21600"/>
                <a:gd name="connsiteX41" fmla="*/ 3698 w 11452"/>
                <a:gd name="connsiteY41" fmla="*/ 17122 h 21600"/>
                <a:gd name="connsiteX42" fmla="*/ 4067 w 11452"/>
                <a:gd name="connsiteY42" fmla="*/ 18439 h 21600"/>
                <a:gd name="connsiteX43" fmla="*/ 3144 w 11452"/>
                <a:gd name="connsiteY43" fmla="*/ 19493 h 21600"/>
                <a:gd name="connsiteX44" fmla="*/ 3883 w 11452"/>
                <a:gd name="connsiteY44" fmla="*/ 20546 h 21600"/>
                <a:gd name="connsiteX45" fmla="*/ 4067 w 11452"/>
                <a:gd name="connsiteY45" fmla="*/ 21337 h 21600"/>
                <a:gd name="connsiteX46" fmla="*/ 4621 w 11452"/>
                <a:gd name="connsiteY46" fmla="*/ 21337 h 21600"/>
                <a:gd name="connsiteX47" fmla="*/ 4621 w 11452"/>
                <a:gd name="connsiteY47" fmla="*/ 21337 h 21600"/>
                <a:gd name="connsiteX0" fmla="*/ 2954 w 9785"/>
                <a:gd name="connsiteY0" fmla="*/ 21337 h 21600"/>
                <a:gd name="connsiteX1" fmla="*/ 3508 w 9785"/>
                <a:gd name="connsiteY1" fmla="*/ 21600 h 21600"/>
                <a:gd name="connsiteX2" fmla="*/ 4616 w 9785"/>
                <a:gd name="connsiteY2" fmla="*/ 20810 h 21600"/>
                <a:gd name="connsiteX3" fmla="*/ 5354 w 9785"/>
                <a:gd name="connsiteY3" fmla="*/ 20020 h 21600"/>
                <a:gd name="connsiteX4" fmla="*/ 5908 w 9785"/>
                <a:gd name="connsiteY4" fmla="*/ 19493 h 21600"/>
                <a:gd name="connsiteX5" fmla="*/ 7570 w 9785"/>
                <a:gd name="connsiteY5" fmla="*/ 17912 h 21600"/>
                <a:gd name="connsiteX6" fmla="*/ 7939 w 9785"/>
                <a:gd name="connsiteY6" fmla="*/ 17122 h 21600"/>
                <a:gd name="connsiteX7" fmla="*/ 8862 w 9785"/>
                <a:gd name="connsiteY7" fmla="*/ 16859 h 21600"/>
                <a:gd name="connsiteX8" fmla="*/ 8308 w 9785"/>
                <a:gd name="connsiteY8" fmla="*/ 15541 h 21600"/>
                <a:gd name="connsiteX9" fmla="*/ 7939 w 9785"/>
                <a:gd name="connsiteY9" fmla="*/ 14488 h 21600"/>
                <a:gd name="connsiteX10" fmla="*/ 8123 w 9785"/>
                <a:gd name="connsiteY10" fmla="*/ 13698 h 21600"/>
                <a:gd name="connsiteX11" fmla="*/ 8493 w 9785"/>
                <a:gd name="connsiteY11" fmla="*/ 12117 h 21600"/>
                <a:gd name="connsiteX12" fmla="*/ 8862 w 9785"/>
                <a:gd name="connsiteY12" fmla="*/ 11063 h 21600"/>
                <a:gd name="connsiteX13" fmla="*/ 9231 w 9785"/>
                <a:gd name="connsiteY13" fmla="*/ 10537 h 21600"/>
                <a:gd name="connsiteX14" fmla="*/ 9785 w 9785"/>
                <a:gd name="connsiteY14" fmla="*/ 10010 h 21600"/>
                <a:gd name="connsiteX15" fmla="*/ 9785 w 9785"/>
                <a:gd name="connsiteY15" fmla="*/ 5532 h 21600"/>
                <a:gd name="connsiteX16" fmla="*/ 8677 w 9785"/>
                <a:gd name="connsiteY16" fmla="*/ 4478 h 21600"/>
                <a:gd name="connsiteX17" fmla="*/ 3139 w 9785"/>
                <a:gd name="connsiteY17" fmla="*/ 263 h 21600"/>
                <a:gd name="connsiteX18" fmla="*/ 2770 w 9785"/>
                <a:gd name="connsiteY18" fmla="*/ 0 h 21600"/>
                <a:gd name="connsiteX19" fmla="*/ 2031 w 9785"/>
                <a:gd name="connsiteY19" fmla="*/ 527 h 21600"/>
                <a:gd name="connsiteX20" fmla="*/ 1293 w 9785"/>
                <a:gd name="connsiteY20" fmla="*/ 1317 h 21600"/>
                <a:gd name="connsiteX21" fmla="*/ 554 w 9785"/>
                <a:gd name="connsiteY21" fmla="*/ 527 h 21600"/>
                <a:gd name="connsiteX22" fmla="*/ 0 w 9785"/>
                <a:gd name="connsiteY22" fmla="*/ 13961 h 21600"/>
                <a:gd name="connsiteX23" fmla="*/ 554 w 9785"/>
                <a:gd name="connsiteY23" fmla="*/ 13434 h 21600"/>
                <a:gd name="connsiteX24" fmla="*/ 739 w 9785"/>
                <a:gd name="connsiteY24" fmla="*/ 12380 h 21600"/>
                <a:gd name="connsiteX25" fmla="*/ 2400 w 9785"/>
                <a:gd name="connsiteY25" fmla="*/ 9220 h 21600"/>
                <a:gd name="connsiteX26" fmla="*/ 2400 w 9785"/>
                <a:gd name="connsiteY26" fmla="*/ 8166 h 21600"/>
                <a:gd name="connsiteX27" fmla="*/ 2400 w 9785"/>
                <a:gd name="connsiteY27" fmla="*/ 6059 h 21600"/>
                <a:gd name="connsiteX28" fmla="*/ 2770 w 9785"/>
                <a:gd name="connsiteY28" fmla="*/ 4215 h 21600"/>
                <a:gd name="connsiteX29" fmla="*/ 2216 w 9785"/>
                <a:gd name="connsiteY29" fmla="*/ 2898 h 21600"/>
                <a:gd name="connsiteX30" fmla="*/ 2031 w 9785"/>
                <a:gd name="connsiteY30" fmla="*/ 527 h 21600"/>
                <a:gd name="connsiteX31" fmla="*/ 2031 w 9785"/>
                <a:gd name="connsiteY31" fmla="*/ 2371 h 21600"/>
                <a:gd name="connsiteX32" fmla="*/ 2585 w 9785"/>
                <a:gd name="connsiteY32" fmla="*/ 4215 h 21600"/>
                <a:gd name="connsiteX33" fmla="*/ 2400 w 9785"/>
                <a:gd name="connsiteY33" fmla="*/ 6849 h 21600"/>
                <a:gd name="connsiteX34" fmla="*/ 2400 w 9785"/>
                <a:gd name="connsiteY34" fmla="*/ 9220 h 21600"/>
                <a:gd name="connsiteX35" fmla="*/ 1293 w 9785"/>
                <a:gd name="connsiteY35" fmla="*/ 10800 h 21600"/>
                <a:gd name="connsiteX36" fmla="*/ 739 w 9785"/>
                <a:gd name="connsiteY36" fmla="*/ 12117 h 21600"/>
                <a:gd name="connsiteX37" fmla="*/ 1108 w 9785"/>
                <a:gd name="connsiteY37" fmla="*/ 13961 h 21600"/>
                <a:gd name="connsiteX38" fmla="*/ 1477 w 9785"/>
                <a:gd name="connsiteY38" fmla="*/ 14488 h 21600"/>
                <a:gd name="connsiteX39" fmla="*/ 2031 w 9785"/>
                <a:gd name="connsiteY39" fmla="*/ 15541 h 21600"/>
                <a:gd name="connsiteX40" fmla="*/ 2031 w 9785"/>
                <a:gd name="connsiteY40" fmla="*/ 17122 h 21600"/>
                <a:gd name="connsiteX41" fmla="*/ 2400 w 9785"/>
                <a:gd name="connsiteY41" fmla="*/ 18439 h 21600"/>
                <a:gd name="connsiteX42" fmla="*/ 1477 w 9785"/>
                <a:gd name="connsiteY42" fmla="*/ 19493 h 21600"/>
                <a:gd name="connsiteX43" fmla="*/ 2216 w 9785"/>
                <a:gd name="connsiteY43" fmla="*/ 20546 h 21600"/>
                <a:gd name="connsiteX44" fmla="*/ 2400 w 9785"/>
                <a:gd name="connsiteY44" fmla="*/ 21337 h 21600"/>
                <a:gd name="connsiteX45" fmla="*/ 2954 w 9785"/>
                <a:gd name="connsiteY45" fmla="*/ 21337 h 21600"/>
                <a:gd name="connsiteX46" fmla="*/ 2954 w 9785"/>
                <a:gd name="connsiteY46" fmla="*/ 21337 h 21600"/>
                <a:gd name="connsiteX0" fmla="*/ 3019 w 10000"/>
                <a:gd name="connsiteY0" fmla="*/ 9878 h 10000"/>
                <a:gd name="connsiteX1" fmla="*/ 3585 w 10000"/>
                <a:gd name="connsiteY1" fmla="*/ 10000 h 10000"/>
                <a:gd name="connsiteX2" fmla="*/ 4717 w 10000"/>
                <a:gd name="connsiteY2" fmla="*/ 9634 h 10000"/>
                <a:gd name="connsiteX3" fmla="*/ 5472 w 10000"/>
                <a:gd name="connsiteY3" fmla="*/ 9269 h 10000"/>
                <a:gd name="connsiteX4" fmla="*/ 6038 w 10000"/>
                <a:gd name="connsiteY4" fmla="*/ 9025 h 10000"/>
                <a:gd name="connsiteX5" fmla="*/ 7736 w 10000"/>
                <a:gd name="connsiteY5" fmla="*/ 8293 h 10000"/>
                <a:gd name="connsiteX6" fmla="*/ 8113 w 10000"/>
                <a:gd name="connsiteY6" fmla="*/ 7927 h 10000"/>
                <a:gd name="connsiteX7" fmla="*/ 9057 w 10000"/>
                <a:gd name="connsiteY7" fmla="*/ 7805 h 10000"/>
                <a:gd name="connsiteX8" fmla="*/ 8491 w 10000"/>
                <a:gd name="connsiteY8" fmla="*/ 7195 h 10000"/>
                <a:gd name="connsiteX9" fmla="*/ 8113 w 10000"/>
                <a:gd name="connsiteY9" fmla="*/ 6707 h 10000"/>
                <a:gd name="connsiteX10" fmla="*/ 8301 w 10000"/>
                <a:gd name="connsiteY10" fmla="*/ 6342 h 10000"/>
                <a:gd name="connsiteX11" fmla="*/ 8680 w 10000"/>
                <a:gd name="connsiteY11" fmla="*/ 5610 h 10000"/>
                <a:gd name="connsiteX12" fmla="*/ 9057 w 10000"/>
                <a:gd name="connsiteY12" fmla="*/ 5122 h 10000"/>
                <a:gd name="connsiteX13" fmla="*/ 9434 w 10000"/>
                <a:gd name="connsiteY13" fmla="*/ 4878 h 10000"/>
                <a:gd name="connsiteX14" fmla="*/ 10000 w 10000"/>
                <a:gd name="connsiteY14" fmla="*/ 4634 h 10000"/>
                <a:gd name="connsiteX15" fmla="*/ 10000 w 10000"/>
                <a:gd name="connsiteY15" fmla="*/ 2561 h 10000"/>
                <a:gd name="connsiteX16" fmla="*/ 8868 w 10000"/>
                <a:gd name="connsiteY16" fmla="*/ 2073 h 10000"/>
                <a:gd name="connsiteX17" fmla="*/ 3208 w 10000"/>
                <a:gd name="connsiteY17" fmla="*/ 122 h 10000"/>
                <a:gd name="connsiteX18" fmla="*/ 2831 w 10000"/>
                <a:gd name="connsiteY18" fmla="*/ 0 h 10000"/>
                <a:gd name="connsiteX19" fmla="*/ 2076 w 10000"/>
                <a:gd name="connsiteY19" fmla="*/ 244 h 10000"/>
                <a:gd name="connsiteX20" fmla="*/ 1321 w 10000"/>
                <a:gd name="connsiteY20" fmla="*/ 610 h 10000"/>
                <a:gd name="connsiteX21" fmla="*/ 0 w 10000"/>
                <a:gd name="connsiteY21" fmla="*/ 6463 h 10000"/>
                <a:gd name="connsiteX22" fmla="*/ 566 w 10000"/>
                <a:gd name="connsiteY22" fmla="*/ 6219 h 10000"/>
                <a:gd name="connsiteX23" fmla="*/ 755 w 10000"/>
                <a:gd name="connsiteY23" fmla="*/ 5731 h 10000"/>
                <a:gd name="connsiteX24" fmla="*/ 2453 w 10000"/>
                <a:gd name="connsiteY24" fmla="*/ 4269 h 10000"/>
                <a:gd name="connsiteX25" fmla="*/ 2453 w 10000"/>
                <a:gd name="connsiteY25" fmla="*/ 3781 h 10000"/>
                <a:gd name="connsiteX26" fmla="*/ 2453 w 10000"/>
                <a:gd name="connsiteY26" fmla="*/ 2805 h 10000"/>
                <a:gd name="connsiteX27" fmla="*/ 2831 w 10000"/>
                <a:gd name="connsiteY27" fmla="*/ 1951 h 10000"/>
                <a:gd name="connsiteX28" fmla="*/ 2265 w 10000"/>
                <a:gd name="connsiteY28" fmla="*/ 1342 h 10000"/>
                <a:gd name="connsiteX29" fmla="*/ 2076 w 10000"/>
                <a:gd name="connsiteY29" fmla="*/ 244 h 10000"/>
                <a:gd name="connsiteX30" fmla="*/ 2076 w 10000"/>
                <a:gd name="connsiteY30" fmla="*/ 1098 h 10000"/>
                <a:gd name="connsiteX31" fmla="*/ 2642 w 10000"/>
                <a:gd name="connsiteY31" fmla="*/ 1951 h 10000"/>
                <a:gd name="connsiteX32" fmla="*/ 2453 w 10000"/>
                <a:gd name="connsiteY32" fmla="*/ 3171 h 10000"/>
                <a:gd name="connsiteX33" fmla="*/ 2453 w 10000"/>
                <a:gd name="connsiteY33" fmla="*/ 4269 h 10000"/>
                <a:gd name="connsiteX34" fmla="*/ 1321 w 10000"/>
                <a:gd name="connsiteY34" fmla="*/ 5000 h 10000"/>
                <a:gd name="connsiteX35" fmla="*/ 755 w 10000"/>
                <a:gd name="connsiteY35" fmla="*/ 5610 h 10000"/>
                <a:gd name="connsiteX36" fmla="*/ 1132 w 10000"/>
                <a:gd name="connsiteY36" fmla="*/ 6463 h 10000"/>
                <a:gd name="connsiteX37" fmla="*/ 1509 w 10000"/>
                <a:gd name="connsiteY37" fmla="*/ 6707 h 10000"/>
                <a:gd name="connsiteX38" fmla="*/ 2076 w 10000"/>
                <a:gd name="connsiteY38" fmla="*/ 7195 h 10000"/>
                <a:gd name="connsiteX39" fmla="*/ 2076 w 10000"/>
                <a:gd name="connsiteY39" fmla="*/ 7927 h 10000"/>
                <a:gd name="connsiteX40" fmla="*/ 2453 w 10000"/>
                <a:gd name="connsiteY40" fmla="*/ 8537 h 10000"/>
                <a:gd name="connsiteX41" fmla="*/ 1509 w 10000"/>
                <a:gd name="connsiteY41" fmla="*/ 9025 h 10000"/>
                <a:gd name="connsiteX42" fmla="*/ 2265 w 10000"/>
                <a:gd name="connsiteY42" fmla="*/ 9512 h 10000"/>
                <a:gd name="connsiteX43" fmla="*/ 2453 w 10000"/>
                <a:gd name="connsiteY43" fmla="*/ 9878 h 10000"/>
                <a:gd name="connsiteX44" fmla="*/ 3019 w 10000"/>
                <a:gd name="connsiteY44" fmla="*/ 9878 h 10000"/>
                <a:gd name="connsiteX45" fmla="*/ 3019 w 10000"/>
                <a:gd name="connsiteY45" fmla="*/ 9878 h 10000"/>
                <a:gd name="connsiteX0" fmla="*/ 3019 w 10000"/>
                <a:gd name="connsiteY0" fmla="*/ 9878 h 10000"/>
                <a:gd name="connsiteX1" fmla="*/ 3585 w 10000"/>
                <a:gd name="connsiteY1" fmla="*/ 10000 h 10000"/>
                <a:gd name="connsiteX2" fmla="*/ 4717 w 10000"/>
                <a:gd name="connsiteY2" fmla="*/ 9634 h 10000"/>
                <a:gd name="connsiteX3" fmla="*/ 5472 w 10000"/>
                <a:gd name="connsiteY3" fmla="*/ 9269 h 10000"/>
                <a:gd name="connsiteX4" fmla="*/ 6038 w 10000"/>
                <a:gd name="connsiteY4" fmla="*/ 9025 h 10000"/>
                <a:gd name="connsiteX5" fmla="*/ 7736 w 10000"/>
                <a:gd name="connsiteY5" fmla="*/ 8293 h 10000"/>
                <a:gd name="connsiteX6" fmla="*/ 8113 w 10000"/>
                <a:gd name="connsiteY6" fmla="*/ 7927 h 10000"/>
                <a:gd name="connsiteX7" fmla="*/ 9057 w 10000"/>
                <a:gd name="connsiteY7" fmla="*/ 7805 h 10000"/>
                <a:gd name="connsiteX8" fmla="*/ 8491 w 10000"/>
                <a:gd name="connsiteY8" fmla="*/ 7195 h 10000"/>
                <a:gd name="connsiteX9" fmla="*/ 8113 w 10000"/>
                <a:gd name="connsiteY9" fmla="*/ 6707 h 10000"/>
                <a:gd name="connsiteX10" fmla="*/ 8301 w 10000"/>
                <a:gd name="connsiteY10" fmla="*/ 6342 h 10000"/>
                <a:gd name="connsiteX11" fmla="*/ 8680 w 10000"/>
                <a:gd name="connsiteY11" fmla="*/ 5610 h 10000"/>
                <a:gd name="connsiteX12" fmla="*/ 9057 w 10000"/>
                <a:gd name="connsiteY12" fmla="*/ 5122 h 10000"/>
                <a:gd name="connsiteX13" fmla="*/ 9434 w 10000"/>
                <a:gd name="connsiteY13" fmla="*/ 4878 h 10000"/>
                <a:gd name="connsiteX14" fmla="*/ 10000 w 10000"/>
                <a:gd name="connsiteY14" fmla="*/ 4634 h 10000"/>
                <a:gd name="connsiteX15" fmla="*/ 10000 w 10000"/>
                <a:gd name="connsiteY15" fmla="*/ 2561 h 10000"/>
                <a:gd name="connsiteX16" fmla="*/ 8868 w 10000"/>
                <a:gd name="connsiteY16" fmla="*/ 2073 h 10000"/>
                <a:gd name="connsiteX17" fmla="*/ 3208 w 10000"/>
                <a:gd name="connsiteY17" fmla="*/ 122 h 10000"/>
                <a:gd name="connsiteX18" fmla="*/ 2831 w 10000"/>
                <a:gd name="connsiteY18" fmla="*/ 0 h 10000"/>
                <a:gd name="connsiteX19" fmla="*/ 2076 w 10000"/>
                <a:gd name="connsiteY19" fmla="*/ 244 h 10000"/>
                <a:gd name="connsiteX20" fmla="*/ 0 w 10000"/>
                <a:gd name="connsiteY20" fmla="*/ 6463 h 10000"/>
                <a:gd name="connsiteX21" fmla="*/ 566 w 10000"/>
                <a:gd name="connsiteY21" fmla="*/ 6219 h 10000"/>
                <a:gd name="connsiteX22" fmla="*/ 755 w 10000"/>
                <a:gd name="connsiteY22" fmla="*/ 5731 h 10000"/>
                <a:gd name="connsiteX23" fmla="*/ 2453 w 10000"/>
                <a:gd name="connsiteY23" fmla="*/ 4269 h 10000"/>
                <a:gd name="connsiteX24" fmla="*/ 2453 w 10000"/>
                <a:gd name="connsiteY24" fmla="*/ 3781 h 10000"/>
                <a:gd name="connsiteX25" fmla="*/ 2453 w 10000"/>
                <a:gd name="connsiteY25" fmla="*/ 2805 h 10000"/>
                <a:gd name="connsiteX26" fmla="*/ 2831 w 10000"/>
                <a:gd name="connsiteY26" fmla="*/ 1951 h 10000"/>
                <a:gd name="connsiteX27" fmla="*/ 2265 w 10000"/>
                <a:gd name="connsiteY27" fmla="*/ 1342 h 10000"/>
                <a:gd name="connsiteX28" fmla="*/ 2076 w 10000"/>
                <a:gd name="connsiteY28" fmla="*/ 244 h 10000"/>
                <a:gd name="connsiteX29" fmla="*/ 2076 w 10000"/>
                <a:gd name="connsiteY29" fmla="*/ 1098 h 10000"/>
                <a:gd name="connsiteX30" fmla="*/ 2642 w 10000"/>
                <a:gd name="connsiteY30" fmla="*/ 1951 h 10000"/>
                <a:gd name="connsiteX31" fmla="*/ 2453 w 10000"/>
                <a:gd name="connsiteY31" fmla="*/ 3171 h 10000"/>
                <a:gd name="connsiteX32" fmla="*/ 2453 w 10000"/>
                <a:gd name="connsiteY32" fmla="*/ 4269 h 10000"/>
                <a:gd name="connsiteX33" fmla="*/ 1321 w 10000"/>
                <a:gd name="connsiteY33" fmla="*/ 5000 h 10000"/>
                <a:gd name="connsiteX34" fmla="*/ 755 w 10000"/>
                <a:gd name="connsiteY34" fmla="*/ 5610 h 10000"/>
                <a:gd name="connsiteX35" fmla="*/ 1132 w 10000"/>
                <a:gd name="connsiteY35" fmla="*/ 6463 h 10000"/>
                <a:gd name="connsiteX36" fmla="*/ 1509 w 10000"/>
                <a:gd name="connsiteY36" fmla="*/ 6707 h 10000"/>
                <a:gd name="connsiteX37" fmla="*/ 2076 w 10000"/>
                <a:gd name="connsiteY37" fmla="*/ 7195 h 10000"/>
                <a:gd name="connsiteX38" fmla="*/ 2076 w 10000"/>
                <a:gd name="connsiteY38" fmla="*/ 7927 h 10000"/>
                <a:gd name="connsiteX39" fmla="*/ 2453 w 10000"/>
                <a:gd name="connsiteY39" fmla="*/ 8537 h 10000"/>
                <a:gd name="connsiteX40" fmla="*/ 1509 w 10000"/>
                <a:gd name="connsiteY40" fmla="*/ 9025 h 10000"/>
                <a:gd name="connsiteX41" fmla="*/ 2265 w 10000"/>
                <a:gd name="connsiteY41" fmla="*/ 9512 h 10000"/>
                <a:gd name="connsiteX42" fmla="*/ 2453 w 10000"/>
                <a:gd name="connsiteY42" fmla="*/ 9878 h 10000"/>
                <a:gd name="connsiteX43" fmla="*/ 3019 w 10000"/>
                <a:gd name="connsiteY43" fmla="*/ 9878 h 10000"/>
                <a:gd name="connsiteX44" fmla="*/ 3019 w 10000"/>
                <a:gd name="connsiteY44" fmla="*/ 9878 h 10000"/>
                <a:gd name="connsiteX0" fmla="*/ 3019 w 10000"/>
                <a:gd name="connsiteY0" fmla="*/ 9878 h 10000"/>
                <a:gd name="connsiteX1" fmla="*/ 3585 w 10000"/>
                <a:gd name="connsiteY1" fmla="*/ 10000 h 10000"/>
                <a:gd name="connsiteX2" fmla="*/ 4717 w 10000"/>
                <a:gd name="connsiteY2" fmla="*/ 9634 h 10000"/>
                <a:gd name="connsiteX3" fmla="*/ 5472 w 10000"/>
                <a:gd name="connsiteY3" fmla="*/ 9269 h 10000"/>
                <a:gd name="connsiteX4" fmla="*/ 6038 w 10000"/>
                <a:gd name="connsiteY4" fmla="*/ 9025 h 10000"/>
                <a:gd name="connsiteX5" fmla="*/ 7736 w 10000"/>
                <a:gd name="connsiteY5" fmla="*/ 8293 h 10000"/>
                <a:gd name="connsiteX6" fmla="*/ 8113 w 10000"/>
                <a:gd name="connsiteY6" fmla="*/ 7927 h 10000"/>
                <a:gd name="connsiteX7" fmla="*/ 9057 w 10000"/>
                <a:gd name="connsiteY7" fmla="*/ 7805 h 10000"/>
                <a:gd name="connsiteX8" fmla="*/ 8491 w 10000"/>
                <a:gd name="connsiteY8" fmla="*/ 7195 h 10000"/>
                <a:gd name="connsiteX9" fmla="*/ 8113 w 10000"/>
                <a:gd name="connsiteY9" fmla="*/ 6707 h 10000"/>
                <a:gd name="connsiteX10" fmla="*/ 8301 w 10000"/>
                <a:gd name="connsiteY10" fmla="*/ 6342 h 10000"/>
                <a:gd name="connsiteX11" fmla="*/ 8680 w 10000"/>
                <a:gd name="connsiteY11" fmla="*/ 5610 h 10000"/>
                <a:gd name="connsiteX12" fmla="*/ 9057 w 10000"/>
                <a:gd name="connsiteY12" fmla="*/ 5122 h 10000"/>
                <a:gd name="connsiteX13" fmla="*/ 9434 w 10000"/>
                <a:gd name="connsiteY13" fmla="*/ 4878 h 10000"/>
                <a:gd name="connsiteX14" fmla="*/ 10000 w 10000"/>
                <a:gd name="connsiteY14" fmla="*/ 4634 h 10000"/>
                <a:gd name="connsiteX15" fmla="*/ 10000 w 10000"/>
                <a:gd name="connsiteY15" fmla="*/ 2561 h 10000"/>
                <a:gd name="connsiteX16" fmla="*/ 8868 w 10000"/>
                <a:gd name="connsiteY16" fmla="*/ 2073 h 10000"/>
                <a:gd name="connsiteX17" fmla="*/ 3208 w 10000"/>
                <a:gd name="connsiteY17" fmla="*/ 122 h 10000"/>
                <a:gd name="connsiteX18" fmla="*/ 2831 w 10000"/>
                <a:gd name="connsiteY18" fmla="*/ 0 h 10000"/>
                <a:gd name="connsiteX19" fmla="*/ 2076 w 10000"/>
                <a:gd name="connsiteY19" fmla="*/ 244 h 10000"/>
                <a:gd name="connsiteX20" fmla="*/ 0 w 10000"/>
                <a:gd name="connsiteY20" fmla="*/ 6463 h 10000"/>
                <a:gd name="connsiteX21" fmla="*/ 566 w 10000"/>
                <a:gd name="connsiteY21" fmla="*/ 6219 h 10000"/>
                <a:gd name="connsiteX22" fmla="*/ 755 w 10000"/>
                <a:gd name="connsiteY22" fmla="*/ 5731 h 10000"/>
                <a:gd name="connsiteX23" fmla="*/ 2453 w 10000"/>
                <a:gd name="connsiteY23" fmla="*/ 4269 h 10000"/>
                <a:gd name="connsiteX24" fmla="*/ 2453 w 10000"/>
                <a:gd name="connsiteY24" fmla="*/ 3781 h 10000"/>
                <a:gd name="connsiteX25" fmla="*/ 2453 w 10000"/>
                <a:gd name="connsiteY25" fmla="*/ 2805 h 10000"/>
                <a:gd name="connsiteX26" fmla="*/ 2831 w 10000"/>
                <a:gd name="connsiteY26" fmla="*/ 1951 h 10000"/>
                <a:gd name="connsiteX27" fmla="*/ 2265 w 10000"/>
                <a:gd name="connsiteY27" fmla="*/ 1342 h 10000"/>
                <a:gd name="connsiteX28" fmla="*/ 2076 w 10000"/>
                <a:gd name="connsiteY28" fmla="*/ 1098 h 10000"/>
                <a:gd name="connsiteX29" fmla="*/ 2642 w 10000"/>
                <a:gd name="connsiteY29" fmla="*/ 1951 h 10000"/>
                <a:gd name="connsiteX30" fmla="*/ 2453 w 10000"/>
                <a:gd name="connsiteY30" fmla="*/ 3171 h 10000"/>
                <a:gd name="connsiteX31" fmla="*/ 2453 w 10000"/>
                <a:gd name="connsiteY31" fmla="*/ 4269 h 10000"/>
                <a:gd name="connsiteX32" fmla="*/ 1321 w 10000"/>
                <a:gd name="connsiteY32" fmla="*/ 5000 h 10000"/>
                <a:gd name="connsiteX33" fmla="*/ 755 w 10000"/>
                <a:gd name="connsiteY33" fmla="*/ 5610 h 10000"/>
                <a:gd name="connsiteX34" fmla="*/ 1132 w 10000"/>
                <a:gd name="connsiteY34" fmla="*/ 6463 h 10000"/>
                <a:gd name="connsiteX35" fmla="*/ 1509 w 10000"/>
                <a:gd name="connsiteY35" fmla="*/ 6707 h 10000"/>
                <a:gd name="connsiteX36" fmla="*/ 2076 w 10000"/>
                <a:gd name="connsiteY36" fmla="*/ 7195 h 10000"/>
                <a:gd name="connsiteX37" fmla="*/ 2076 w 10000"/>
                <a:gd name="connsiteY37" fmla="*/ 7927 h 10000"/>
                <a:gd name="connsiteX38" fmla="*/ 2453 w 10000"/>
                <a:gd name="connsiteY38" fmla="*/ 8537 h 10000"/>
                <a:gd name="connsiteX39" fmla="*/ 1509 w 10000"/>
                <a:gd name="connsiteY39" fmla="*/ 9025 h 10000"/>
                <a:gd name="connsiteX40" fmla="*/ 2265 w 10000"/>
                <a:gd name="connsiteY40" fmla="*/ 9512 h 10000"/>
                <a:gd name="connsiteX41" fmla="*/ 2453 w 10000"/>
                <a:gd name="connsiteY41" fmla="*/ 9878 h 10000"/>
                <a:gd name="connsiteX42" fmla="*/ 3019 w 10000"/>
                <a:gd name="connsiteY42" fmla="*/ 9878 h 10000"/>
                <a:gd name="connsiteX43" fmla="*/ 3019 w 10000"/>
                <a:gd name="connsiteY43" fmla="*/ 9878 h 10000"/>
                <a:gd name="connsiteX0" fmla="*/ 4974 w 11955"/>
                <a:gd name="connsiteY0" fmla="*/ 9878 h 10000"/>
                <a:gd name="connsiteX1" fmla="*/ 5540 w 11955"/>
                <a:gd name="connsiteY1" fmla="*/ 10000 h 10000"/>
                <a:gd name="connsiteX2" fmla="*/ 6672 w 11955"/>
                <a:gd name="connsiteY2" fmla="*/ 9634 h 10000"/>
                <a:gd name="connsiteX3" fmla="*/ 7427 w 11955"/>
                <a:gd name="connsiteY3" fmla="*/ 9269 h 10000"/>
                <a:gd name="connsiteX4" fmla="*/ 7993 w 11955"/>
                <a:gd name="connsiteY4" fmla="*/ 9025 h 10000"/>
                <a:gd name="connsiteX5" fmla="*/ 9691 w 11955"/>
                <a:gd name="connsiteY5" fmla="*/ 8293 h 10000"/>
                <a:gd name="connsiteX6" fmla="*/ 10068 w 11955"/>
                <a:gd name="connsiteY6" fmla="*/ 7927 h 10000"/>
                <a:gd name="connsiteX7" fmla="*/ 11012 w 11955"/>
                <a:gd name="connsiteY7" fmla="*/ 7805 h 10000"/>
                <a:gd name="connsiteX8" fmla="*/ 10446 w 11955"/>
                <a:gd name="connsiteY8" fmla="*/ 7195 h 10000"/>
                <a:gd name="connsiteX9" fmla="*/ 10068 w 11955"/>
                <a:gd name="connsiteY9" fmla="*/ 6707 h 10000"/>
                <a:gd name="connsiteX10" fmla="*/ 10256 w 11955"/>
                <a:gd name="connsiteY10" fmla="*/ 6342 h 10000"/>
                <a:gd name="connsiteX11" fmla="*/ 10635 w 11955"/>
                <a:gd name="connsiteY11" fmla="*/ 5610 h 10000"/>
                <a:gd name="connsiteX12" fmla="*/ 11012 w 11955"/>
                <a:gd name="connsiteY12" fmla="*/ 5122 h 10000"/>
                <a:gd name="connsiteX13" fmla="*/ 11389 w 11955"/>
                <a:gd name="connsiteY13" fmla="*/ 4878 h 10000"/>
                <a:gd name="connsiteX14" fmla="*/ 11955 w 11955"/>
                <a:gd name="connsiteY14" fmla="*/ 4634 h 10000"/>
                <a:gd name="connsiteX15" fmla="*/ 11955 w 11955"/>
                <a:gd name="connsiteY15" fmla="*/ 2561 h 10000"/>
                <a:gd name="connsiteX16" fmla="*/ 10823 w 11955"/>
                <a:gd name="connsiteY16" fmla="*/ 2073 h 10000"/>
                <a:gd name="connsiteX17" fmla="*/ 5163 w 11955"/>
                <a:gd name="connsiteY17" fmla="*/ 122 h 10000"/>
                <a:gd name="connsiteX18" fmla="*/ 4786 w 11955"/>
                <a:gd name="connsiteY18" fmla="*/ 0 h 10000"/>
                <a:gd name="connsiteX19" fmla="*/ 4031 w 11955"/>
                <a:gd name="connsiteY19" fmla="*/ 244 h 10000"/>
                <a:gd name="connsiteX20" fmla="*/ 0 w 11955"/>
                <a:gd name="connsiteY20" fmla="*/ 6463 h 10000"/>
                <a:gd name="connsiteX21" fmla="*/ 2521 w 11955"/>
                <a:gd name="connsiteY21" fmla="*/ 6219 h 10000"/>
                <a:gd name="connsiteX22" fmla="*/ 2710 w 11955"/>
                <a:gd name="connsiteY22" fmla="*/ 5731 h 10000"/>
                <a:gd name="connsiteX23" fmla="*/ 4408 w 11955"/>
                <a:gd name="connsiteY23" fmla="*/ 4269 h 10000"/>
                <a:gd name="connsiteX24" fmla="*/ 4408 w 11955"/>
                <a:gd name="connsiteY24" fmla="*/ 3781 h 10000"/>
                <a:gd name="connsiteX25" fmla="*/ 4408 w 11955"/>
                <a:gd name="connsiteY25" fmla="*/ 2805 h 10000"/>
                <a:gd name="connsiteX26" fmla="*/ 4786 w 11955"/>
                <a:gd name="connsiteY26" fmla="*/ 1951 h 10000"/>
                <a:gd name="connsiteX27" fmla="*/ 4220 w 11955"/>
                <a:gd name="connsiteY27" fmla="*/ 1342 h 10000"/>
                <a:gd name="connsiteX28" fmla="*/ 4031 w 11955"/>
                <a:gd name="connsiteY28" fmla="*/ 1098 h 10000"/>
                <a:gd name="connsiteX29" fmla="*/ 4597 w 11955"/>
                <a:gd name="connsiteY29" fmla="*/ 1951 h 10000"/>
                <a:gd name="connsiteX30" fmla="*/ 4408 w 11955"/>
                <a:gd name="connsiteY30" fmla="*/ 3171 h 10000"/>
                <a:gd name="connsiteX31" fmla="*/ 4408 w 11955"/>
                <a:gd name="connsiteY31" fmla="*/ 4269 h 10000"/>
                <a:gd name="connsiteX32" fmla="*/ 3276 w 11955"/>
                <a:gd name="connsiteY32" fmla="*/ 5000 h 10000"/>
                <a:gd name="connsiteX33" fmla="*/ 2710 w 11955"/>
                <a:gd name="connsiteY33" fmla="*/ 5610 h 10000"/>
                <a:gd name="connsiteX34" fmla="*/ 3087 w 11955"/>
                <a:gd name="connsiteY34" fmla="*/ 6463 h 10000"/>
                <a:gd name="connsiteX35" fmla="*/ 3464 w 11955"/>
                <a:gd name="connsiteY35" fmla="*/ 6707 h 10000"/>
                <a:gd name="connsiteX36" fmla="*/ 4031 w 11955"/>
                <a:gd name="connsiteY36" fmla="*/ 7195 h 10000"/>
                <a:gd name="connsiteX37" fmla="*/ 4031 w 11955"/>
                <a:gd name="connsiteY37" fmla="*/ 7927 h 10000"/>
                <a:gd name="connsiteX38" fmla="*/ 4408 w 11955"/>
                <a:gd name="connsiteY38" fmla="*/ 8537 h 10000"/>
                <a:gd name="connsiteX39" fmla="*/ 3464 w 11955"/>
                <a:gd name="connsiteY39" fmla="*/ 9025 h 10000"/>
                <a:gd name="connsiteX40" fmla="*/ 4220 w 11955"/>
                <a:gd name="connsiteY40" fmla="*/ 9512 h 10000"/>
                <a:gd name="connsiteX41" fmla="*/ 4408 w 11955"/>
                <a:gd name="connsiteY41" fmla="*/ 9878 h 10000"/>
                <a:gd name="connsiteX42" fmla="*/ 4974 w 11955"/>
                <a:gd name="connsiteY42" fmla="*/ 9878 h 10000"/>
                <a:gd name="connsiteX43" fmla="*/ 4974 w 11955"/>
                <a:gd name="connsiteY43" fmla="*/ 9878 h 10000"/>
                <a:gd name="connsiteX0" fmla="*/ 4974 w 11955"/>
                <a:gd name="connsiteY0" fmla="*/ 9878 h 10000"/>
                <a:gd name="connsiteX1" fmla="*/ 5540 w 11955"/>
                <a:gd name="connsiteY1" fmla="*/ 10000 h 10000"/>
                <a:gd name="connsiteX2" fmla="*/ 6672 w 11955"/>
                <a:gd name="connsiteY2" fmla="*/ 9634 h 10000"/>
                <a:gd name="connsiteX3" fmla="*/ 7427 w 11955"/>
                <a:gd name="connsiteY3" fmla="*/ 9269 h 10000"/>
                <a:gd name="connsiteX4" fmla="*/ 7993 w 11955"/>
                <a:gd name="connsiteY4" fmla="*/ 9025 h 10000"/>
                <a:gd name="connsiteX5" fmla="*/ 9691 w 11955"/>
                <a:gd name="connsiteY5" fmla="*/ 8293 h 10000"/>
                <a:gd name="connsiteX6" fmla="*/ 10068 w 11955"/>
                <a:gd name="connsiteY6" fmla="*/ 7927 h 10000"/>
                <a:gd name="connsiteX7" fmla="*/ 11012 w 11955"/>
                <a:gd name="connsiteY7" fmla="*/ 7805 h 10000"/>
                <a:gd name="connsiteX8" fmla="*/ 10446 w 11955"/>
                <a:gd name="connsiteY8" fmla="*/ 7195 h 10000"/>
                <a:gd name="connsiteX9" fmla="*/ 10068 w 11955"/>
                <a:gd name="connsiteY9" fmla="*/ 6707 h 10000"/>
                <a:gd name="connsiteX10" fmla="*/ 10256 w 11955"/>
                <a:gd name="connsiteY10" fmla="*/ 6342 h 10000"/>
                <a:gd name="connsiteX11" fmla="*/ 10635 w 11955"/>
                <a:gd name="connsiteY11" fmla="*/ 5610 h 10000"/>
                <a:gd name="connsiteX12" fmla="*/ 11012 w 11955"/>
                <a:gd name="connsiteY12" fmla="*/ 5122 h 10000"/>
                <a:gd name="connsiteX13" fmla="*/ 11389 w 11955"/>
                <a:gd name="connsiteY13" fmla="*/ 4878 h 10000"/>
                <a:gd name="connsiteX14" fmla="*/ 11955 w 11955"/>
                <a:gd name="connsiteY14" fmla="*/ 4634 h 10000"/>
                <a:gd name="connsiteX15" fmla="*/ 11955 w 11955"/>
                <a:gd name="connsiteY15" fmla="*/ 2561 h 10000"/>
                <a:gd name="connsiteX16" fmla="*/ 10823 w 11955"/>
                <a:gd name="connsiteY16" fmla="*/ 2073 h 10000"/>
                <a:gd name="connsiteX17" fmla="*/ 5163 w 11955"/>
                <a:gd name="connsiteY17" fmla="*/ 122 h 10000"/>
                <a:gd name="connsiteX18" fmla="*/ 4786 w 11955"/>
                <a:gd name="connsiteY18" fmla="*/ 0 h 10000"/>
                <a:gd name="connsiteX19" fmla="*/ 4031 w 11955"/>
                <a:gd name="connsiteY19" fmla="*/ 244 h 10000"/>
                <a:gd name="connsiteX20" fmla="*/ 0 w 11955"/>
                <a:gd name="connsiteY20" fmla="*/ 6463 h 10000"/>
                <a:gd name="connsiteX21" fmla="*/ 484 w 11955"/>
                <a:gd name="connsiteY21" fmla="*/ 6166 h 10000"/>
                <a:gd name="connsiteX22" fmla="*/ 2710 w 11955"/>
                <a:gd name="connsiteY22" fmla="*/ 5731 h 10000"/>
                <a:gd name="connsiteX23" fmla="*/ 4408 w 11955"/>
                <a:gd name="connsiteY23" fmla="*/ 4269 h 10000"/>
                <a:gd name="connsiteX24" fmla="*/ 4408 w 11955"/>
                <a:gd name="connsiteY24" fmla="*/ 3781 h 10000"/>
                <a:gd name="connsiteX25" fmla="*/ 4408 w 11955"/>
                <a:gd name="connsiteY25" fmla="*/ 2805 h 10000"/>
                <a:gd name="connsiteX26" fmla="*/ 4786 w 11955"/>
                <a:gd name="connsiteY26" fmla="*/ 1951 h 10000"/>
                <a:gd name="connsiteX27" fmla="*/ 4220 w 11955"/>
                <a:gd name="connsiteY27" fmla="*/ 1342 h 10000"/>
                <a:gd name="connsiteX28" fmla="*/ 4031 w 11955"/>
                <a:gd name="connsiteY28" fmla="*/ 1098 h 10000"/>
                <a:gd name="connsiteX29" fmla="*/ 4597 w 11955"/>
                <a:gd name="connsiteY29" fmla="*/ 1951 h 10000"/>
                <a:gd name="connsiteX30" fmla="*/ 4408 w 11955"/>
                <a:gd name="connsiteY30" fmla="*/ 3171 h 10000"/>
                <a:gd name="connsiteX31" fmla="*/ 4408 w 11955"/>
                <a:gd name="connsiteY31" fmla="*/ 4269 h 10000"/>
                <a:gd name="connsiteX32" fmla="*/ 3276 w 11955"/>
                <a:gd name="connsiteY32" fmla="*/ 5000 h 10000"/>
                <a:gd name="connsiteX33" fmla="*/ 2710 w 11955"/>
                <a:gd name="connsiteY33" fmla="*/ 5610 h 10000"/>
                <a:gd name="connsiteX34" fmla="*/ 3087 w 11955"/>
                <a:gd name="connsiteY34" fmla="*/ 6463 h 10000"/>
                <a:gd name="connsiteX35" fmla="*/ 3464 w 11955"/>
                <a:gd name="connsiteY35" fmla="*/ 6707 h 10000"/>
                <a:gd name="connsiteX36" fmla="*/ 4031 w 11955"/>
                <a:gd name="connsiteY36" fmla="*/ 7195 h 10000"/>
                <a:gd name="connsiteX37" fmla="*/ 4031 w 11955"/>
                <a:gd name="connsiteY37" fmla="*/ 7927 h 10000"/>
                <a:gd name="connsiteX38" fmla="*/ 4408 w 11955"/>
                <a:gd name="connsiteY38" fmla="*/ 8537 h 10000"/>
                <a:gd name="connsiteX39" fmla="*/ 3464 w 11955"/>
                <a:gd name="connsiteY39" fmla="*/ 9025 h 10000"/>
                <a:gd name="connsiteX40" fmla="*/ 4220 w 11955"/>
                <a:gd name="connsiteY40" fmla="*/ 9512 h 10000"/>
                <a:gd name="connsiteX41" fmla="*/ 4408 w 11955"/>
                <a:gd name="connsiteY41" fmla="*/ 9878 h 10000"/>
                <a:gd name="connsiteX42" fmla="*/ 4974 w 11955"/>
                <a:gd name="connsiteY42" fmla="*/ 9878 h 10000"/>
                <a:gd name="connsiteX43" fmla="*/ 4974 w 11955"/>
                <a:gd name="connsiteY43" fmla="*/ 9878 h 10000"/>
                <a:gd name="connsiteX0" fmla="*/ 4509 w 11490"/>
                <a:gd name="connsiteY0" fmla="*/ 9878 h 10000"/>
                <a:gd name="connsiteX1" fmla="*/ 5075 w 11490"/>
                <a:gd name="connsiteY1" fmla="*/ 10000 h 10000"/>
                <a:gd name="connsiteX2" fmla="*/ 6207 w 11490"/>
                <a:gd name="connsiteY2" fmla="*/ 9634 h 10000"/>
                <a:gd name="connsiteX3" fmla="*/ 6962 w 11490"/>
                <a:gd name="connsiteY3" fmla="*/ 9269 h 10000"/>
                <a:gd name="connsiteX4" fmla="*/ 7528 w 11490"/>
                <a:gd name="connsiteY4" fmla="*/ 9025 h 10000"/>
                <a:gd name="connsiteX5" fmla="*/ 9226 w 11490"/>
                <a:gd name="connsiteY5" fmla="*/ 8293 h 10000"/>
                <a:gd name="connsiteX6" fmla="*/ 9603 w 11490"/>
                <a:gd name="connsiteY6" fmla="*/ 7927 h 10000"/>
                <a:gd name="connsiteX7" fmla="*/ 10547 w 11490"/>
                <a:gd name="connsiteY7" fmla="*/ 7805 h 10000"/>
                <a:gd name="connsiteX8" fmla="*/ 9981 w 11490"/>
                <a:gd name="connsiteY8" fmla="*/ 7195 h 10000"/>
                <a:gd name="connsiteX9" fmla="*/ 9603 w 11490"/>
                <a:gd name="connsiteY9" fmla="*/ 6707 h 10000"/>
                <a:gd name="connsiteX10" fmla="*/ 9791 w 11490"/>
                <a:gd name="connsiteY10" fmla="*/ 6342 h 10000"/>
                <a:gd name="connsiteX11" fmla="*/ 10170 w 11490"/>
                <a:gd name="connsiteY11" fmla="*/ 5610 h 10000"/>
                <a:gd name="connsiteX12" fmla="*/ 10547 w 11490"/>
                <a:gd name="connsiteY12" fmla="*/ 5122 h 10000"/>
                <a:gd name="connsiteX13" fmla="*/ 10924 w 11490"/>
                <a:gd name="connsiteY13" fmla="*/ 4878 h 10000"/>
                <a:gd name="connsiteX14" fmla="*/ 11490 w 11490"/>
                <a:gd name="connsiteY14" fmla="*/ 4634 h 10000"/>
                <a:gd name="connsiteX15" fmla="*/ 11490 w 11490"/>
                <a:gd name="connsiteY15" fmla="*/ 2561 h 10000"/>
                <a:gd name="connsiteX16" fmla="*/ 10358 w 11490"/>
                <a:gd name="connsiteY16" fmla="*/ 2073 h 10000"/>
                <a:gd name="connsiteX17" fmla="*/ 4698 w 11490"/>
                <a:gd name="connsiteY17" fmla="*/ 122 h 10000"/>
                <a:gd name="connsiteX18" fmla="*/ 4321 w 11490"/>
                <a:gd name="connsiteY18" fmla="*/ 0 h 10000"/>
                <a:gd name="connsiteX19" fmla="*/ 3566 w 11490"/>
                <a:gd name="connsiteY19" fmla="*/ 244 h 10000"/>
                <a:gd name="connsiteX20" fmla="*/ 19 w 11490"/>
                <a:gd name="connsiteY20" fmla="*/ 6166 h 10000"/>
                <a:gd name="connsiteX21" fmla="*/ 2245 w 11490"/>
                <a:gd name="connsiteY21" fmla="*/ 5731 h 10000"/>
                <a:gd name="connsiteX22" fmla="*/ 3943 w 11490"/>
                <a:gd name="connsiteY22" fmla="*/ 4269 h 10000"/>
                <a:gd name="connsiteX23" fmla="*/ 3943 w 11490"/>
                <a:gd name="connsiteY23" fmla="*/ 3781 h 10000"/>
                <a:gd name="connsiteX24" fmla="*/ 3943 w 11490"/>
                <a:gd name="connsiteY24" fmla="*/ 2805 h 10000"/>
                <a:gd name="connsiteX25" fmla="*/ 4321 w 11490"/>
                <a:gd name="connsiteY25" fmla="*/ 1951 h 10000"/>
                <a:gd name="connsiteX26" fmla="*/ 3755 w 11490"/>
                <a:gd name="connsiteY26" fmla="*/ 1342 h 10000"/>
                <a:gd name="connsiteX27" fmla="*/ 3566 w 11490"/>
                <a:gd name="connsiteY27" fmla="*/ 1098 h 10000"/>
                <a:gd name="connsiteX28" fmla="*/ 4132 w 11490"/>
                <a:gd name="connsiteY28" fmla="*/ 1951 h 10000"/>
                <a:gd name="connsiteX29" fmla="*/ 3943 w 11490"/>
                <a:gd name="connsiteY29" fmla="*/ 3171 h 10000"/>
                <a:gd name="connsiteX30" fmla="*/ 3943 w 11490"/>
                <a:gd name="connsiteY30" fmla="*/ 4269 h 10000"/>
                <a:gd name="connsiteX31" fmla="*/ 2811 w 11490"/>
                <a:gd name="connsiteY31" fmla="*/ 5000 h 10000"/>
                <a:gd name="connsiteX32" fmla="*/ 2245 w 11490"/>
                <a:gd name="connsiteY32" fmla="*/ 5610 h 10000"/>
                <a:gd name="connsiteX33" fmla="*/ 2622 w 11490"/>
                <a:gd name="connsiteY33" fmla="*/ 6463 h 10000"/>
                <a:gd name="connsiteX34" fmla="*/ 2999 w 11490"/>
                <a:gd name="connsiteY34" fmla="*/ 6707 h 10000"/>
                <a:gd name="connsiteX35" fmla="*/ 3566 w 11490"/>
                <a:gd name="connsiteY35" fmla="*/ 7195 h 10000"/>
                <a:gd name="connsiteX36" fmla="*/ 3566 w 11490"/>
                <a:gd name="connsiteY36" fmla="*/ 7927 h 10000"/>
                <a:gd name="connsiteX37" fmla="*/ 3943 w 11490"/>
                <a:gd name="connsiteY37" fmla="*/ 8537 h 10000"/>
                <a:gd name="connsiteX38" fmla="*/ 2999 w 11490"/>
                <a:gd name="connsiteY38" fmla="*/ 9025 h 10000"/>
                <a:gd name="connsiteX39" fmla="*/ 3755 w 11490"/>
                <a:gd name="connsiteY39" fmla="*/ 9512 h 10000"/>
                <a:gd name="connsiteX40" fmla="*/ 3943 w 11490"/>
                <a:gd name="connsiteY40" fmla="*/ 9878 h 10000"/>
                <a:gd name="connsiteX41" fmla="*/ 4509 w 11490"/>
                <a:gd name="connsiteY41" fmla="*/ 9878 h 10000"/>
                <a:gd name="connsiteX42" fmla="*/ 4509 w 11490"/>
                <a:gd name="connsiteY42" fmla="*/ 9878 h 10000"/>
                <a:gd name="connsiteX0" fmla="*/ 2316 w 9297"/>
                <a:gd name="connsiteY0" fmla="*/ 9878 h 10000"/>
                <a:gd name="connsiteX1" fmla="*/ 2882 w 9297"/>
                <a:gd name="connsiteY1" fmla="*/ 10000 h 10000"/>
                <a:gd name="connsiteX2" fmla="*/ 4014 w 9297"/>
                <a:gd name="connsiteY2" fmla="*/ 9634 h 10000"/>
                <a:gd name="connsiteX3" fmla="*/ 4769 w 9297"/>
                <a:gd name="connsiteY3" fmla="*/ 9269 h 10000"/>
                <a:gd name="connsiteX4" fmla="*/ 5335 w 9297"/>
                <a:gd name="connsiteY4" fmla="*/ 9025 h 10000"/>
                <a:gd name="connsiteX5" fmla="*/ 7033 w 9297"/>
                <a:gd name="connsiteY5" fmla="*/ 8293 h 10000"/>
                <a:gd name="connsiteX6" fmla="*/ 7410 w 9297"/>
                <a:gd name="connsiteY6" fmla="*/ 7927 h 10000"/>
                <a:gd name="connsiteX7" fmla="*/ 8354 w 9297"/>
                <a:gd name="connsiteY7" fmla="*/ 7805 h 10000"/>
                <a:gd name="connsiteX8" fmla="*/ 7788 w 9297"/>
                <a:gd name="connsiteY8" fmla="*/ 7195 h 10000"/>
                <a:gd name="connsiteX9" fmla="*/ 7410 w 9297"/>
                <a:gd name="connsiteY9" fmla="*/ 6707 h 10000"/>
                <a:gd name="connsiteX10" fmla="*/ 7598 w 9297"/>
                <a:gd name="connsiteY10" fmla="*/ 6342 h 10000"/>
                <a:gd name="connsiteX11" fmla="*/ 7977 w 9297"/>
                <a:gd name="connsiteY11" fmla="*/ 5610 h 10000"/>
                <a:gd name="connsiteX12" fmla="*/ 8354 w 9297"/>
                <a:gd name="connsiteY12" fmla="*/ 5122 h 10000"/>
                <a:gd name="connsiteX13" fmla="*/ 8731 w 9297"/>
                <a:gd name="connsiteY13" fmla="*/ 4878 h 10000"/>
                <a:gd name="connsiteX14" fmla="*/ 9297 w 9297"/>
                <a:gd name="connsiteY14" fmla="*/ 4634 h 10000"/>
                <a:gd name="connsiteX15" fmla="*/ 9297 w 9297"/>
                <a:gd name="connsiteY15" fmla="*/ 2561 h 10000"/>
                <a:gd name="connsiteX16" fmla="*/ 8165 w 9297"/>
                <a:gd name="connsiteY16" fmla="*/ 2073 h 10000"/>
                <a:gd name="connsiteX17" fmla="*/ 2505 w 9297"/>
                <a:gd name="connsiteY17" fmla="*/ 122 h 10000"/>
                <a:gd name="connsiteX18" fmla="*/ 2128 w 9297"/>
                <a:gd name="connsiteY18" fmla="*/ 0 h 10000"/>
                <a:gd name="connsiteX19" fmla="*/ 1373 w 9297"/>
                <a:gd name="connsiteY19" fmla="*/ 244 h 10000"/>
                <a:gd name="connsiteX20" fmla="*/ 52 w 9297"/>
                <a:gd name="connsiteY20" fmla="*/ 5731 h 10000"/>
                <a:gd name="connsiteX21" fmla="*/ 1750 w 9297"/>
                <a:gd name="connsiteY21" fmla="*/ 4269 h 10000"/>
                <a:gd name="connsiteX22" fmla="*/ 1750 w 9297"/>
                <a:gd name="connsiteY22" fmla="*/ 3781 h 10000"/>
                <a:gd name="connsiteX23" fmla="*/ 1750 w 9297"/>
                <a:gd name="connsiteY23" fmla="*/ 2805 h 10000"/>
                <a:gd name="connsiteX24" fmla="*/ 2128 w 9297"/>
                <a:gd name="connsiteY24" fmla="*/ 1951 h 10000"/>
                <a:gd name="connsiteX25" fmla="*/ 1562 w 9297"/>
                <a:gd name="connsiteY25" fmla="*/ 1342 h 10000"/>
                <a:gd name="connsiteX26" fmla="*/ 1373 w 9297"/>
                <a:gd name="connsiteY26" fmla="*/ 1098 h 10000"/>
                <a:gd name="connsiteX27" fmla="*/ 1939 w 9297"/>
                <a:gd name="connsiteY27" fmla="*/ 1951 h 10000"/>
                <a:gd name="connsiteX28" fmla="*/ 1750 w 9297"/>
                <a:gd name="connsiteY28" fmla="*/ 3171 h 10000"/>
                <a:gd name="connsiteX29" fmla="*/ 1750 w 9297"/>
                <a:gd name="connsiteY29" fmla="*/ 4269 h 10000"/>
                <a:gd name="connsiteX30" fmla="*/ 618 w 9297"/>
                <a:gd name="connsiteY30" fmla="*/ 5000 h 10000"/>
                <a:gd name="connsiteX31" fmla="*/ 52 w 9297"/>
                <a:gd name="connsiteY31" fmla="*/ 5610 h 10000"/>
                <a:gd name="connsiteX32" fmla="*/ 429 w 9297"/>
                <a:gd name="connsiteY32" fmla="*/ 6463 h 10000"/>
                <a:gd name="connsiteX33" fmla="*/ 806 w 9297"/>
                <a:gd name="connsiteY33" fmla="*/ 6707 h 10000"/>
                <a:gd name="connsiteX34" fmla="*/ 1373 w 9297"/>
                <a:gd name="connsiteY34" fmla="*/ 7195 h 10000"/>
                <a:gd name="connsiteX35" fmla="*/ 1373 w 9297"/>
                <a:gd name="connsiteY35" fmla="*/ 7927 h 10000"/>
                <a:gd name="connsiteX36" fmla="*/ 1750 w 9297"/>
                <a:gd name="connsiteY36" fmla="*/ 8537 h 10000"/>
                <a:gd name="connsiteX37" fmla="*/ 806 w 9297"/>
                <a:gd name="connsiteY37" fmla="*/ 9025 h 10000"/>
                <a:gd name="connsiteX38" fmla="*/ 1562 w 9297"/>
                <a:gd name="connsiteY38" fmla="*/ 9512 h 10000"/>
                <a:gd name="connsiteX39" fmla="*/ 1750 w 9297"/>
                <a:gd name="connsiteY39" fmla="*/ 9878 h 10000"/>
                <a:gd name="connsiteX40" fmla="*/ 2316 w 9297"/>
                <a:gd name="connsiteY40" fmla="*/ 9878 h 10000"/>
                <a:gd name="connsiteX41" fmla="*/ 2316 w 9297"/>
                <a:gd name="connsiteY41" fmla="*/ 9878 h 10000"/>
                <a:gd name="connsiteX0" fmla="*/ 2491 w 10000"/>
                <a:gd name="connsiteY0" fmla="*/ 9878 h 10000"/>
                <a:gd name="connsiteX1" fmla="*/ 3100 w 10000"/>
                <a:gd name="connsiteY1" fmla="*/ 10000 h 10000"/>
                <a:gd name="connsiteX2" fmla="*/ 4318 w 10000"/>
                <a:gd name="connsiteY2" fmla="*/ 9634 h 10000"/>
                <a:gd name="connsiteX3" fmla="*/ 5130 w 10000"/>
                <a:gd name="connsiteY3" fmla="*/ 9269 h 10000"/>
                <a:gd name="connsiteX4" fmla="*/ 5738 w 10000"/>
                <a:gd name="connsiteY4" fmla="*/ 9025 h 10000"/>
                <a:gd name="connsiteX5" fmla="*/ 7565 w 10000"/>
                <a:gd name="connsiteY5" fmla="*/ 8293 h 10000"/>
                <a:gd name="connsiteX6" fmla="*/ 7970 w 10000"/>
                <a:gd name="connsiteY6" fmla="*/ 7927 h 10000"/>
                <a:gd name="connsiteX7" fmla="*/ 8986 w 10000"/>
                <a:gd name="connsiteY7" fmla="*/ 7805 h 10000"/>
                <a:gd name="connsiteX8" fmla="*/ 8377 w 10000"/>
                <a:gd name="connsiteY8" fmla="*/ 7195 h 10000"/>
                <a:gd name="connsiteX9" fmla="*/ 7970 w 10000"/>
                <a:gd name="connsiteY9" fmla="*/ 6707 h 10000"/>
                <a:gd name="connsiteX10" fmla="*/ 8173 w 10000"/>
                <a:gd name="connsiteY10" fmla="*/ 6342 h 10000"/>
                <a:gd name="connsiteX11" fmla="*/ 8580 w 10000"/>
                <a:gd name="connsiteY11" fmla="*/ 5610 h 10000"/>
                <a:gd name="connsiteX12" fmla="*/ 8986 w 10000"/>
                <a:gd name="connsiteY12" fmla="*/ 5122 h 10000"/>
                <a:gd name="connsiteX13" fmla="*/ 9391 w 10000"/>
                <a:gd name="connsiteY13" fmla="*/ 4878 h 10000"/>
                <a:gd name="connsiteX14" fmla="*/ 10000 w 10000"/>
                <a:gd name="connsiteY14" fmla="*/ 4634 h 10000"/>
                <a:gd name="connsiteX15" fmla="*/ 10000 w 10000"/>
                <a:gd name="connsiteY15" fmla="*/ 2561 h 10000"/>
                <a:gd name="connsiteX16" fmla="*/ 8782 w 10000"/>
                <a:gd name="connsiteY16" fmla="*/ 2073 h 10000"/>
                <a:gd name="connsiteX17" fmla="*/ 2694 w 10000"/>
                <a:gd name="connsiteY17" fmla="*/ 122 h 10000"/>
                <a:gd name="connsiteX18" fmla="*/ 2289 w 10000"/>
                <a:gd name="connsiteY18" fmla="*/ 0 h 10000"/>
                <a:gd name="connsiteX19" fmla="*/ 1477 w 10000"/>
                <a:gd name="connsiteY19" fmla="*/ 244 h 10000"/>
                <a:gd name="connsiteX20" fmla="*/ 56 w 10000"/>
                <a:gd name="connsiteY20" fmla="*/ 5731 h 10000"/>
                <a:gd name="connsiteX21" fmla="*/ 1882 w 10000"/>
                <a:gd name="connsiteY21" fmla="*/ 4269 h 10000"/>
                <a:gd name="connsiteX22" fmla="*/ 1882 w 10000"/>
                <a:gd name="connsiteY22" fmla="*/ 3781 h 10000"/>
                <a:gd name="connsiteX23" fmla="*/ 1882 w 10000"/>
                <a:gd name="connsiteY23" fmla="*/ 2805 h 10000"/>
                <a:gd name="connsiteX24" fmla="*/ 2289 w 10000"/>
                <a:gd name="connsiteY24" fmla="*/ 1951 h 10000"/>
                <a:gd name="connsiteX25" fmla="*/ 1680 w 10000"/>
                <a:gd name="connsiteY25" fmla="*/ 1342 h 10000"/>
                <a:gd name="connsiteX26" fmla="*/ 1477 w 10000"/>
                <a:gd name="connsiteY26" fmla="*/ 1098 h 10000"/>
                <a:gd name="connsiteX27" fmla="*/ 1882 w 10000"/>
                <a:gd name="connsiteY27" fmla="*/ 3171 h 10000"/>
                <a:gd name="connsiteX28" fmla="*/ 1882 w 10000"/>
                <a:gd name="connsiteY28" fmla="*/ 4269 h 10000"/>
                <a:gd name="connsiteX29" fmla="*/ 665 w 10000"/>
                <a:gd name="connsiteY29" fmla="*/ 5000 h 10000"/>
                <a:gd name="connsiteX30" fmla="*/ 56 w 10000"/>
                <a:gd name="connsiteY30" fmla="*/ 5610 h 10000"/>
                <a:gd name="connsiteX31" fmla="*/ 461 w 10000"/>
                <a:gd name="connsiteY31" fmla="*/ 6463 h 10000"/>
                <a:gd name="connsiteX32" fmla="*/ 867 w 10000"/>
                <a:gd name="connsiteY32" fmla="*/ 6707 h 10000"/>
                <a:gd name="connsiteX33" fmla="*/ 1477 w 10000"/>
                <a:gd name="connsiteY33" fmla="*/ 7195 h 10000"/>
                <a:gd name="connsiteX34" fmla="*/ 1477 w 10000"/>
                <a:gd name="connsiteY34" fmla="*/ 7927 h 10000"/>
                <a:gd name="connsiteX35" fmla="*/ 1882 w 10000"/>
                <a:gd name="connsiteY35" fmla="*/ 8537 h 10000"/>
                <a:gd name="connsiteX36" fmla="*/ 867 w 10000"/>
                <a:gd name="connsiteY36" fmla="*/ 9025 h 10000"/>
                <a:gd name="connsiteX37" fmla="*/ 1680 w 10000"/>
                <a:gd name="connsiteY37" fmla="*/ 9512 h 10000"/>
                <a:gd name="connsiteX38" fmla="*/ 1882 w 10000"/>
                <a:gd name="connsiteY38" fmla="*/ 9878 h 10000"/>
                <a:gd name="connsiteX39" fmla="*/ 2491 w 10000"/>
                <a:gd name="connsiteY39" fmla="*/ 9878 h 10000"/>
                <a:gd name="connsiteX40" fmla="*/ 2491 w 10000"/>
                <a:gd name="connsiteY40" fmla="*/ 9878 h 10000"/>
                <a:gd name="connsiteX0" fmla="*/ 2491 w 10000"/>
                <a:gd name="connsiteY0" fmla="*/ 9878 h 10000"/>
                <a:gd name="connsiteX1" fmla="*/ 3100 w 10000"/>
                <a:gd name="connsiteY1" fmla="*/ 10000 h 10000"/>
                <a:gd name="connsiteX2" fmla="*/ 4318 w 10000"/>
                <a:gd name="connsiteY2" fmla="*/ 9634 h 10000"/>
                <a:gd name="connsiteX3" fmla="*/ 5130 w 10000"/>
                <a:gd name="connsiteY3" fmla="*/ 9269 h 10000"/>
                <a:gd name="connsiteX4" fmla="*/ 5738 w 10000"/>
                <a:gd name="connsiteY4" fmla="*/ 9025 h 10000"/>
                <a:gd name="connsiteX5" fmla="*/ 7565 w 10000"/>
                <a:gd name="connsiteY5" fmla="*/ 8293 h 10000"/>
                <a:gd name="connsiteX6" fmla="*/ 7970 w 10000"/>
                <a:gd name="connsiteY6" fmla="*/ 7927 h 10000"/>
                <a:gd name="connsiteX7" fmla="*/ 8986 w 10000"/>
                <a:gd name="connsiteY7" fmla="*/ 7805 h 10000"/>
                <a:gd name="connsiteX8" fmla="*/ 8377 w 10000"/>
                <a:gd name="connsiteY8" fmla="*/ 7195 h 10000"/>
                <a:gd name="connsiteX9" fmla="*/ 7970 w 10000"/>
                <a:gd name="connsiteY9" fmla="*/ 6707 h 10000"/>
                <a:gd name="connsiteX10" fmla="*/ 8173 w 10000"/>
                <a:gd name="connsiteY10" fmla="*/ 6342 h 10000"/>
                <a:gd name="connsiteX11" fmla="*/ 8580 w 10000"/>
                <a:gd name="connsiteY11" fmla="*/ 5610 h 10000"/>
                <a:gd name="connsiteX12" fmla="*/ 8986 w 10000"/>
                <a:gd name="connsiteY12" fmla="*/ 5122 h 10000"/>
                <a:gd name="connsiteX13" fmla="*/ 9391 w 10000"/>
                <a:gd name="connsiteY13" fmla="*/ 4878 h 10000"/>
                <a:gd name="connsiteX14" fmla="*/ 10000 w 10000"/>
                <a:gd name="connsiteY14" fmla="*/ 4634 h 10000"/>
                <a:gd name="connsiteX15" fmla="*/ 10000 w 10000"/>
                <a:gd name="connsiteY15" fmla="*/ 2561 h 10000"/>
                <a:gd name="connsiteX16" fmla="*/ 8782 w 10000"/>
                <a:gd name="connsiteY16" fmla="*/ 2073 h 10000"/>
                <a:gd name="connsiteX17" fmla="*/ 2694 w 10000"/>
                <a:gd name="connsiteY17" fmla="*/ 122 h 10000"/>
                <a:gd name="connsiteX18" fmla="*/ 2289 w 10000"/>
                <a:gd name="connsiteY18" fmla="*/ 0 h 10000"/>
                <a:gd name="connsiteX19" fmla="*/ 1477 w 10000"/>
                <a:gd name="connsiteY19" fmla="*/ 244 h 10000"/>
                <a:gd name="connsiteX20" fmla="*/ 56 w 10000"/>
                <a:gd name="connsiteY20" fmla="*/ 5731 h 10000"/>
                <a:gd name="connsiteX21" fmla="*/ 1882 w 10000"/>
                <a:gd name="connsiteY21" fmla="*/ 4269 h 10000"/>
                <a:gd name="connsiteX22" fmla="*/ 1882 w 10000"/>
                <a:gd name="connsiteY22" fmla="*/ 3781 h 10000"/>
                <a:gd name="connsiteX23" fmla="*/ 1882 w 10000"/>
                <a:gd name="connsiteY23" fmla="*/ 2805 h 10000"/>
                <a:gd name="connsiteX24" fmla="*/ 2289 w 10000"/>
                <a:gd name="connsiteY24" fmla="*/ 1951 h 10000"/>
                <a:gd name="connsiteX25" fmla="*/ 1680 w 10000"/>
                <a:gd name="connsiteY25" fmla="*/ 1342 h 10000"/>
                <a:gd name="connsiteX26" fmla="*/ 1882 w 10000"/>
                <a:gd name="connsiteY26" fmla="*/ 3171 h 10000"/>
                <a:gd name="connsiteX27" fmla="*/ 1882 w 10000"/>
                <a:gd name="connsiteY27" fmla="*/ 4269 h 10000"/>
                <a:gd name="connsiteX28" fmla="*/ 665 w 10000"/>
                <a:gd name="connsiteY28" fmla="*/ 5000 h 10000"/>
                <a:gd name="connsiteX29" fmla="*/ 56 w 10000"/>
                <a:gd name="connsiteY29" fmla="*/ 5610 h 10000"/>
                <a:gd name="connsiteX30" fmla="*/ 461 w 10000"/>
                <a:gd name="connsiteY30" fmla="*/ 6463 h 10000"/>
                <a:gd name="connsiteX31" fmla="*/ 867 w 10000"/>
                <a:gd name="connsiteY31" fmla="*/ 6707 h 10000"/>
                <a:gd name="connsiteX32" fmla="*/ 1477 w 10000"/>
                <a:gd name="connsiteY32" fmla="*/ 7195 h 10000"/>
                <a:gd name="connsiteX33" fmla="*/ 1477 w 10000"/>
                <a:gd name="connsiteY33" fmla="*/ 7927 h 10000"/>
                <a:gd name="connsiteX34" fmla="*/ 1882 w 10000"/>
                <a:gd name="connsiteY34" fmla="*/ 8537 h 10000"/>
                <a:gd name="connsiteX35" fmla="*/ 867 w 10000"/>
                <a:gd name="connsiteY35" fmla="*/ 9025 h 10000"/>
                <a:gd name="connsiteX36" fmla="*/ 1680 w 10000"/>
                <a:gd name="connsiteY36" fmla="*/ 9512 h 10000"/>
                <a:gd name="connsiteX37" fmla="*/ 1882 w 10000"/>
                <a:gd name="connsiteY37" fmla="*/ 9878 h 10000"/>
                <a:gd name="connsiteX38" fmla="*/ 2491 w 10000"/>
                <a:gd name="connsiteY38" fmla="*/ 9878 h 10000"/>
                <a:gd name="connsiteX39" fmla="*/ 2491 w 10000"/>
                <a:gd name="connsiteY39" fmla="*/ 9878 h 10000"/>
                <a:gd name="connsiteX0" fmla="*/ 2438 w 9947"/>
                <a:gd name="connsiteY0" fmla="*/ 9878 h 10000"/>
                <a:gd name="connsiteX1" fmla="*/ 3047 w 9947"/>
                <a:gd name="connsiteY1" fmla="*/ 10000 h 10000"/>
                <a:gd name="connsiteX2" fmla="*/ 4265 w 9947"/>
                <a:gd name="connsiteY2" fmla="*/ 9634 h 10000"/>
                <a:gd name="connsiteX3" fmla="*/ 5077 w 9947"/>
                <a:gd name="connsiteY3" fmla="*/ 9269 h 10000"/>
                <a:gd name="connsiteX4" fmla="*/ 5685 w 9947"/>
                <a:gd name="connsiteY4" fmla="*/ 9025 h 10000"/>
                <a:gd name="connsiteX5" fmla="*/ 7512 w 9947"/>
                <a:gd name="connsiteY5" fmla="*/ 8293 h 10000"/>
                <a:gd name="connsiteX6" fmla="*/ 7917 w 9947"/>
                <a:gd name="connsiteY6" fmla="*/ 7927 h 10000"/>
                <a:gd name="connsiteX7" fmla="*/ 8933 w 9947"/>
                <a:gd name="connsiteY7" fmla="*/ 7805 h 10000"/>
                <a:gd name="connsiteX8" fmla="*/ 8324 w 9947"/>
                <a:gd name="connsiteY8" fmla="*/ 7195 h 10000"/>
                <a:gd name="connsiteX9" fmla="*/ 7917 w 9947"/>
                <a:gd name="connsiteY9" fmla="*/ 6707 h 10000"/>
                <a:gd name="connsiteX10" fmla="*/ 8120 w 9947"/>
                <a:gd name="connsiteY10" fmla="*/ 6342 h 10000"/>
                <a:gd name="connsiteX11" fmla="*/ 8527 w 9947"/>
                <a:gd name="connsiteY11" fmla="*/ 5610 h 10000"/>
                <a:gd name="connsiteX12" fmla="*/ 8933 w 9947"/>
                <a:gd name="connsiteY12" fmla="*/ 5122 h 10000"/>
                <a:gd name="connsiteX13" fmla="*/ 9338 w 9947"/>
                <a:gd name="connsiteY13" fmla="*/ 4878 h 10000"/>
                <a:gd name="connsiteX14" fmla="*/ 9947 w 9947"/>
                <a:gd name="connsiteY14" fmla="*/ 4634 h 10000"/>
                <a:gd name="connsiteX15" fmla="*/ 9947 w 9947"/>
                <a:gd name="connsiteY15" fmla="*/ 2561 h 10000"/>
                <a:gd name="connsiteX16" fmla="*/ 8729 w 9947"/>
                <a:gd name="connsiteY16" fmla="*/ 2073 h 10000"/>
                <a:gd name="connsiteX17" fmla="*/ 2641 w 9947"/>
                <a:gd name="connsiteY17" fmla="*/ 122 h 10000"/>
                <a:gd name="connsiteX18" fmla="*/ 2236 w 9947"/>
                <a:gd name="connsiteY18" fmla="*/ 0 h 10000"/>
                <a:gd name="connsiteX19" fmla="*/ 1424 w 9947"/>
                <a:gd name="connsiteY19" fmla="*/ 244 h 10000"/>
                <a:gd name="connsiteX20" fmla="*/ 3 w 9947"/>
                <a:gd name="connsiteY20" fmla="*/ 5731 h 10000"/>
                <a:gd name="connsiteX21" fmla="*/ 1829 w 9947"/>
                <a:gd name="connsiteY21" fmla="*/ 4269 h 10000"/>
                <a:gd name="connsiteX22" fmla="*/ 1829 w 9947"/>
                <a:gd name="connsiteY22" fmla="*/ 3781 h 10000"/>
                <a:gd name="connsiteX23" fmla="*/ 1829 w 9947"/>
                <a:gd name="connsiteY23" fmla="*/ 2805 h 10000"/>
                <a:gd name="connsiteX24" fmla="*/ 2236 w 9947"/>
                <a:gd name="connsiteY24" fmla="*/ 1951 h 10000"/>
                <a:gd name="connsiteX25" fmla="*/ 1627 w 9947"/>
                <a:gd name="connsiteY25" fmla="*/ 1342 h 10000"/>
                <a:gd name="connsiteX26" fmla="*/ 1829 w 9947"/>
                <a:gd name="connsiteY26" fmla="*/ 3171 h 10000"/>
                <a:gd name="connsiteX27" fmla="*/ 1829 w 9947"/>
                <a:gd name="connsiteY27" fmla="*/ 4269 h 10000"/>
                <a:gd name="connsiteX28" fmla="*/ 612 w 9947"/>
                <a:gd name="connsiteY28" fmla="*/ 5000 h 10000"/>
                <a:gd name="connsiteX29" fmla="*/ 408 w 9947"/>
                <a:gd name="connsiteY29" fmla="*/ 6463 h 10000"/>
                <a:gd name="connsiteX30" fmla="*/ 814 w 9947"/>
                <a:gd name="connsiteY30" fmla="*/ 6707 h 10000"/>
                <a:gd name="connsiteX31" fmla="*/ 1424 w 9947"/>
                <a:gd name="connsiteY31" fmla="*/ 7195 h 10000"/>
                <a:gd name="connsiteX32" fmla="*/ 1424 w 9947"/>
                <a:gd name="connsiteY32" fmla="*/ 7927 h 10000"/>
                <a:gd name="connsiteX33" fmla="*/ 1829 w 9947"/>
                <a:gd name="connsiteY33" fmla="*/ 8537 h 10000"/>
                <a:gd name="connsiteX34" fmla="*/ 814 w 9947"/>
                <a:gd name="connsiteY34" fmla="*/ 9025 h 10000"/>
                <a:gd name="connsiteX35" fmla="*/ 1627 w 9947"/>
                <a:gd name="connsiteY35" fmla="*/ 9512 h 10000"/>
                <a:gd name="connsiteX36" fmla="*/ 1829 w 9947"/>
                <a:gd name="connsiteY36" fmla="*/ 9878 h 10000"/>
                <a:gd name="connsiteX37" fmla="*/ 2438 w 9947"/>
                <a:gd name="connsiteY37" fmla="*/ 9878 h 10000"/>
                <a:gd name="connsiteX38" fmla="*/ 2438 w 9947"/>
                <a:gd name="connsiteY38" fmla="*/ 9878 h 10000"/>
                <a:gd name="connsiteX0" fmla="*/ 2057 w 9606"/>
                <a:gd name="connsiteY0" fmla="*/ 9878 h 10000"/>
                <a:gd name="connsiteX1" fmla="*/ 2669 w 9606"/>
                <a:gd name="connsiteY1" fmla="*/ 10000 h 10000"/>
                <a:gd name="connsiteX2" fmla="*/ 3894 w 9606"/>
                <a:gd name="connsiteY2" fmla="*/ 9634 h 10000"/>
                <a:gd name="connsiteX3" fmla="*/ 4710 w 9606"/>
                <a:gd name="connsiteY3" fmla="*/ 9269 h 10000"/>
                <a:gd name="connsiteX4" fmla="*/ 5321 w 9606"/>
                <a:gd name="connsiteY4" fmla="*/ 9025 h 10000"/>
                <a:gd name="connsiteX5" fmla="*/ 7158 w 9606"/>
                <a:gd name="connsiteY5" fmla="*/ 8293 h 10000"/>
                <a:gd name="connsiteX6" fmla="*/ 7565 w 9606"/>
                <a:gd name="connsiteY6" fmla="*/ 7927 h 10000"/>
                <a:gd name="connsiteX7" fmla="*/ 8587 w 9606"/>
                <a:gd name="connsiteY7" fmla="*/ 7805 h 10000"/>
                <a:gd name="connsiteX8" fmla="*/ 7974 w 9606"/>
                <a:gd name="connsiteY8" fmla="*/ 7195 h 10000"/>
                <a:gd name="connsiteX9" fmla="*/ 7565 w 9606"/>
                <a:gd name="connsiteY9" fmla="*/ 6707 h 10000"/>
                <a:gd name="connsiteX10" fmla="*/ 7769 w 9606"/>
                <a:gd name="connsiteY10" fmla="*/ 6342 h 10000"/>
                <a:gd name="connsiteX11" fmla="*/ 8178 w 9606"/>
                <a:gd name="connsiteY11" fmla="*/ 5610 h 10000"/>
                <a:gd name="connsiteX12" fmla="*/ 8587 w 9606"/>
                <a:gd name="connsiteY12" fmla="*/ 5122 h 10000"/>
                <a:gd name="connsiteX13" fmla="*/ 8994 w 9606"/>
                <a:gd name="connsiteY13" fmla="*/ 4878 h 10000"/>
                <a:gd name="connsiteX14" fmla="*/ 9606 w 9606"/>
                <a:gd name="connsiteY14" fmla="*/ 4634 h 10000"/>
                <a:gd name="connsiteX15" fmla="*/ 9606 w 9606"/>
                <a:gd name="connsiteY15" fmla="*/ 2561 h 10000"/>
                <a:gd name="connsiteX16" fmla="*/ 8382 w 9606"/>
                <a:gd name="connsiteY16" fmla="*/ 2073 h 10000"/>
                <a:gd name="connsiteX17" fmla="*/ 2261 w 9606"/>
                <a:gd name="connsiteY17" fmla="*/ 122 h 10000"/>
                <a:gd name="connsiteX18" fmla="*/ 1854 w 9606"/>
                <a:gd name="connsiteY18" fmla="*/ 0 h 10000"/>
                <a:gd name="connsiteX19" fmla="*/ 1038 w 9606"/>
                <a:gd name="connsiteY19" fmla="*/ 244 h 10000"/>
                <a:gd name="connsiteX20" fmla="*/ 1445 w 9606"/>
                <a:gd name="connsiteY20" fmla="*/ 4269 h 10000"/>
                <a:gd name="connsiteX21" fmla="*/ 1445 w 9606"/>
                <a:gd name="connsiteY21" fmla="*/ 3781 h 10000"/>
                <a:gd name="connsiteX22" fmla="*/ 1445 w 9606"/>
                <a:gd name="connsiteY22" fmla="*/ 2805 h 10000"/>
                <a:gd name="connsiteX23" fmla="*/ 1854 w 9606"/>
                <a:gd name="connsiteY23" fmla="*/ 1951 h 10000"/>
                <a:gd name="connsiteX24" fmla="*/ 1242 w 9606"/>
                <a:gd name="connsiteY24" fmla="*/ 1342 h 10000"/>
                <a:gd name="connsiteX25" fmla="*/ 1445 w 9606"/>
                <a:gd name="connsiteY25" fmla="*/ 3171 h 10000"/>
                <a:gd name="connsiteX26" fmla="*/ 1445 w 9606"/>
                <a:gd name="connsiteY26" fmla="*/ 4269 h 10000"/>
                <a:gd name="connsiteX27" fmla="*/ 221 w 9606"/>
                <a:gd name="connsiteY27" fmla="*/ 5000 h 10000"/>
                <a:gd name="connsiteX28" fmla="*/ 16 w 9606"/>
                <a:gd name="connsiteY28" fmla="*/ 6463 h 10000"/>
                <a:gd name="connsiteX29" fmla="*/ 424 w 9606"/>
                <a:gd name="connsiteY29" fmla="*/ 6707 h 10000"/>
                <a:gd name="connsiteX30" fmla="*/ 1038 w 9606"/>
                <a:gd name="connsiteY30" fmla="*/ 7195 h 10000"/>
                <a:gd name="connsiteX31" fmla="*/ 1038 w 9606"/>
                <a:gd name="connsiteY31" fmla="*/ 7927 h 10000"/>
                <a:gd name="connsiteX32" fmla="*/ 1445 w 9606"/>
                <a:gd name="connsiteY32" fmla="*/ 8537 h 10000"/>
                <a:gd name="connsiteX33" fmla="*/ 424 w 9606"/>
                <a:gd name="connsiteY33" fmla="*/ 9025 h 10000"/>
                <a:gd name="connsiteX34" fmla="*/ 1242 w 9606"/>
                <a:gd name="connsiteY34" fmla="*/ 9512 h 10000"/>
                <a:gd name="connsiteX35" fmla="*/ 1445 w 9606"/>
                <a:gd name="connsiteY35" fmla="*/ 9878 h 10000"/>
                <a:gd name="connsiteX36" fmla="*/ 2057 w 9606"/>
                <a:gd name="connsiteY36" fmla="*/ 9878 h 10000"/>
                <a:gd name="connsiteX37" fmla="*/ 2057 w 9606"/>
                <a:gd name="connsiteY37" fmla="*/ 9878 h 10000"/>
                <a:gd name="connsiteX0" fmla="*/ 2141 w 10000"/>
                <a:gd name="connsiteY0" fmla="*/ 9878 h 10000"/>
                <a:gd name="connsiteX1" fmla="*/ 2778 w 10000"/>
                <a:gd name="connsiteY1" fmla="*/ 10000 h 10000"/>
                <a:gd name="connsiteX2" fmla="*/ 4054 w 10000"/>
                <a:gd name="connsiteY2" fmla="*/ 9634 h 10000"/>
                <a:gd name="connsiteX3" fmla="*/ 4903 w 10000"/>
                <a:gd name="connsiteY3" fmla="*/ 9269 h 10000"/>
                <a:gd name="connsiteX4" fmla="*/ 5539 w 10000"/>
                <a:gd name="connsiteY4" fmla="*/ 9025 h 10000"/>
                <a:gd name="connsiteX5" fmla="*/ 7452 w 10000"/>
                <a:gd name="connsiteY5" fmla="*/ 8293 h 10000"/>
                <a:gd name="connsiteX6" fmla="*/ 7875 w 10000"/>
                <a:gd name="connsiteY6" fmla="*/ 7927 h 10000"/>
                <a:gd name="connsiteX7" fmla="*/ 8939 w 10000"/>
                <a:gd name="connsiteY7" fmla="*/ 7805 h 10000"/>
                <a:gd name="connsiteX8" fmla="*/ 8301 w 10000"/>
                <a:gd name="connsiteY8" fmla="*/ 7195 h 10000"/>
                <a:gd name="connsiteX9" fmla="*/ 7875 w 10000"/>
                <a:gd name="connsiteY9" fmla="*/ 6707 h 10000"/>
                <a:gd name="connsiteX10" fmla="*/ 8088 w 10000"/>
                <a:gd name="connsiteY10" fmla="*/ 6342 h 10000"/>
                <a:gd name="connsiteX11" fmla="*/ 8513 w 10000"/>
                <a:gd name="connsiteY11" fmla="*/ 5610 h 10000"/>
                <a:gd name="connsiteX12" fmla="*/ 8939 w 10000"/>
                <a:gd name="connsiteY12" fmla="*/ 5122 h 10000"/>
                <a:gd name="connsiteX13" fmla="*/ 9363 w 10000"/>
                <a:gd name="connsiteY13" fmla="*/ 4878 h 10000"/>
                <a:gd name="connsiteX14" fmla="*/ 10000 w 10000"/>
                <a:gd name="connsiteY14" fmla="*/ 4634 h 10000"/>
                <a:gd name="connsiteX15" fmla="*/ 10000 w 10000"/>
                <a:gd name="connsiteY15" fmla="*/ 2561 h 10000"/>
                <a:gd name="connsiteX16" fmla="*/ 8726 w 10000"/>
                <a:gd name="connsiteY16" fmla="*/ 2073 h 10000"/>
                <a:gd name="connsiteX17" fmla="*/ 2354 w 10000"/>
                <a:gd name="connsiteY17" fmla="*/ 122 h 10000"/>
                <a:gd name="connsiteX18" fmla="*/ 1930 w 10000"/>
                <a:gd name="connsiteY18" fmla="*/ 0 h 10000"/>
                <a:gd name="connsiteX19" fmla="*/ 1081 w 10000"/>
                <a:gd name="connsiteY19" fmla="*/ 244 h 10000"/>
                <a:gd name="connsiteX20" fmla="*/ 1504 w 10000"/>
                <a:gd name="connsiteY20" fmla="*/ 4269 h 10000"/>
                <a:gd name="connsiteX21" fmla="*/ 1504 w 10000"/>
                <a:gd name="connsiteY21" fmla="*/ 3781 h 10000"/>
                <a:gd name="connsiteX22" fmla="*/ 1504 w 10000"/>
                <a:gd name="connsiteY22" fmla="*/ 2805 h 10000"/>
                <a:gd name="connsiteX23" fmla="*/ 1930 w 10000"/>
                <a:gd name="connsiteY23" fmla="*/ 1951 h 10000"/>
                <a:gd name="connsiteX24" fmla="*/ 1293 w 10000"/>
                <a:gd name="connsiteY24" fmla="*/ 1342 h 10000"/>
                <a:gd name="connsiteX25" fmla="*/ 1504 w 10000"/>
                <a:gd name="connsiteY25" fmla="*/ 3171 h 10000"/>
                <a:gd name="connsiteX26" fmla="*/ 230 w 10000"/>
                <a:gd name="connsiteY26" fmla="*/ 5000 h 10000"/>
                <a:gd name="connsiteX27" fmla="*/ 17 w 10000"/>
                <a:gd name="connsiteY27" fmla="*/ 6463 h 10000"/>
                <a:gd name="connsiteX28" fmla="*/ 441 w 10000"/>
                <a:gd name="connsiteY28" fmla="*/ 6707 h 10000"/>
                <a:gd name="connsiteX29" fmla="*/ 1081 w 10000"/>
                <a:gd name="connsiteY29" fmla="*/ 7195 h 10000"/>
                <a:gd name="connsiteX30" fmla="*/ 1081 w 10000"/>
                <a:gd name="connsiteY30" fmla="*/ 7927 h 10000"/>
                <a:gd name="connsiteX31" fmla="*/ 1504 w 10000"/>
                <a:gd name="connsiteY31" fmla="*/ 8537 h 10000"/>
                <a:gd name="connsiteX32" fmla="*/ 441 w 10000"/>
                <a:gd name="connsiteY32" fmla="*/ 9025 h 10000"/>
                <a:gd name="connsiteX33" fmla="*/ 1293 w 10000"/>
                <a:gd name="connsiteY33" fmla="*/ 9512 h 10000"/>
                <a:gd name="connsiteX34" fmla="*/ 1504 w 10000"/>
                <a:gd name="connsiteY34" fmla="*/ 9878 h 10000"/>
                <a:gd name="connsiteX35" fmla="*/ 2141 w 10000"/>
                <a:gd name="connsiteY35" fmla="*/ 9878 h 10000"/>
                <a:gd name="connsiteX36" fmla="*/ 2141 w 10000"/>
                <a:gd name="connsiteY36" fmla="*/ 9878 h 10000"/>
                <a:gd name="connsiteX0" fmla="*/ 2141 w 10000"/>
                <a:gd name="connsiteY0" fmla="*/ 9878 h 10000"/>
                <a:gd name="connsiteX1" fmla="*/ 2778 w 10000"/>
                <a:gd name="connsiteY1" fmla="*/ 10000 h 10000"/>
                <a:gd name="connsiteX2" fmla="*/ 4054 w 10000"/>
                <a:gd name="connsiteY2" fmla="*/ 9634 h 10000"/>
                <a:gd name="connsiteX3" fmla="*/ 4903 w 10000"/>
                <a:gd name="connsiteY3" fmla="*/ 9269 h 10000"/>
                <a:gd name="connsiteX4" fmla="*/ 5539 w 10000"/>
                <a:gd name="connsiteY4" fmla="*/ 9025 h 10000"/>
                <a:gd name="connsiteX5" fmla="*/ 7452 w 10000"/>
                <a:gd name="connsiteY5" fmla="*/ 8293 h 10000"/>
                <a:gd name="connsiteX6" fmla="*/ 7875 w 10000"/>
                <a:gd name="connsiteY6" fmla="*/ 7927 h 10000"/>
                <a:gd name="connsiteX7" fmla="*/ 8939 w 10000"/>
                <a:gd name="connsiteY7" fmla="*/ 7805 h 10000"/>
                <a:gd name="connsiteX8" fmla="*/ 8301 w 10000"/>
                <a:gd name="connsiteY8" fmla="*/ 7195 h 10000"/>
                <a:gd name="connsiteX9" fmla="*/ 7875 w 10000"/>
                <a:gd name="connsiteY9" fmla="*/ 6707 h 10000"/>
                <a:gd name="connsiteX10" fmla="*/ 8088 w 10000"/>
                <a:gd name="connsiteY10" fmla="*/ 6342 h 10000"/>
                <a:gd name="connsiteX11" fmla="*/ 8513 w 10000"/>
                <a:gd name="connsiteY11" fmla="*/ 5610 h 10000"/>
                <a:gd name="connsiteX12" fmla="*/ 8939 w 10000"/>
                <a:gd name="connsiteY12" fmla="*/ 5122 h 10000"/>
                <a:gd name="connsiteX13" fmla="*/ 9363 w 10000"/>
                <a:gd name="connsiteY13" fmla="*/ 4878 h 10000"/>
                <a:gd name="connsiteX14" fmla="*/ 10000 w 10000"/>
                <a:gd name="connsiteY14" fmla="*/ 4634 h 10000"/>
                <a:gd name="connsiteX15" fmla="*/ 10000 w 10000"/>
                <a:gd name="connsiteY15" fmla="*/ 2561 h 10000"/>
                <a:gd name="connsiteX16" fmla="*/ 8726 w 10000"/>
                <a:gd name="connsiteY16" fmla="*/ 2073 h 10000"/>
                <a:gd name="connsiteX17" fmla="*/ 2354 w 10000"/>
                <a:gd name="connsiteY17" fmla="*/ 122 h 10000"/>
                <a:gd name="connsiteX18" fmla="*/ 1930 w 10000"/>
                <a:gd name="connsiteY18" fmla="*/ 0 h 10000"/>
                <a:gd name="connsiteX19" fmla="*/ 1081 w 10000"/>
                <a:gd name="connsiteY19" fmla="*/ 244 h 10000"/>
                <a:gd name="connsiteX20" fmla="*/ 1504 w 10000"/>
                <a:gd name="connsiteY20" fmla="*/ 3781 h 10000"/>
                <a:gd name="connsiteX21" fmla="*/ 1504 w 10000"/>
                <a:gd name="connsiteY21" fmla="*/ 2805 h 10000"/>
                <a:gd name="connsiteX22" fmla="*/ 1930 w 10000"/>
                <a:gd name="connsiteY22" fmla="*/ 1951 h 10000"/>
                <a:gd name="connsiteX23" fmla="*/ 1293 w 10000"/>
                <a:gd name="connsiteY23" fmla="*/ 1342 h 10000"/>
                <a:gd name="connsiteX24" fmla="*/ 1504 w 10000"/>
                <a:gd name="connsiteY24" fmla="*/ 3171 h 10000"/>
                <a:gd name="connsiteX25" fmla="*/ 230 w 10000"/>
                <a:gd name="connsiteY25" fmla="*/ 5000 h 10000"/>
                <a:gd name="connsiteX26" fmla="*/ 17 w 10000"/>
                <a:gd name="connsiteY26" fmla="*/ 6463 h 10000"/>
                <a:gd name="connsiteX27" fmla="*/ 441 w 10000"/>
                <a:gd name="connsiteY27" fmla="*/ 6707 h 10000"/>
                <a:gd name="connsiteX28" fmla="*/ 1081 w 10000"/>
                <a:gd name="connsiteY28" fmla="*/ 7195 h 10000"/>
                <a:gd name="connsiteX29" fmla="*/ 1081 w 10000"/>
                <a:gd name="connsiteY29" fmla="*/ 7927 h 10000"/>
                <a:gd name="connsiteX30" fmla="*/ 1504 w 10000"/>
                <a:gd name="connsiteY30" fmla="*/ 8537 h 10000"/>
                <a:gd name="connsiteX31" fmla="*/ 441 w 10000"/>
                <a:gd name="connsiteY31" fmla="*/ 9025 h 10000"/>
                <a:gd name="connsiteX32" fmla="*/ 1293 w 10000"/>
                <a:gd name="connsiteY32" fmla="*/ 9512 h 10000"/>
                <a:gd name="connsiteX33" fmla="*/ 1504 w 10000"/>
                <a:gd name="connsiteY33" fmla="*/ 9878 h 10000"/>
                <a:gd name="connsiteX34" fmla="*/ 2141 w 10000"/>
                <a:gd name="connsiteY34" fmla="*/ 9878 h 10000"/>
                <a:gd name="connsiteX35" fmla="*/ 2141 w 10000"/>
                <a:gd name="connsiteY35" fmla="*/ 9878 h 10000"/>
                <a:gd name="connsiteX0" fmla="*/ 2141 w 10000"/>
                <a:gd name="connsiteY0" fmla="*/ 9878 h 10000"/>
                <a:gd name="connsiteX1" fmla="*/ 2778 w 10000"/>
                <a:gd name="connsiteY1" fmla="*/ 10000 h 10000"/>
                <a:gd name="connsiteX2" fmla="*/ 4054 w 10000"/>
                <a:gd name="connsiteY2" fmla="*/ 9634 h 10000"/>
                <a:gd name="connsiteX3" fmla="*/ 4903 w 10000"/>
                <a:gd name="connsiteY3" fmla="*/ 9269 h 10000"/>
                <a:gd name="connsiteX4" fmla="*/ 5539 w 10000"/>
                <a:gd name="connsiteY4" fmla="*/ 9025 h 10000"/>
                <a:gd name="connsiteX5" fmla="*/ 7452 w 10000"/>
                <a:gd name="connsiteY5" fmla="*/ 8293 h 10000"/>
                <a:gd name="connsiteX6" fmla="*/ 7875 w 10000"/>
                <a:gd name="connsiteY6" fmla="*/ 7927 h 10000"/>
                <a:gd name="connsiteX7" fmla="*/ 8939 w 10000"/>
                <a:gd name="connsiteY7" fmla="*/ 7805 h 10000"/>
                <a:gd name="connsiteX8" fmla="*/ 8301 w 10000"/>
                <a:gd name="connsiteY8" fmla="*/ 7195 h 10000"/>
                <a:gd name="connsiteX9" fmla="*/ 7875 w 10000"/>
                <a:gd name="connsiteY9" fmla="*/ 6707 h 10000"/>
                <a:gd name="connsiteX10" fmla="*/ 8088 w 10000"/>
                <a:gd name="connsiteY10" fmla="*/ 6342 h 10000"/>
                <a:gd name="connsiteX11" fmla="*/ 8513 w 10000"/>
                <a:gd name="connsiteY11" fmla="*/ 5610 h 10000"/>
                <a:gd name="connsiteX12" fmla="*/ 8939 w 10000"/>
                <a:gd name="connsiteY12" fmla="*/ 5122 h 10000"/>
                <a:gd name="connsiteX13" fmla="*/ 9363 w 10000"/>
                <a:gd name="connsiteY13" fmla="*/ 4878 h 10000"/>
                <a:gd name="connsiteX14" fmla="*/ 10000 w 10000"/>
                <a:gd name="connsiteY14" fmla="*/ 4634 h 10000"/>
                <a:gd name="connsiteX15" fmla="*/ 10000 w 10000"/>
                <a:gd name="connsiteY15" fmla="*/ 2561 h 10000"/>
                <a:gd name="connsiteX16" fmla="*/ 8726 w 10000"/>
                <a:gd name="connsiteY16" fmla="*/ 2073 h 10000"/>
                <a:gd name="connsiteX17" fmla="*/ 2354 w 10000"/>
                <a:gd name="connsiteY17" fmla="*/ 122 h 10000"/>
                <a:gd name="connsiteX18" fmla="*/ 1930 w 10000"/>
                <a:gd name="connsiteY18" fmla="*/ 0 h 10000"/>
                <a:gd name="connsiteX19" fmla="*/ 1081 w 10000"/>
                <a:gd name="connsiteY19" fmla="*/ 244 h 10000"/>
                <a:gd name="connsiteX20" fmla="*/ 1504 w 10000"/>
                <a:gd name="connsiteY20" fmla="*/ 2805 h 10000"/>
                <a:gd name="connsiteX21" fmla="*/ 1930 w 10000"/>
                <a:gd name="connsiteY21" fmla="*/ 1951 h 10000"/>
                <a:gd name="connsiteX22" fmla="*/ 1293 w 10000"/>
                <a:gd name="connsiteY22" fmla="*/ 1342 h 10000"/>
                <a:gd name="connsiteX23" fmla="*/ 1504 w 10000"/>
                <a:gd name="connsiteY23" fmla="*/ 3171 h 10000"/>
                <a:gd name="connsiteX24" fmla="*/ 230 w 10000"/>
                <a:gd name="connsiteY24" fmla="*/ 5000 h 10000"/>
                <a:gd name="connsiteX25" fmla="*/ 17 w 10000"/>
                <a:gd name="connsiteY25" fmla="*/ 6463 h 10000"/>
                <a:gd name="connsiteX26" fmla="*/ 441 w 10000"/>
                <a:gd name="connsiteY26" fmla="*/ 6707 h 10000"/>
                <a:gd name="connsiteX27" fmla="*/ 1081 w 10000"/>
                <a:gd name="connsiteY27" fmla="*/ 7195 h 10000"/>
                <a:gd name="connsiteX28" fmla="*/ 1081 w 10000"/>
                <a:gd name="connsiteY28" fmla="*/ 7927 h 10000"/>
                <a:gd name="connsiteX29" fmla="*/ 1504 w 10000"/>
                <a:gd name="connsiteY29" fmla="*/ 8537 h 10000"/>
                <a:gd name="connsiteX30" fmla="*/ 441 w 10000"/>
                <a:gd name="connsiteY30" fmla="*/ 9025 h 10000"/>
                <a:gd name="connsiteX31" fmla="*/ 1293 w 10000"/>
                <a:gd name="connsiteY31" fmla="*/ 9512 h 10000"/>
                <a:gd name="connsiteX32" fmla="*/ 1504 w 10000"/>
                <a:gd name="connsiteY32" fmla="*/ 9878 h 10000"/>
                <a:gd name="connsiteX33" fmla="*/ 2141 w 10000"/>
                <a:gd name="connsiteY33" fmla="*/ 9878 h 10000"/>
                <a:gd name="connsiteX34" fmla="*/ 2141 w 10000"/>
                <a:gd name="connsiteY34" fmla="*/ 9878 h 10000"/>
                <a:gd name="connsiteX0" fmla="*/ 2141 w 10000"/>
                <a:gd name="connsiteY0" fmla="*/ 9878 h 10000"/>
                <a:gd name="connsiteX1" fmla="*/ 2778 w 10000"/>
                <a:gd name="connsiteY1" fmla="*/ 10000 h 10000"/>
                <a:gd name="connsiteX2" fmla="*/ 4054 w 10000"/>
                <a:gd name="connsiteY2" fmla="*/ 9634 h 10000"/>
                <a:gd name="connsiteX3" fmla="*/ 4903 w 10000"/>
                <a:gd name="connsiteY3" fmla="*/ 9269 h 10000"/>
                <a:gd name="connsiteX4" fmla="*/ 5539 w 10000"/>
                <a:gd name="connsiteY4" fmla="*/ 9025 h 10000"/>
                <a:gd name="connsiteX5" fmla="*/ 7452 w 10000"/>
                <a:gd name="connsiteY5" fmla="*/ 8293 h 10000"/>
                <a:gd name="connsiteX6" fmla="*/ 7875 w 10000"/>
                <a:gd name="connsiteY6" fmla="*/ 7927 h 10000"/>
                <a:gd name="connsiteX7" fmla="*/ 8939 w 10000"/>
                <a:gd name="connsiteY7" fmla="*/ 7805 h 10000"/>
                <a:gd name="connsiteX8" fmla="*/ 8301 w 10000"/>
                <a:gd name="connsiteY8" fmla="*/ 7195 h 10000"/>
                <a:gd name="connsiteX9" fmla="*/ 7875 w 10000"/>
                <a:gd name="connsiteY9" fmla="*/ 6707 h 10000"/>
                <a:gd name="connsiteX10" fmla="*/ 8088 w 10000"/>
                <a:gd name="connsiteY10" fmla="*/ 6342 h 10000"/>
                <a:gd name="connsiteX11" fmla="*/ 8513 w 10000"/>
                <a:gd name="connsiteY11" fmla="*/ 5610 h 10000"/>
                <a:gd name="connsiteX12" fmla="*/ 8939 w 10000"/>
                <a:gd name="connsiteY12" fmla="*/ 5122 h 10000"/>
                <a:gd name="connsiteX13" fmla="*/ 9363 w 10000"/>
                <a:gd name="connsiteY13" fmla="*/ 4878 h 10000"/>
                <a:gd name="connsiteX14" fmla="*/ 10000 w 10000"/>
                <a:gd name="connsiteY14" fmla="*/ 4634 h 10000"/>
                <a:gd name="connsiteX15" fmla="*/ 10000 w 10000"/>
                <a:gd name="connsiteY15" fmla="*/ 2561 h 10000"/>
                <a:gd name="connsiteX16" fmla="*/ 8726 w 10000"/>
                <a:gd name="connsiteY16" fmla="*/ 2073 h 10000"/>
                <a:gd name="connsiteX17" fmla="*/ 2354 w 10000"/>
                <a:gd name="connsiteY17" fmla="*/ 122 h 10000"/>
                <a:gd name="connsiteX18" fmla="*/ 1930 w 10000"/>
                <a:gd name="connsiteY18" fmla="*/ 0 h 10000"/>
                <a:gd name="connsiteX19" fmla="*/ 1081 w 10000"/>
                <a:gd name="connsiteY19" fmla="*/ 244 h 10000"/>
                <a:gd name="connsiteX20" fmla="*/ 1504 w 10000"/>
                <a:gd name="connsiteY20" fmla="*/ 2805 h 10000"/>
                <a:gd name="connsiteX21" fmla="*/ 1930 w 10000"/>
                <a:gd name="connsiteY21" fmla="*/ 1951 h 10000"/>
                <a:gd name="connsiteX22" fmla="*/ 1293 w 10000"/>
                <a:gd name="connsiteY22" fmla="*/ 1342 h 10000"/>
                <a:gd name="connsiteX23" fmla="*/ 230 w 10000"/>
                <a:gd name="connsiteY23" fmla="*/ 5000 h 10000"/>
                <a:gd name="connsiteX24" fmla="*/ 17 w 10000"/>
                <a:gd name="connsiteY24" fmla="*/ 6463 h 10000"/>
                <a:gd name="connsiteX25" fmla="*/ 441 w 10000"/>
                <a:gd name="connsiteY25" fmla="*/ 6707 h 10000"/>
                <a:gd name="connsiteX26" fmla="*/ 1081 w 10000"/>
                <a:gd name="connsiteY26" fmla="*/ 7195 h 10000"/>
                <a:gd name="connsiteX27" fmla="*/ 1081 w 10000"/>
                <a:gd name="connsiteY27" fmla="*/ 7927 h 10000"/>
                <a:gd name="connsiteX28" fmla="*/ 1504 w 10000"/>
                <a:gd name="connsiteY28" fmla="*/ 8537 h 10000"/>
                <a:gd name="connsiteX29" fmla="*/ 441 w 10000"/>
                <a:gd name="connsiteY29" fmla="*/ 9025 h 10000"/>
                <a:gd name="connsiteX30" fmla="*/ 1293 w 10000"/>
                <a:gd name="connsiteY30" fmla="*/ 9512 h 10000"/>
                <a:gd name="connsiteX31" fmla="*/ 1504 w 10000"/>
                <a:gd name="connsiteY31" fmla="*/ 9878 h 10000"/>
                <a:gd name="connsiteX32" fmla="*/ 2141 w 10000"/>
                <a:gd name="connsiteY32" fmla="*/ 9878 h 10000"/>
                <a:gd name="connsiteX33" fmla="*/ 2141 w 10000"/>
                <a:gd name="connsiteY33" fmla="*/ 9878 h 10000"/>
                <a:gd name="connsiteX0" fmla="*/ 2141 w 10000"/>
                <a:gd name="connsiteY0" fmla="*/ 9878 h 10000"/>
                <a:gd name="connsiteX1" fmla="*/ 2778 w 10000"/>
                <a:gd name="connsiteY1" fmla="*/ 10000 h 10000"/>
                <a:gd name="connsiteX2" fmla="*/ 4054 w 10000"/>
                <a:gd name="connsiteY2" fmla="*/ 9634 h 10000"/>
                <a:gd name="connsiteX3" fmla="*/ 4903 w 10000"/>
                <a:gd name="connsiteY3" fmla="*/ 9269 h 10000"/>
                <a:gd name="connsiteX4" fmla="*/ 5539 w 10000"/>
                <a:gd name="connsiteY4" fmla="*/ 9025 h 10000"/>
                <a:gd name="connsiteX5" fmla="*/ 7452 w 10000"/>
                <a:gd name="connsiteY5" fmla="*/ 8293 h 10000"/>
                <a:gd name="connsiteX6" fmla="*/ 7875 w 10000"/>
                <a:gd name="connsiteY6" fmla="*/ 7927 h 10000"/>
                <a:gd name="connsiteX7" fmla="*/ 8939 w 10000"/>
                <a:gd name="connsiteY7" fmla="*/ 7805 h 10000"/>
                <a:gd name="connsiteX8" fmla="*/ 8301 w 10000"/>
                <a:gd name="connsiteY8" fmla="*/ 7195 h 10000"/>
                <a:gd name="connsiteX9" fmla="*/ 7875 w 10000"/>
                <a:gd name="connsiteY9" fmla="*/ 6707 h 10000"/>
                <a:gd name="connsiteX10" fmla="*/ 8088 w 10000"/>
                <a:gd name="connsiteY10" fmla="*/ 6342 h 10000"/>
                <a:gd name="connsiteX11" fmla="*/ 8513 w 10000"/>
                <a:gd name="connsiteY11" fmla="*/ 5610 h 10000"/>
                <a:gd name="connsiteX12" fmla="*/ 8939 w 10000"/>
                <a:gd name="connsiteY12" fmla="*/ 5122 h 10000"/>
                <a:gd name="connsiteX13" fmla="*/ 9363 w 10000"/>
                <a:gd name="connsiteY13" fmla="*/ 4878 h 10000"/>
                <a:gd name="connsiteX14" fmla="*/ 10000 w 10000"/>
                <a:gd name="connsiteY14" fmla="*/ 4634 h 10000"/>
                <a:gd name="connsiteX15" fmla="*/ 10000 w 10000"/>
                <a:gd name="connsiteY15" fmla="*/ 2561 h 10000"/>
                <a:gd name="connsiteX16" fmla="*/ 8726 w 10000"/>
                <a:gd name="connsiteY16" fmla="*/ 2073 h 10000"/>
                <a:gd name="connsiteX17" fmla="*/ 2354 w 10000"/>
                <a:gd name="connsiteY17" fmla="*/ 122 h 10000"/>
                <a:gd name="connsiteX18" fmla="*/ 1930 w 10000"/>
                <a:gd name="connsiteY18" fmla="*/ 0 h 10000"/>
                <a:gd name="connsiteX19" fmla="*/ 1081 w 10000"/>
                <a:gd name="connsiteY19" fmla="*/ 244 h 10000"/>
                <a:gd name="connsiteX20" fmla="*/ 1504 w 10000"/>
                <a:gd name="connsiteY20" fmla="*/ 2805 h 10000"/>
                <a:gd name="connsiteX21" fmla="*/ 1930 w 10000"/>
                <a:gd name="connsiteY21" fmla="*/ 1951 h 10000"/>
                <a:gd name="connsiteX22" fmla="*/ 230 w 10000"/>
                <a:gd name="connsiteY22" fmla="*/ 5000 h 10000"/>
                <a:gd name="connsiteX23" fmla="*/ 17 w 10000"/>
                <a:gd name="connsiteY23" fmla="*/ 6463 h 10000"/>
                <a:gd name="connsiteX24" fmla="*/ 441 w 10000"/>
                <a:gd name="connsiteY24" fmla="*/ 6707 h 10000"/>
                <a:gd name="connsiteX25" fmla="*/ 1081 w 10000"/>
                <a:gd name="connsiteY25" fmla="*/ 7195 h 10000"/>
                <a:gd name="connsiteX26" fmla="*/ 1081 w 10000"/>
                <a:gd name="connsiteY26" fmla="*/ 7927 h 10000"/>
                <a:gd name="connsiteX27" fmla="*/ 1504 w 10000"/>
                <a:gd name="connsiteY27" fmla="*/ 8537 h 10000"/>
                <a:gd name="connsiteX28" fmla="*/ 441 w 10000"/>
                <a:gd name="connsiteY28" fmla="*/ 9025 h 10000"/>
                <a:gd name="connsiteX29" fmla="*/ 1293 w 10000"/>
                <a:gd name="connsiteY29" fmla="*/ 9512 h 10000"/>
                <a:gd name="connsiteX30" fmla="*/ 1504 w 10000"/>
                <a:gd name="connsiteY30" fmla="*/ 9878 h 10000"/>
                <a:gd name="connsiteX31" fmla="*/ 2141 w 10000"/>
                <a:gd name="connsiteY31" fmla="*/ 9878 h 10000"/>
                <a:gd name="connsiteX32" fmla="*/ 2141 w 10000"/>
                <a:gd name="connsiteY32" fmla="*/ 9878 h 10000"/>
                <a:gd name="connsiteX0" fmla="*/ 2141 w 10000"/>
                <a:gd name="connsiteY0" fmla="*/ 9878 h 10000"/>
                <a:gd name="connsiteX1" fmla="*/ 2778 w 10000"/>
                <a:gd name="connsiteY1" fmla="*/ 10000 h 10000"/>
                <a:gd name="connsiteX2" fmla="*/ 4054 w 10000"/>
                <a:gd name="connsiteY2" fmla="*/ 9634 h 10000"/>
                <a:gd name="connsiteX3" fmla="*/ 4903 w 10000"/>
                <a:gd name="connsiteY3" fmla="*/ 9269 h 10000"/>
                <a:gd name="connsiteX4" fmla="*/ 5539 w 10000"/>
                <a:gd name="connsiteY4" fmla="*/ 9025 h 10000"/>
                <a:gd name="connsiteX5" fmla="*/ 7452 w 10000"/>
                <a:gd name="connsiteY5" fmla="*/ 8293 h 10000"/>
                <a:gd name="connsiteX6" fmla="*/ 7875 w 10000"/>
                <a:gd name="connsiteY6" fmla="*/ 7927 h 10000"/>
                <a:gd name="connsiteX7" fmla="*/ 8939 w 10000"/>
                <a:gd name="connsiteY7" fmla="*/ 7805 h 10000"/>
                <a:gd name="connsiteX8" fmla="*/ 8301 w 10000"/>
                <a:gd name="connsiteY8" fmla="*/ 7195 h 10000"/>
                <a:gd name="connsiteX9" fmla="*/ 7875 w 10000"/>
                <a:gd name="connsiteY9" fmla="*/ 6707 h 10000"/>
                <a:gd name="connsiteX10" fmla="*/ 8088 w 10000"/>
                <a:gd name="connsiteY10" fmla="*/ 6342 h 10000"/>
                <a:gd name="connsiteX11" fmla="*/ 8513 w 10000"/>
                <a:gd name="connsiteY11" fmla="*/ 5610 h 10000"/>
                <a:gd name="connsiteX12" fmla="*/ 8939 w 10000"/>
                <a:gd name="connsiteY12" fmla="*/ 5122 h 10000"/>
                <a:gd name="connsiteX13" fmla="*/ 9363 w 10000"/>
                <a:gd name="connsiteY13" fmla="*/ 4878 h 10000"/>
                <a:gd name="connsiteX14" fmla="*/ 10000 w 10000"/>
                <a:gd name="connsiteY14" fmla="*/ 4634 h 10000"/>
                <a:gd name="connsiteX15" fmla="*/ 10000 w 10000"/>
                <a:gd name="connsiteY15" fmla="*/ 2561 h 10000"/>
                <a:gd name="connsiteX16" fmla="*/ 8726 w 10000"/>
                <a:gd name="connsiteY16" fmla="*/ 2073 h 10000"/>
                <a:gd name="connsiteX17" fmla="*/ 2354 w 10000"/>
                <a:gd name="connsiteY17" fmla="*/ 122 h 10000"/>
                <a:gd name="connsiteX18" fmla="*/ 1930 w 10000"/>
                <a:gd name="connsiteY18" fmla="*/ 0 h 10000"/>
                <a:gd name="connsiteX19" fmla="*/ 1081 w 10000"/>
                <a:gd name="connsiteY19" fmla="*/ 244 h 10000"/>
                <a:gd name="connsiteX20" fmla="*/ 1930 w 10000"/>
                <a:gd name="connsiteY20" fmla="*/ 1951 h 10000"/>
                <a:gd name="connsiteX21" fmla="*/ 230 w 10000"/>
                <a:gd name="connsiteY21" fmla="*/ 5000 h 10000"/>
                <a:gd name="connsiteX22" fmla="*/ 17 w 10000"/>
                <a:gd name="connsiteY22" fmla="*/ 6463 h 10000"/>
                <a:gd name="connsiteX23" fmla="*/ 441 w 10000"/>
                <a:gd name="connsiteY23" fmla="*/ 6707 h 10000"/>
                <a:gd name="connsiteX24" fmla="*/ 1081 w 10000"/>
                <a:gd name="connsiteY24" fmla="*/ 7195 h 10000"/>
                <a:gd name="connsiteX25" fmla="*/ 1081 w 10000"/>
                <a:gd name="connsiteY25" fmla="*/ 7927 h 10000"/>
                <a:gd name="connsiteX26" fmla="*/ 1504 w 10000"/>
                <a:gd name="connsiteY26" fmla="*/ 8537 h 10000"/>
                <a:gd name="connsiteX27" fmla="*/ 441 w 10000"/>
                <a:gd name="connsiteY27" fmla="*/ 9025 h 10000"/>
                <a:gd name="connsiteX28" fmla="*/ 1293 w 10000"/>
                <a:gd name="connsiteY28" fmla="*/ 9512 h 10000"/>
                <a:gd name="connsiteX29" fmla="*/ 1504 w 10000"/>
                <a:gd name="connsiteY29" fmla="*/ 9878 h 10000"/>
                <a:gd name="connsiteX30" fmla="*/ 2141 w 10000"/>
                <a:gd name="connsiteY30" fmla="*/ 9878 h 10000"/>
                <a:gd name="connsiteX31" fmla="*/ 2141 w 10000"/>
                <a:gd name="connsiteY31" fmla="*/ 9878 h 10000"/>
                <a:gd name="connsiteX0" fmla="*/ 2460 w 10319"/>
                <a:gd name="connsiteY0" fmla="*/ 9878 h 10000"/>
                <a:gd name="connsiteX1" fmla="*/ 3097 w 10319"/>
                <a:gd name="connsiteY1" fmla="*/ 10000 h 10000"/>
                <a:gd name="connsiteX2" fmla="*/ 4373 w 10319"/>
                <a:gd name="connsiteY2" fmla="*/ 9634 h 10000"/>
                <a:gd name="connsiteX3" fmla="*/ 5222 w 10319"/>
                <a:gd name="connsiteY3" fmla="*/ 9269 h 10000"/>
                <a:gd name="connsiteX4" fmla="*/ 5858 w 10319"/>
                <a:gd name="connsiteY4" fmla="*/ 9025 h 10000"/>
                <a:gd name="connsiteX5" fmla="*/ 7771 w 10319"/>
                <a:gd name="connsiteY5" fmla="*/ 8293 h 10000"/>
                <a:gd name="connsiteX6" fmla="*/ 8194 w 10319"/>
                <a:gd name="connsiteY6" fmla="*/ 7927 h 10000"/>
                <a:gd name="connsiteX7" fmla="*/ 9258 w 10319"/>
                <a:gd name="connsiteY7" fmla="*/ 7805 h 10000"/>
                <a:gd name="connsiteX8" fmla="*/ 8620 w 10319"/>
                <a:gd name="connsiteY8" fmla="*/ 7195 h 10000"/>
                <a:gd name="connsiteX9" fmla="*/ 8194 w 10319"/>
                <a:gd name="connsiteY9" fmla="*/ 6707 h 10000"/>
                <a:gd name="connsiteX10" fmla="*/ 8407 w 10319"/>
                <a:gd name="connsiteY10" fmla="*/ 6342 h 10000"/>
                <a:gd name="connsiteX11" fmla="*/ 8832 w 10319"/>
                <a:gd name="connsiteY11" fmla="*/ 5610 h 10000"/>
                <a:gd name="connsiteX12" fmla="*/ 9258 w 10319"/>
                <a:gd name="connsiteY12" fmla="*/ 5122 h 10000"/>
                <a:gd name="connsiteX13" fmla="*/ 9682 w 10319"/>
                <a:gd name="connsiteY13" fmla="*/ 4878 h 10000"/>
                <a:gd name="connsiteX14" fmla="*/ 10319 w 10319"/>
                <a:gd name="connsiteY14" fmla="*/ 4634 h 10000"/>
                <a:gd name="connsiteX15" fmla="*/ 10319 w 10319"/>
                <a:gd name="connsiteY15" fmla="*/ 2561 h 10000"/>
                <a:gd name="connsiteX16" fmla="*/ 9045 w 10319"/>
                <a:gd name="connsiteY16" fmla="*/ 2073 h 10000"/>
                <a:gd name="connsiteX17" fmla="*/ 2673 w 10319"/>
                <a:gd name="connsiteY17" fmla="*/ 122 h 10000"/>
                <a:gd name="connsiteX18" fmla="*/ 2249 w 10319"/>
                <a:gd name="connsiteY18" fmla="*/ 0 h 10000"/>
                <a:gd name="connsiteX19" fmla="*/ 1400 w 10319"/>
                <a:gd name="connsiteY19" fmla="*/ 244 h 10000"/>
                <a:gd name="connsiteX20" fmla="*/ 2249 w 10319"/>
                <a:gd name="connsiteY20" fmla="*/ 1951 h 10000"/>
                <a:gd name="connsiteX21" fmla="*/ 549 w 10319"/>
                <a:gd name="connsiteY21" fmla="*/ 5000 h 10000"/>
                <a:gd name="connsiteX22" fmla="*/ 336 w 10319"/>
                <a:gd name="connsiteY22" fmla="*/ 6463 h 10000"/>
                <a:gd name="connsiteX23" fmla="*/ 760 w 10319"/>
                <a:gd name="connsiteY23" fmla="*/ 6707 h 10000"/>
                <a:gd name="connsiteX24" fmla="*/ 1400 w 10319"/>
                <a:gd name="connsiteY24" fmla="*/ 7195 h 10000"/>
                <a:gd name="connsiteX25" fmla="*/ 1400 w 10319"/>
                <a:gd name="connsiteY25" fmla="*/ 7927 h 10000"/>
                <a:gd name="connsiteX26" fmla="*/ 1823 w 10319"/>
                <a:gd name="connsiteY26" fmla="*/ 8537 h 10000"/>
                <a:gd name="connsiteX27" fmla="*/ 760 w 10319"/>
                <a:gd name="connsiteY27" fmla="*/ 9025 h 10000"/>
                <a:gd name="connsiteX28" fmla="*/ 1612 w 10319"/>
                <a:gd name="connsiteY28" fmla="*/ 9512 h 10000"/>
                <a:gd name="connsiteX29" fmla="*/ 1823 w 10319"/>
                <a:gd name="connsiteY29" fmla="*/ 9878 h 10000"/>
                <a:gd name="connsiteX30" fmla="*/ 2460 w 10319"/>
                <a:gd name="connsiteY30" fmla="*/ 9878 h 10000"/>
                <a:gd name="connsiteX31" fmla="*/ 2460 w 10319"/>
                <a:gd name="connsiteY31" fmla="*/ 9878 h 10000"/>
                <a:gd name="connsiteX0" fmla="*/ 2618 w 10477"/>
                <a:gd name="connsiteY0" fmla="*/ 9878 h 10000"/>
                <a:gd name="connsiteX1" fmla="*/ 3255 w 10477"/>
                <a:gd name="connsiteY1" fmla="*/ 10000 h 10000"/>
                <a:gd name="connsiteX2" fmla="*/ 4531 w 10477"/>
                <a:gd name="connsiteY2" fmla="*/ 9634 h 10000"/>
                <a:gd name="connsiteX3" fmla="*/ 5380 w 10477"/>
                <a:gd name="connsiteY3" fmla="*/ 9269 h 10000"/>
                <a:gd name="connsiteX4" fmla="*/ 6016 w 10477"/>
                <a:gd name="connsiteY4" fmla="*/ 9025 h 10000"/>
                <a:gd name="connsiteX5" fmla="*/ 7929 w 10477"/>
                <a:gd name="connsiteY5" fmla="*/ 8293 h 10000"/>
                <a:gd name="connsiteX6" fmla="*/ 8352 w 10477"/>
                <a:gd name="connsiteY6" fmla="*/ 7927 h 10000"/>
                <a:gd name="connsiteX7" fmla="*/ 9416 w 10477"/>
                <a:gd name="connsiteY7" fmla="*/ 7805 h 10000"/>
                <a:gd name="connsiteX8" fmla="*/ 8778 w 10477"/>
                <a:gd name="connsiteY8" fmla="*/ 7195 h 10000"/>
                <a:gd name="connsiteX9" fmla="*/ 8352 w 10477"/>
                <a:gd name="connsiteY9" fmla="*/ 6707 h 10000"/>
                <a:gd name="connsiteX10" fmla="*/ 8565 w 10477"/>
                <a:gd name="connsiteY10" fmla="*/ 6342 h 10000"/>
                <a:gd name="connsiteX11" fmla="*/ 8990 w 10477"/>
                <a:gd name="connsiteY11" fmla="*/ 5610 h 10000"/>
                <a:gd name="connsiteX12" fmla="*/ 9416 w 10477"/>
                <a:gd name="connsiteY12" fmla="*/ 5122 h 10000"/>
                <a:gd name="connsiteX13" fmla="*/ 9840 w 10477"/>
                <a:gd name="connsiteY13" fmla="*/ 4878 h 10000"/>
                <a:gd name="connsiteX14" fmla="*/ 10477 w 10477"/>
                <a:gd name="connsiteY14" fmla="*/ 4634 h 10000"/>
                <a:gd name="connsiteX15" fmla="*/ 10477 w 10477"/>
                <a:gd name="connsiteY15" fmla="*/ 2561 h 10000"/>
                <a:gd name="connsiteX16" fmla="*/ 9203 w 10477"/>
                <a:gd name="connsiteY16" fmla="*/ 2073 h 10000"/>
                <a:gd name="connsiteX17" fmla="*/ 2831 w 10477"/>
                <a:gd name="connsiteY17" fmla="*/ 122 h 10000"/>
                <a:gd name="connsiteX18" fmla="*/ 2407 w 10477"/>
                <a:gd name="connsiteY18" fmla="*/ 0 h 10000"/>
                <a:gd name="connsiteX19" fmla="*/ 1558 w 10477"/>
                <a:gd name="connsiteY19" fmla="*/ 244 h 10000"/>
                <a:gd name="connsiteX20" fmla="*/ 2407 w 10477"/>
                <a:gd name="connsiteY20" fmla="*/ 1951 h 10000"/>
                <a:gd name="connsiteX21" fmla="*/ 707 w 10477"/>
                <a:gd name="connsiteY21" fmla="*/ 5000 h 10000"/>
                <a:gd name="connsiteX22" fmla="*/ 127 w 10477"/>
                <a:gd name="connsiteY22" fmla="*/ 6463 h 10000"/>
                <a:gd name="connsiteX23" fmla="*/ 918 w 10477"/>
                <a:gd name="connsiteY23" fmla="*/ 6707 h 10000"/>
                <a:gd name="connsiteX24" fmla="*/ 1558 w 10477"/>
                <a:gd name="connsiteY24" fmla="*/ 7195 h 10000"/>
                <a:gd name="connsiteX25" fmla="*/ 1558 w 10477"/>
                <a:gd name="connsiteY25" fmla="*/ 7927 h 10000"/>
                <a:gd name="connsiteX26" fmla="*/ 1981 w 10477"/>
                <a:gd name="connsiteY26" fmla="*/ 8537 h 10000"/>
                <a:gd name="connsiteX27" fmla="*/ 918 w 10477"/>
                <a:gd name="connsiteY27" fmla="*/ 9025 h 10000"/>
                <a:gd name="connsiteX28" fmla="*/ 1770 w 10477"/>
                <a:gd name="connsiteY28" fmla="*/ 9512 h 10000"/>
                <a:gd name="connsiteX29" fmla="*/ 1981 w 10477"/>
                <a:gd name="connsiteY29" fmla="*/ 9878 h 10000"/>
                <a:gd name="connsiteX30" fmla="*/ 2618 w 10477"/>
                <a:gd name="connsiteY30" fmla="*/ 9878 h 10000"/>
                <a:gd name="connsiteX31" fmla="*/ 2618 w 10477"/>
                <a:gd name="connsiteY31" fmla="*/ 9878 h 10000"/>
                <a:gd name="connsiteX0" fmla="*/ 2618 w 10477"/>
                <a:gd name="connsiteY0" fmla="*/ 9878 h 10000"/>
                <a:gd name="connsiteX1" fmla="*/ 3255 w 10477"/>
                <a:gd name="connsiteY1" fmla="*/ 10000 h 10000"/>
                <a:gd name="connsiteX2" fmla="*/ 4531 w 10477"/>
                <a:gd name="connsiteY2" fmla="*/ 9634 h 10000"/>
                <a:gd name="connsiteX3" fmla="*/ 5380 w 10477"/>
                <a:gd name="connsiteY3" fmla="*/ 9269 h 10000"/>
                <a:gd name="connsiteX4" fmla="*/ 6016 w 10477"/>
                <a:gd name="connsiteY4" fmla="*/ 9025 h 10000"/>
                <a:gd name="connsiteX5" fmla="*/ 7929 w 10477"/>
                <a:gd name="connsiteY5" fmla="*/ 8293 h 10000"/>
                <a:gd name="connsiteX6" fmla="*/ 8352 w 10477"/>
                <a:gd name="connsiteY6" fmla="*/ 7927 h 10000"/>
                <a:gd name="connsiteX7" fmla="*/ 9416 w 10477"/>
                <a:gd name="connsiteY7" fmla="*/ 7805 h 10000"/>
                <a:gd name="connsiteX8" fmla="*/ 8778 w 10477"/>
                <a:gd name="connsiteY8" fmla="*/ 7195 h 10000"/>
                <a:gd name="connsiteX9" fmla="*/ 8352 w 10477"/>
                <a:gd name="connsiteY9" fmla="*/ 6707 h 10000"/>
                <a:gd name="connsiteX10" fmla="*/ 8565 w 10477"/>
                <a:gd name="connsiteY10" fmla="*/ 6342 h 10000"/>
                <a:gd name="connsiteX11" fmla="*/ 8990 w 10477"/>
                <a:gd name="connsiteY11" fmla="*/ 5610 h 10000"/>
                <a:gd name="connsiteX12" fmla="*/ 9416 w 10477"/>
                <a:gd name="connsiteY12" fmla="*/ 5122 h 10000"/>
                <a:gd name="connsiteX13" fmla="*/ 9840 w 10477"/>
                <a:gd name="connsiteY13" fmla="*/ 4878 h 10000"/>
                <a:gd name="connsiteX14" fmla="*/ 10477 w 10477"/>
                <a:gd name="connsiteY14" fmla="*/ 4634 h 10000"/>
                <a:gd name="connsiteX15" fmla="*/ 10477 w 10477"/>
                <a:gd name="connsiteY15" fmla="*/ 2561 h 10000"/>
                <a:gd name="connsiteX16" fmla="*/ 9203 w 10477"/>
                <a:gd name="connsiteY16" fmla="*/ 2073 h 10000"/>
                <a:gd name="connsiteX17" fmla="*/ 2831 w 10477"/>
                <a:gd name="connsiteY17" fmla="*/ 122 h 10000"/>
                <a:gd name="connsiteX18" fmla="*/ 2407 w 10477"/>
                <a:gd name="connsiteY18" fmla="*/ 0 h 10000"/>
                <a:gd name="connsiteX19" fmla="*/ 1558 w 10477"/>
                <a:gd name="connsiteY19" fmla="*/ 244 h 10000"/>
                <a:gd name="connsiteX20" fmla="*/ 2407 w 10477"/>
                <a:gd name="connsiteY20" fmla="*/ 1951 h 10000"/>
                <a:gd name="connsiteX21" fmla="*/ 1369 w 10477"/>
                <a:gd name="connsiteY21" fmla="*/ 3258 h 10000"/>
                <a:gd name="connsiteX22" fmla="*/ 707 w 10477"/>
                <a:gd name="connsiteY22" fmla="*/ 5000 h 10000"/>
                <a:gd name="connsiteX23" fmla="*/ 127 w 10477"/>
                <a:gd name="connsiteY23" fmla="*/ 6463 h 10000"/>
                <a:gd name="connsiteX24" fmla="*/ 918 w 10477"/>
                <a:gd name="connsiteY24" fmla="*/ 6707 h 10000"/>
                <a:gd name="connsiteX25" fmla="*/ 1558 w 10477"/>
                <a:gd name="connsiteY25" fmla="*/ 7195 h 10000"/>
                <a:gd name="connsiteX26" fmla="*/ 1558 w 10477"/>
                <a:gd name="connsiteY26" fmla="*/ 7927 h 10000"/>
                <a:gd name="connsiteX27" fmla="*/ 1981 w 10477"/>
                <a:gd name="connsiteY27" fmla="*/ 8537 h 10000"/>
                <a:gd name="connsiteX28" fmla="*/ 918 w 10477"/>
                <a:gd name="connsiteY28" fmla="*/ 9025 h 10000"/>
                <a:gd name="connsiteX29" fmla="*/ 1770 w 10477"/>
                <a:gd name="connsiteY29" fmla="*/ 9512 h 10000"/>
                <a:gd name="connsiteX30" fmla="*/ 1981 w 10477"/>
                <a:gd name="connsiteY30" fmla="*/ 9878 h 10000"/>
                <a:gd name="connsiteX31" fmla="*/ 2618 w 10477"/>
                <a:gd name="connsiteY31" fmla="*/ 9878 h 10000"/>
                <a:gd name="connsiteX32" fmla="*/ 2618 w 10477"/>
                <a:gd name="connsiteY32" fmla="*/ 9878 h 10000"/>
                <a:gd name="connsiteX0" fmla="*/ 2618 w 10477"/>
                <a:gd name="connsiteY0" fmla="*/ 9878 h 10000"/>
                <a:gd name="connsiteX1" fmla="*/ 3255 w 10477"/>
                <a:gd name="connsiteY1" fmla="*/ 10000 h 10000"/>
                <a:gd name="connsiteX2" fmla="*/ 4531 w 10477"/>
                <a:gd name="connsiteY2" fmla="*/ 9634 h 10000"/>
                <a:gd name="connsiteX3" fmla="*/ 5380 w 10477"/>
                <a:gd name="connsiteY3" fmla="*/ 9269 h 10000"/>
                <a:gd name="connsiteX4" fmla="*/ 6016 w 10477"/>
                <a:gd name="connsiteY4" fmla="*/ 9025 h 10000"/>
                <a:gd name="connsiteX5" fmla="*/ 7929 w 10477"/>
                <a:gd name="connsiteY5" fmla="*/ 8293 h 10000"/>
                <a:gd name="connsiteX6" fmla="*/ 8352 w 10477"/>
                <a:gd name="connsiteY6" fmla="*/ 7927 h 10000"/>
                <a:gd name="connsiteX7" fmla="*/ 9416 w 10477"/>
                <a:gd name="connsiteY7" fmla="*/ 7805 h 10000"/>
                <a:gd name="connsiteX8" fmla="*/ 8778 w 10477"/>
                <a:gd name="connsiteY8" fmla="*/ 7195 h 10000"/>
                <a:gd name="connsiteX9" fmla="*/ 8352 w 10477"/>
                <a:gd name="connsiteY9" fmla="*/ 6707 h 10000"/>
                <a:gd name="connsiteX10" fmla="*/ 8565 w 10477"/>
                <a:gd name="connsiteY10" fmla="*/ 6342 h 10000"/>
                <a:gd name="connsiteX11" fmla="*/ 8990 w 10477"/>
                <a:gd name="connsiteY11" fmla="*/ 5610 h 10000"/>
                <a:gd name="connsiteX12" fmla="*/ 9416 w 10477"/>
                <a:gd name="connsiteY12" fmla="*/ 5122 h 10000"/>
                <a:gd name="connsiteX13" fmla="*/ 9840 w 10477"/>
                <a:gd name="connsiteY13" fmla="*/ 4878 h 10000"/>
                <a:gd name="connsiteX14" fmla="*/ 10477 w 10477"/>
                <a:gd name="connsiteY14" fmla="*/ 4634 h 10000"/>
                <a:gd name="connsiteX15" fmla="*/ 10477 w 10477"/>
                <a:gd name="connsiteY15" fmla="*/ 2561 h 10000"/>
                <a:gd name="connsiteX16" fmla="*/ 9203 w 10477"/>
                <a:gd name="connsiteY16" fmla="*/ 2073 h 10000"/>
                <a:gd name="connsiteX17" fmla="*/ 2831 w 10477"/>
                <a:gd name="connsiteY17" fmla="*/ 122 h 10000"/>
                <a:gd name="connsiteX18" fmla="*/ 2407 w 10477"/>
                <a:gd name="connsiteY18" fmla="*/ 0 h 10000"/>
                <a:gd name="connsiteX19" fmla="*/ 1558 w 10477"/>
                <a:gd name="connsiteY19" fmla="*/ 244 h 10000"/>
                <a:gd name="connsiteX20" fmla="*/ 2407 w 10477"/>
                <a:gd name="connsiteY20" fmla="*/ 1951 h 10000"/>
                <a:gd name="connsiteX21" fmla="*/ 1736 w 10477"/>
                <a:gd name="connsiteY21" fmla="*/ 4151 h 10000"/>
                <a:gd name="connsiteX22" fmla="*/ 707 w 10477"/>
                <a:gd name="connsiteY22" fmla="*/ 5000 h 10000"/>
                <a:gd name="connsiteX23" fmla="*/ 127 w 10477"/>
                <a:gd name="connsiteY23" fmla="*/ 6463 h 10000"/>
                <a:gd name="connsiteX24" fmla="*/ 918 w 10477"/>
                <a:gd name="connsiteY24" fmla="*/ 6707 h 10000"/>
                <a:gd name="connsiteX25" fmla="*/ 1558 w 10477"/>
                <a:gd name="connsiteY25" fmla="*/ 7195 h 10000"/>
                <a:gd name="connsiteX26" fmla="*/ 1558 w 10477"/>
                <a:gd name="connsiteY26" fmla="*/ 7927 h 10000"/>
                <a:gd name="connsiteX27" fmla="*/ 1981 w 10477"/>
                <a:gd name="connsiteY27" fmla="*/ 8537 h 10000"/>
                <a:gd name="connsiteX28" fmla="*/ 918 w 10477"/>
                <a:gd name="connsiteY28" fmla="*/ 9025 h 10000"/>
                <a:gd name="connsiteX29" fmla="*/ 1770 w 10477"/>
                <a:gd name="connsiteY29" fmla="*/ 9512 h 10000"/>
                <a:gd name="connsiteX30" fmla="*/ 1981 w 10477"/>
                <a:gd name="connsiteY30" fmla="*/ 9878 h 10000"/>
                <a:gd name="connsiteX31" fmla="*/ 2618 w 10477"/>
                <a:gd name="connsiteY31" fmla="*/ 9878 h 10000"/>
                <a:gd name="connsiteX32" fmla="*/ 2618 w 10477"/>
                <a:gd name="connsiteY32" fmla="*/ 9878 h 10000"/>
                <a:gd name="connsiteX0" fmla="*/ 2618 w 10477"/>
                <a:gd name="connsiteY0" fmla="*/ 9878 h 10000"/>
                <a:gd name="connsiteX1" fmla="*/ 3255 w 10477"/>
                <a:gd name="connsiteY1" fmla="*/ 10000 h 10000"/>
                <a:gd name="connsiteX2" fmla="*/ 4531 w 10477"/>
                <a:gd name="connsiteY2" fmla="*/ 9634 h 10000"/>
                <a:gd name="connsiteX3" fmla="*/ 5380 w 10477"/>
                <a:gd name="connsiteY3" fmla="*/ 9269 h 10000"/>
                <a:gd name="connsiteX4" fmla="*/ 6016 w 10477"/>
                <a:gd name="connsiteY4" fmla="*/ 9025 h 10000"/>
                <a:gd name="connsiteX5" fmla="*/ 7929 w 10477"/>
                <a:gd name="connsiteY5" fmla="*/ 8293 h 10000"/>
                <a:gd name="connsiteX6" fmla="*/ 8352 w 10477"/>
                <a:gd name="connsiteY6" fmla="*/ 7927 h 10000"/>
                <a:gd name="connsiteX7" fmla="*/ 9416 w 10477"/>
                <a:gd name="connsiteY7" fmla="*/ 7805 h 10000"/>
                <a:gd name="connsiteX8" fmla="*/ 8778 w 10477"/>
                <a:gd name="connsiteY8" fmla="*/ 7195 h 10000"/>
                <a:gd name="connsiteX9" fmla="*/ 8352 w 10477"/>
                <a:gd name="connsiteY9" fmla="*/ 6707 h 10000"/>
                <a:gd name="connsiteX10" fmla="*/ 8565 w 10477"/>
                <a:gd name="connsiteY10" fmla="*/ 6342 h 10000"/>
                <a:gd name="connsiteX11" fmla="*/ 8990 w 10477"/>
                <a:gd name="connsiteY11" fmla="*/ 5610 h 10000"/>
                <a:gd name="connsiteX12" fmla="*/ 9416 w 10477"/>
                <a:gd name="connsiteY12" fmla="*/ 5122 h 10000"/>
                <a:gd name="connsiteX13" fmla="*/ 9840 w 10477"/>
                <a:gd name="connsiteY13" fmla="*/ 4878 h 10000"/>
                <a:gd name="connsiteX14" fmla="*/ 10477 w 10477"/>
                <a:gd name="connsiteY14" fmla="*/ 4634 h 10000"/>
                <a:gd name="connsiteX15" fmla="*/ 10477 w 10477"/>
                <a:gd name="connsiteY15" fmla="*/ 2561 h 10000"/>
                <a:gd name="connsiteX16" fmla="*/ 9203 w 10477"/>
                <a:gd name="connsiteY16" fmla="*/ 2073 h 10000"/>
                <a:gd name="connsiteX17" fmla="*/ 2831 w 10477"/>
                <a:gd name="connsiteY17" fmla="*/ 122 h 10000"/>
                <a:gd name="connsiteX18" fmla="*/ 2407 w 10477"/>
                <a:gd name="connsiteY18" fmla="*/ 0 h 10000"/>
                <a:gd name="connsiteX19" fmla="*/ 1558 w 10477"/>
                <a:gd name="connsiteY19" fmla="*/ 244 h 10000"/>
                <a:gd name="connsiteX20" fmla="*/ 2132 w 10477"/>
                <a:gd name="connsiteY20" fmla="*/ 2109 h 10000"/>
                <a:gd name="connsiteX21" fmla="*/ 1736 w 10477"/>
                <a:gd name="connsiteY21" fmla="*/ 4151 h 10000"/>
                <a:gd name="connsiteX22" fmla="*/ 707 w 10477"/>
                <a:gd name="connsiteY22" fmla="*/ 5000 h 10000"/>
                <a:gd name="connsiteX23" fmla="*/ 127 w 10477"/>
                <a:gd name="connsiteY23" fmla="*/ 6463 h 10000"/>
                <a:gd name="connsiteX24" fmla="*/ 918 w 10477"/>
                <a:gd name="connsiteY24" fmla="*/ 6707 h 10000"/>
                <a:gd name="connsiteX25" fmla="*/ 1558 w 10477"/>
                <a:gd name="connsiteY25" fmla="*/ 7195 h 10000"/>
                <a:gd name="connsiteX26" fmla="*/ 1558 w 10477"/>
                <a:gd name="connsiteY26" fmla="*/ 7927 h 10000"/>
                <a:gd name="connsiteX27" fmla="*/ 1981 w 10477"/>
                <a:gd name="connsiteY27" fmla="*/ 8537 h 10000"/>
                <a:gd name="connsiteX28" fmla="*/ 918 w 10477"/>
                <a:gd name="connsiteY28" fmla="*/ 9025 h 10000"/>
                <a:gd name="connsiteX29" fmla="*/ 1770 w 10477"/>
                <a:gd name="connsiteY29" fmla="*/ 9512 h 10000"/>
                <a:gd name="connsiteX30" fmla="*/ 1981 w 10477"/>
                <a:gd name="connsiteY30" fmla="*/ 9878 h 10000"/>
                <a:gd name="connsiteX31" fmla="*/ 2618 w 10477"/>
                <a:gd name="connsiteY31" fmla="*/ 9878 h 10000"/>
                <a:gd name="connsiteX32" fmla="*/ 2618 w 10477"/>
                <a:gd name="connsiteY32" fmla="*/ 9878 h 10000"/>
                <a:gd name="connsiteX0" fmla="*/ 2618 w 10477"/>
                <a:gd name="connsiteY0" fmla="*/ 9878 h 10000"/>
                <a:gd name="connsiteX1" fmla="*/ 3255 w 10477"/>
                <a:gd name="connsiteY1" fmla="*/ 10000 h 10000"/>
                <a:gd name="connsiteX2" fmla="*/ 4531 w 10477"/>
                <a:gd name="connsiteY2" fmla="*/ 9634 h 10000"/>
                <a:gd name="connsiteX3" fmla="*/ 5380 w 10477"/>
                <a:gd name="connsiteY3" fmla="*/ 9269 h 10000"/>
                <a:gd name="connsiteX4" fmla="*/ 6016 w 10477"/>
                <a:gd name="connsiteY4" fmla="*/ 9025 h 10000"/>
                <a:gd name="connsiteX5" fmla="*/ 7929 w 10477"/>
                <a:gd name="connsiteY5" fmla="*/ 8293 h 10000"/>
                <a:gd name="connsiteX6" fmla="*/ 8352 w 10477"/>
                <a:gd name="connsiteY6" fmla="*/ 7927 h 10000"/>
                <a:gd name="connsiteX7" fmla="*/ 9416 w 10477"/>
                <a:gd name="connsiteY7" fmla="*/ 7805 h 10000"/>
                <a:gd name="connsiteX8" fmla="*/ 8778 w 10477"/>
                <a:gd name="connsiteY8" fmla="*/ 7195 h 10000"/>
                <a:gd name="connsiteX9" fmla="*/ 8352 w 10477"/>
                <a:gd name="connsiteY9" fmla="*/ 6707 h 10000"/>
                <a:gd name="connsiteX10" fmla="*/ 8565 w 10477"/>
                <a:gd name="connsiteY10" fmla="*/ 6342 h 10000"/>
                <a:gd name="connsiteX11" fmla="*/ 8990 w 10477"/>
                <a:gd name="connsiteY11" fmla="*/ 5610 h 10000"/>
                <a:gd name="connsiteX12" fmla="*/ 9416 w 10477"/>
                <a:gd name="connsiteY12" fmla="*/ 5122 h 10000"/>
                <a:gd name="connsiteX13" fmla="*/ 9840 w 10477"/>
                <a:gd name="connsiteY13" fmla="*/ 4878 h 10000"/>
                <a:gd name="connsiteX14" fmla="*/ 10477 w 10477"/>
                <a:gd name="connsiteY14" fmla="*/ 4634 h 10000"/>
                <a:gd name="connsiteX15" fmla="*/ 10477 w 10477"/>
                <a:gd name="connsiteY15" fmla="*/ 2561 h 10000"/>
                <a:gd name="connsiteX16" fmla="*/ 9203 w 10477"/>
                <a:gd name="connsiteY16" fmla="*/ 2073 h 10000"/>
                <a:gd name="connsiteX17" fmla="*/ 2831 w 10477"/>
                <a:gd name="connsiteY17" fmla="*/ 122 h 10000"/>
                <a:gd name="connsiteX18" fmla="*/ 2407 w 10477"/>
                <a:gd name="connsiteY18" fmla="*/ 0 h 10000"/>
                <a:gd name="connsiteX19" fmla="*/ 1558 w 10477"/>
                <a:gd name="connsiteY19" fmla="*/ 244 h 10000"/>
                <a:gd name="connsiteX20" fmla="*/ 2132 w 10477"/>
                <a:gd name="connsiteY20" fmla="*/ 2109 h 10000"/>
                <a:gd name="connsiteX21" fmla="*/ 1736 w 10477"/>
                <a:gd name="connsiteY21" fmla="*/ 4151 h 10000"/>
                <a:gd name="connsiteX22" fmla="*/ 707 w 10477"/>
                <a:gd name="connsiteY22" fmla="*/ 5000 h 10000"/>
                <a:gd name="connsiteX23" fmla="*/ 127 w 10477"/>
                <a:gd name="connsiteY23" fmla="*/ 6463 h 10000"/>
                <a:gd name="connsiteX24" fmla="*/ 918 w 10477"/>
                <a:gd name="connsiteY24" fmla="*/ 6707 h 10000"/>
                <a:gd name="connsiteX25" fmla="*/ 1558 w 10477"/>
                <a:gd name="connsiteY25" fmla="*/ 7195 h 10000"/>
                <a:gd name="connsiteX26" fmla="*/ 1558 w 10477"/>
                <a:gd name="connsiteY26" fmla="*/ 7927 h 10000"/>
                <a:gd name="connsiteX27" fmla="*/ 1981 w 10477"/>
                <a:gd name="connsiteY27" fmla="*/ 8537 h 10000"/>
                <a:gd name="connsiteX28" fmla="*/ 918 w 10477"/>
                <a:gd name="connsiteY28" fmla="*/ 9025 h 10000"/>
                <a:gd name="connsiteX29" fmla="*/ 1770 w 10477"/>
                <a:gd name="connsiteY29" fmla="*/ 9512 h 10000"/>
                <a:gd name="connsiteX30" fmla="*/ 1981 w 10477"/>
                <a:gd name="connsiteY30" fmla="*/ 9878 h 10000"/>
                <a:gd name="connsiteX31" fmla="*/ 2618 w 10477"/>
                <a:gd name="connsiteY31" fmla="*/ 9878 h 10000"/>
                <a:gd name="connsiteX32" fmla="*/ 2618 w 10477"/>
                <a:gd name="connsiteY32" fmla="*/ 9878 h 10000"/>
                <a:gd name="connsiteX0" fmla="*/ 2618 w 10477"/>
                <a:gd name="connsiteY0" fmla="*/ 9878 h 10000"/>
                <a:gd name="connsiteX1" fmla="*/ 3255 w 10477"/>
                <a:gd name="connsiteY1" fmla="*/ 10000 h 10000"/>
                <a:gd name="connsiteX2" fmla="*/ 4531 w 10477"/>
                <a:gd name="connsiteY2" fmla="*/ 9634 h 10000"/>
                <a:gd name="connsiteX3" fmla="*/ 5380 w 10477"/>
                <a:gd name="connsiteY3" fmla="*/ 9269 h 10000"/>
                <a:gd name="connsiteX4" fmla="*/ 6016 w 10477"/>
                <a:gd name="connsiteY4" fmla="*/ 9025 h 10000"/>
                <a:gd name="connsiteX5" fmla="*/ 7929 w 10477"/>
                <a:gd name="connsiteY5" fmla="*/ 8293 h 10000"/>
                <a:gd name="connsiteX6" fmla="*/ 8352 w 10477"/>
                <a:gd name="connsiteY6" fmla="*/ 7927 h 10000"/>
                <a:gd name="connsiteX7" fmla="*/ 9416 w 10477"/>
                <a:gd name="connsiteY7" fmla="*/ 7805 h 10000"/>
                <a:gd name="connsiteX8" fmla="*/ 8778 w 10477"/>
                <a:gd name="connsiteY8" fmla="*/ 7195 h 10000"/>
                <a:gd name="connsiteX9" fmla="*/ 8352 w 10477"/>
                <a:gd name="connsiteY9" fmla="*/ 6707 h 10000"/>
                <a:gd name="connsiteX10" fmla="*/ 8565 w 10477"/>
                <a:gd name="connsiteY10" fmla="*/ 6342 h 10000"/>
                <a:gd name="connsiteX11" fmla="*/ 8990 w 10477"/>
                <a:gd name="connsiteY11" fmla="*/ 5610 h 10000"/>
                <a:gd name="connsiteX12" fmla="*/ 9416 w 10477"/>
                <a:gd name="connsiteY12" fmla="*/ 5122 h 10000"/>
                <a:gd name="connsiteX13" fmla="*/ 9840 w 10477"/>
                <a:gd name="connsiteY13" fmla="*/ 4878 h 10000"/>
                <a:gd name="connsiteX14" fmla="*/ 10477 w 10477"/>
                <a:gd name="connsiteY14" fmla="*/ 4634 h 10000"/>
                <a:gd name="connsiteX15" fmla="*/ 10477 w 10477"/>
                <a:gd name="connsiteY15" fmla="*/ 2561 h 10000"/>
                <a:gd name="connsiteX16" fmla="*/ 9203 w 10477"/>
                <a:gd name="connsiteY16" fmla="*/ 2073 h 10000"/>
                <a:gd name="connsiteX17" fmla="*/ 2831 w 10477"/>
                <a:gd name="connsiteY17" fmla="*/ 122 h 10000"/>
                <a:gd name="connsiteX18" fmla="*/ 2407 w 10477"/>
                <a:gd name="connsiteY18" fmla="*/ 0 h 10000"/>
                <a:gd name="connsiteX19" fmla="*/ 1558 w 10477"/>
                <a:gd name="connsiteY19" fmla="*/ 244 h 10000"/>
                <a:gd name="connsiteX20" fmla="*/ 2132 w 10477"/>
                <a:gd name="connsiteY20" fmla="*/ 2109 h 10000"/>
                <a:gd name="connsiteX21" fmla="*/ 1736 w 10477"/>
                <a:gd name="connsiteY21" fmla="*/ 4151 h 10000"/>
                <a:gd name="connsiteX22" fmla="*/ 707 w 10477"/>
                <a:gd name="connsiteY22" fmla="*/ 5000 h 10000"/>
                <a:gd name="connsiteX23" fmla="*/ 127 w 10477"/>
                <a:gd name="connsiteY23" fmla="*/ 6463 h 10000"/>
                <a:gd name="connsiteX24" fmla="*/ 918 w 10477"/>
                <a:gd name="connsiteY24" fmla="*/ 6707 h 10000"/>
                <a:gd name="connsiteX25" fmla="*/ 1558 w 10477"/>
                <a:gd name="connsiteY25" fmla="*/ 7195 h 10000"/>
                <a:gd name="connsiteX26" fmla="*/ 1558 w 10477"/>
                <a:gd name="connsiteY26" fmla="*/ 7927 h 10000"/>
                <a:gd name="connsiteX27" fmla="*/ 1981 w 10477"/>
                <a:gd name="connsiteY27" fmla="*/ 8537 h 10000"/>
                <a:gd name="connsiteX28" fmla="*/ 918 w 10477"/>
                <a:gd name="connsiteY28" fmla="*/ 9025 h 10000"/>
                <a:gd name="connsiteX29" fmla="*/ 1770 w 10477"/>
                <a:gd name="connsiteY29" fmla="*/ 9512 h 10000"/>
                <a:gd name="connsiteX30" fmla="*/ 1981 w 10477"/>
                <a:gd name="connsiteY30" fmla="*/ 9878 h 10000"/>
                <a:gd name="connsiteX31" fmla="*/ 2618 w 10477"/>
                <a:gd name="connsiteY31" fmla="*/ 9878 h 10000"/>
                <a:gd name="connsiteX32" fmla="*/ 2618 w 10477"/>
                <a:gd name="connsiteY32" fmla="*/ 987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477" h="10000" extrusionOk="0">
                  <a:moveTo>
                    <a:pt x="2618" y="9878"/>
                  </a:moveTo>
                  <a:cubicBezTo>
                    <a:pt x="2831" y="9756"/>
                    <a:pt x="3043" y="10000"/>
                    <a:pt x="3255" y="10000"/>
                  </a:cubicBezTo>
                  <a:lnTo>
                    <a:pt x="4531" y="9634"/>
                  </a:lnTo>
                  <a:cubicBezTo>
                    <a:pt x="4742" y="9634"/>
                    <a:pt x="5380" y="9512"/>
                    <a:pt x="5380" y="9269"/>
                  </a:cubicBezTo>
                  <a:cubicBezTo>
                    <a:pt x="5380" y="9025"/>
                    <a:pt x="5593" y="9146"/>
                    <a:pt x="6016" y="9025"/>
                  </a:cubicBezTo>
                  <a:cubicBezTo>
                    <a:pt x="6654" y="9025"/>
                    <a:pt x="7503" y="8658"/>
                    <a:pt x="7929" y="8293"/>
                  </a:cubicBezTo>
                  <a:cubicBezTo>
                    <a:pt x="8140" y="8171"/>
                    <a:pt x="8140" y="8049"/>
                    <a:pt x="8352" y="7927"/>
                  </a:cubicBezTo>
                  <a:cubicBezTo>
                    <a:pt x="8565" y="7805"/>
                    <a:pt x="8990" y="7805"/>
                    <a:pt x="9416" y="7805"/>
                  </a:cubicBezTo>
                  <a:cubicBezTo>
                    <a:pt x="9416" y="7561"/>
                    <a:pt x="8990" y="7439"/>
                    <a:pt x="8778" y="7195"/>
                  </a:cubicBezTo>
                  <a:cubicBezTo>
                    <a:pt x="8778" y="7073"/>
                    <a:pt x="8990" y="6707"/>
                    <a:pt x="8352" y="6707"/>
                  </a:cubicBezTo>
                  <a:cubicBezTo>
                    <a:pt x="8140" y="6707"/>
                    <a:pt x="8778" y="6463"/>
                    <a:pt x="8565" y="6342"/>
                  </a:cubicBezTo>
                  <a:cubicBezTo>
                    <a:pt x="8565" y="5975"/>
                    <a:pt x="8778" y="5854"/>
                    <a:pt x="8990" y="5610"/>
                  </a:cubicBezTo>
                  <a:cubicBezTo>
                    <a:pt x="8990" y="5366"/>
                    <a:pt x="9416" y="5366"/>
                    <a:pt x="9416" y="5122"/>
                  </a:cubicBezTo>
                  <a:cubicBezTo>
                    <a:pt x="9416" y="5000"/>
                    <a:pt x="9629" y="4878"/>
                    <a:pt x="9840" y="4878"/>
                  </a:cubicBezTo>
                  <a:cubicBezTo>
                    <a:pt x="10477" y="4878"/>
                    <a:pt x="10477" y="4878"/>
                    <a:pt x="10477" y="4634"/>
                  </a:cubicBezTo>
                  <a:lnTo>
                    <a:pt x="10477" y="2561"/>
                  </a:lnTo>
                  <a:cubicBezTo>
                    <a:pt x="10477" y="2317"/>
                    <a:pt x="9629" y="2195"/>
                    <a:pt x="9203" y="2073"/>
                  </a:cubicBezTo>
                  <a:cubicBezTo>
                    <a:pt x="7079" y="1463"/>
                    <a:pt x="4955" y="731"/>
                    <a:pt x="2831" y="122"/>
                  </a:cubicBezTo>
                  <a:cubicBezTo>
                    <a:pt x="2618" y="122"/>
                    <a:pt x="2618" y="0"/>
                    <a:pt x="2407" y="0"/>
                  </a:cubicBezTo>
                  <a:cubicBezTo>
                    <a:pt x="2195" y="122"/>
                    <a:pt x="1770" y="244"/>
                    <a:pt x="1558" y="244"/>
                  </a:cubicBezTo>
                  <a:cubicBezTo>
                    <a:pt x="1558" y="569"/>
                    <a:pt x="1173" y="1158"/>
                    <a:pt x="2132" y="2109"/>
                  </a:cubicBezTo>
                  <a:cubicBezTo>
                    <a:pt x="2009" y="2716"/>
                    <a:pt x="2019" y="3643"/>
                    <a:pt x="1736" y="4151"/>
                  </a:cubicBezTo>
                  <a:cubicBezTo>
                    <a:pt x="1453" y="4659"/>
                    <a:pt x="914" y="4466"/>
                    <a:pt x="707" y="5000"/>
                  </a:cubicBezTo>
                  <a:cubicBezTo>
                    <a:pt x="-366" y="5471"/>
                    <a:pt x="91" y="6179"/>
                    <a:pt x="127" y="6463"/>
                  </a:cubicBezTo>
                  <a:cubicBezTo>
                    <a:pt x="127" y="6585"/>
                    <a:pt x="707" y="6585"/>
                    <a:pt x="918" y="6707"/>
                  </a:cubicBezTo>
                  <a:cubicBezTo>
                    <a:pt x="1346" y="6829"/>
                    <a:pt x="1558" y="6951"/>
                    <a:pt x="1558" y="7195"/>
                  </a:cubicBezTo>
                  <a:lnTo>
                    <a:pt x="1558" y="7927"/>
                  </a:lnTo>
                  <a:cubicBezTo>
                    <a:pt x="1558" y="8049"/>
                    <a:pt x="1770" y="8293"/>
                    <a:pt x="1981" y="8537"/>
                  </a:cubicBezTo>
                  <a:cubicBezTo>
                    <a:pt x="1346" y="8537"/>
                    <a:pt x="-142" y="8537"/>
                    <a:pt x="918" y="9025"/>
                  </a:cubicBezTo>
                  <a:cubicBezTo>
                    <a:pt x="1346" y="9146"/>
                    <a:pt x="1558" y="9269"/>
                    <a:pt x="1770" y="9512"/>
                  </a:cubicBezTo>
                  <a:cubicBezTo>
                    <a:pt x="1770" y="9634"/>
                    <a:pt x="1981" y="9756"/>
                    <a:pt x="1981" y="9878"/>
                  </a:cubicBezTo>
                  <a:cubicBezTo>
                    <a:pt x="1981" y="10000"/>
                    <a:pt x="2618" y="9878"/>
                    <a:pt x="2618" y="9878"/>
                  </a:cubicBezTo>
                  <a:lnTo>
                    <a:pt x="2618" y="9878"/>
                  </a:lnTo>
                  <a:close/>
                </a:path>
              </a:pathLst>
            </a:custGeom>
            <a:solidFill>
              <a:srgbClr val="0050A1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399" name="Shape">
              <a:extLst>
                <a:ext uri="{FF2B5EF4-FFF2-40B4-BE49-F238E27FC236}">
                  <a16:creationId xmlns:a16="http://schemas.microsoft.com/office/drawing/2014/main" id="{DE16D2EA-EF33-4161-AE8A-3BDA5E76E5AD}"/>
                </a:ext>
              </a:extLst>
            </p:cNvPr>
            <p:cNvSpPr/>
            <p:nvPr/>
          </p:nvSpPr>
          <p:spPr>
            <a:xfrm>
              <a:off x="9332693" y="3696804"/>
              <a:ext cx="337318" cy="269955"/>
            </a:xfrm>
            <a:custGeom>
              <a:avLst/>
              <a:gdLst>
                <a:gd name="connsiteX0" fmla="*/ 1390 w 21410"/>
                <a:gd name="connsiteY0" fmla="*/ 8341 h 21410"/>
                <a:gd name="connsiteX1" fmla="*/ 1390 w 21410"/>
                <a:gd name="connsiteY1" fmla="*/ 8768 h 21410"/>
                <a:gd name="connsiteX2" fmla="*/ 864 w 21410"/>
                <a:gd name="connsiteY2" fmla="*/ 9196 h 21410"/>
                <a:gd name="connsiteX3" fmla="*/ 337 w 21410"/>
                <a:gd name="connsiteY3" fmla="*/ 10479 h 21410"/>
                <a:gd name="connsiteX4" fmla="*/ 337 w 21410"/>
                <a:gd name="connsiteY4" fmla="*/ 10907 h 21410"/>
                <a:gd name="connsiteX5" fmla="*/ 73 w 21410"/>
                <a:gd name="connsiteY5" fmla="*/ 11335 h 21410"/>
                <a:gd name="connsiteX6" fmla="*/ 864 w 21410"/>
                <a:gd name="connsiteY6" fmla="*/ 12404 h 21410"/>
                <a:gd name="connsiteX7" fmla="*/ 1390 w 21410"/>
                <a:gd name="connsiteY7" fmla="*/ 12832 h 21410"/>
                <a:gd name="connsiteX8" fmla="*/ 1390 w 21410"/>
                <a:gd name="connsiteY8" fmla="*/ 13473 h 21410"/>
                <a:gd name="connsiteX9" fmla="*/ 2181 w 21410"/>
                <a:gd name="connsiteY9" fmla="*/ 15826 h 21410"/>
                <a:gd name="connsiteX10" fmla="*/ 3761 w 21410"/>
                <a:gd name="connsiteY10" fmla="*/ 16253 h 21410"/>
                <a:gd name="connsiteX11" fmla="*/ 4551 w 21410"/>
                <a:gd name="connsiteY11" fmla="*/ 17323 h 21410"/>
                <a:gd name="connsiteX12" fmla="*/ 5605 w 21410"/>
                <a:gd name="connsiteY12" fmla="*/ 17964 h 21410"/>
                <a:gd name="connsiteX13" fmla="*/ 6659 w 21410"/>
                <a:gd name="connsiteY13" fmla="*/ 18820 h 21410"/>
                <a:gd name="connsiteX14" fmla="*/ 6659 w 21410"/>
                <a:gd name="connsiteY14" fmla="*/ 19461 h 21410"/>
                <a:gd name="connsiteX15" fmla="*/ 7186 w 21410"/>
                <a:gd name="connsiteY15" fmla="*/ 19675 h 21410"/>
                <a:gd name="connsiteX16" fmla="*/ 8239 w 21410"/>
                <a:gd name="connsiteY16" fmla="*/ 20531 h 21410"/>
                <a:gd name="connsiteX17" fmla="*/ 9030 w 21410"/>
                <a:gd name="connsiteY17" fmla="*/ 20317 h 21410"/>
                <a:gd name="connsiteX18" fmla="*/ 10083 w 21410"/>
                <a:gd name="connsiteY18" fmla="*/ 20103 h 21410"/>
                <a:gd name="connsiteX19" fmla="*/ 11400 w 21410"/>
                <a:gd name="connsiteY19" fmla="*/ 21386 h 21410"/>
                <a:gd name="connsiteX20" fmla="*/ 13244 w 21410"/>
                <a:gd name="connsiteY20" fmla="*/ 21386 h 21410"/>
                <a:gd name="connsiteX21" fmla="*/ 14298 w 21410"/>
                <a:gd name="connsiteY21" fmla="*/ 20958 h 21410"/>
                <a:gd name="connsiteX22" fmla="*/ 15351 w 21410"/>
                <a:gd name="connsiteY22" fmla="*/ 20745 h 21410"/>
                <a:gd name="connsiteX23" fmla="*/ 17986 w 21410"/>
                <a:gd name="connsiteY23" fmla="*/ 20103 h 21410"/>
                <a:gd name="connsiteX24" fmla="*/ 17986 w 21410"/>
                <a:gd name="connsiteY24" fmla="*/ 19461 h 21410"/>
                <a:gd name="connsiteX25" fmla="*/ 17195 w 21410"/>
                <a:gd name="connsiteY25" fmla="*/ 19248 h 21410"/>
                <a:gd name="connsiteX26" fmla="*/ 15878 w 21410"/>
                <a:gd name="connsiteY26" fmla="*/ 17750 h 21410"/>
                <a:gd name="connsiteX27" fmla="*/ 15351 w 21410"/>
                <a:gd name="connsiteY27" fmla="*/ 17109 h 21410"/>
                <a:gd name="connsiteX28" fmla="*/ 14561 w 21410"/>
                <a:gd name="connsiteY28" fmla="*/ 16681 h 21410"/>
                <a:gd name="connsiteX29" fmla="*/ 15351 w 21410"/>
                <a:gd name="connsiteY29" fmla="*/ 16040 h 21410"/>
                <a:gd name="connsiteX30" fmla="*/ 15878 w 21410"/>
                <a:gd name="connsiteY30" fmla="*/ 14329 h 21410"/>
                <a:gd name="connsiteX31" fmla="*/ 16142 w 21410"/>
                <a:gd name="connsiteY31" fmla="*/ 13687 h 21410"/>
                <a:gd name="connsiteX32" fmla="*/ 16932 w 21410"/>
                <a:gd name="connsiteY32" fmla="*/ 13259 h 21410"/>
                <a:gd name="connsiteX33" fmla="*/ 16932 w 21410"/>
                <a:gd name="connsiteY33" fmla="*/ 12404 h 21410"/>
                <a:gd name="connsiteX34" fmla="*/ 17459 w 21410"/>
                <a:gd name="connsiteY34" fmla="*/ 11762 h 21410"/>
                <a:gd name="connsiteX35" fmla="*/ 18512 w 21410"/>
                <a:gd name="connsiteY35" fmla="*/ 11121 h 21410"/>
                <a:gd name="connsiteX36" fmla="*/ 18776 w 21410"/>
                <a:gd name="connsiteY36" fmla="*/ 9624 h 21410"/>
                <a:gd name="connsiteX37" fmla="*/ 18776 w 21410"/>
                <a:gd name="connsiteY37" fmla="*/ 8982 h 21410"/>
                <a:gd name="connsiteX38" fmla="*/ 19303 w 21410"/>
                <a:gd name="connsiteY38" fmla="*/ 7913 h 21410"/>
                <a:gd name="connsiteX39" fmla="*/ 20620 w 21410"/>
                <a:gd name="connsiteY39" fmla="*/ 6202 h 21410"/>
                <a:gd name="connsiteX40" fmla="*/ 21410 w 21410"/>
                <a:gd name="connsiteY40" fmla="*/ 5774 h 21410"/>
                <a:gd name="connsiteX41" fmla="*/ 20620 w 21410"/>
                <a:gd name="connsiteY41" fmla="*/ 4919 h 21410"/>
                <a:gd name="connsiteX42" fmla="*/ 19830 w 21410"/>
                <a:gd name="connsiteY42" fmla="*/ 3636 h 21410"/>
                <a:gd name="connsiteX43" fmla="*/ 19830 w 21410"/>
                <a:gd name="connsiteY43" fmla="*/ 2352 h 21410"/>
                <a:gd name="connsiteX44" fmla="*/ 19566 w 21410"/>
                <a:gd name="connsiteY44" fmla="*/ 1925 h 21410"/>
                <a:gd name="connsiteX45" fmla="*/ 19303 w 21410"/>
                <a:gd name="connsiteY45" fmla="*/ 1069 h 21410"/>
                <a:gd name="connsiteX46" fmla="*/ 17722 w 21410"/>
                <a:gd name="connsiteY46" fmla="*/ 0 h 21410"/>
                <a:gd name="connsiteX47" fmla="*/ 16669 w 21410"/>
                <a:gd name="connsiteY47" fmla="*/ 428 h 21410"/>
                <a:gd name="connsiteX48" fmla="*/ 15615 w 21410"/>
                <a:gd name="connsiteY48" fmla="*/ 1069 h 21410"/>
                <a:gd name="connsiteX49" fmla="*/ 14561 w 21410"/>
                <a:gd name="connsiteY49" fmla="*/ 1069 h 21410"/>
                <a:gd name="connsiteX50" fmla="*/ 11927 w 21410"/>
                <a:gd name="connsiteY50" fmla="*/ 1069 h 21410"/>
                <a:gd name="connsiteX51" fmla="*/ 4288 w 21410"/>
                <a:gd name="connsiteY51" fmla="*/ 1069 h 21410"/>
                <a:gd name="connsiteX52" fmla="*/ 4025 w 21410"/>
                <a:gd name="connsiteY52" fmla="*/ 2994 h 21410"/>
                <a:gd name="connsiteX53" fmla="*/ 3234 w 21410"/>
                <a:gd name="connsiteY53" fmla="*/ 3422 h 21410"/>
                <a:gd name="connsiteX54" fmla="*/ 2708 w 21410"/>
                <a:gd name="connsiteY54" fmla="*/ 3850 h 21410"/>
                <a:gd name="connsiteX55" fmla="*/ 2708 w 21410"/>
                <a:gd name="connsiteY55" fmla="*/ 6844 h 21410"/>
                <a:gd name="connsiteX56" fmla="*/ 2708 w 21410"/>
                <a:gd name="connsiteY56" fmla="*/ 7913 h 21410"/>
                <a:gd name="connsiteX57" fmla="*/ 1390 w 21410"/>
                <a:gd name="connsiteY57" fmla="*/ 8341 h 21410"/>
                <a:gd name="connsiteX0" fmla="*/ 1390 w 21410"/>
                <a:gd name="connsiteY0" fmla="*/ 8341 h 21410"/>
                <a:gd name="connsiteX1" fmla="*/ 1390 w 21410"/>
                <a:gd name="connsiteY1" fmla="*/ 8768 h 21410"/>
                <a:gd name="connsiteX2" fmla="*/ 864 w 21410"/>
                <a:gd name="connsiteY2" fmla="*/ 9196 h 21410"/>
                <a:gd name="connsiteX3" fmla="*/ 337 w 21410"/>
                <a:gd name="connsiteY3" fmla="*/ 10479 h 21410"/>
                <a:gd name="connsiteX4" fmla="*/ 337 w 21410"/>
                <a:gd name="connsiteY4" fmla="*/ 10907 h 21410"/>
                <a:gd name="connsiteX5" fmla="*/ 73 w 21410"/>
                <a:gd name="connsiteY5" fmla="*/ 11335 h 21410"/>
                <a:gd name="connsiteX6" fmla="*/ 864 w 21410"/>
                <a:gd name="connsiteY6" fmla="*/ 12404 h 21410"/>
                <a:gd name="connsiteX7" fmla="*/ 1390 w 21410"/>
                <a:gd name="connsiteY7" fmla="*/ 12832 h 21410"/>
                <a:gd name="connsiteX8" fmla="*/ 2181 w 21410"/>
                <a:gd name="connsiteY8" fmla="*/ 15826 h 21410"/>
                <a:gd name="connsiteX9" fmla="*/ 3761 w 21410"/>
                <a:gd name="connsiteY9" fmla="*/ 16253 h 21410"/>
                <a:gd name="connsiteX10" fmla="*/ 4551 w 21410"/>
                <a:gd name="connsiteY10" fmla="*/ 17323 h 21410"/>
                <a:gd name="connsiteX11" fmla="*/ 5605 w 21410"/>
                <a:gd name="connsiteY11" fmla="*/ 17964 h 21410"/>
                <a:gd name="connsiteX12" fmla="*/ 6659 w 21410"/>
                <a:gd name="connsiteY12" fmla="*/ 18820 h 21410"/>
                <a:gd name="connsiteX13" fmla="*/ 6659 w 21410"/>
                <a:gd name="connsiteY13" fmla="*/ 19461 h 21410"/>
                <a:gd name="connsiteX14" fmla="*/ 7186 w 21410"/>
                <a:gd name="connsiteY14" fmla="*/ 19675 h 21410"/>
                <a:gd name="connsiteX15" fmla="*/ 8239 w 21410"/>
                <a:gd name="connsiteY15" fmla="*/ 20531 h 21410"/>
                <a:gd name="connsiteX16" fmla="*/ 9030 w 21410"/>
                <a:gd name="connsiteY16" fmla="*/ 20317 h 21410"/>
                <a:gd name="connsiteX17" fmla="*/ 10083 w 21410"/>
                <a:gd name="connsiteY17" fmla="*/ 20103 h 21410"/>
                <a:gd name="connsiteX18" fmla="*/ 11400 w 21410"/>
                <a:gd name="connsiteY18" fmla="*/ 21386 h 21410"/>
                <a:gd name="connsiteX19" fmla="*/ 13244 w 21410"/>
                <a:gd name="connsiteY19" fmla="*/ 21386 h 21410"/>
                <a:gd name="connsiteX20" fmla="*/ 14298 w 21410"/>
                <a:gd name="connsiteY20" fmla="*/ 20958 h 21410"/>
                <a:gd name="connsiteX21" fmla="*/ 15351 w 21410"/>
                <a:gd name="connsiteY21" fmla="*/ 20745 h 21410"/>
                <a:gd name="connsiteX22" fmla="*/ 17986 w 21410"/>
                <a:gd name="connsiteY22" fmla="*/ 20103 h 21410"/>
                <a:gd name="connsiteX23" fmla="*/ 17986 w 21410"/>
                <a:gd name="connsiteY23" fmla="*/ 19461 h 21410"/>
                <a:gd name="connsiteX24" fmla="*/ 17195 w 21410"/>
                <a:gd name="connsiteY24" fmla="*/ 19248 h 21410"/>
                <a:gd name="connsiteX25" fmla="*/ 15878 w 21410"/>
                <a:gd name="connsiteY25" fmla="*/ 17750 h 21410"/>
                <a:gd name="connsiteX26" fmla="*/ 15351 w 21410"/>
                <a:gd name="connsiteY26" fmla="*/ 17109 h 21410"/>
                <a:gd name="connsiteX27" fmla="*/ 14561 w 21410"/>
                <a:gd name="connsiteY27" fmla="*/ 16681 h 21410"/>
                <a:gd name="connsiteX28" fmla="*/ 15351 w 21410"/>
                <a:gd name="connsiteY28" fmla="*/ 16040 h 21410"/>
                <a:gd name="connsiteX29" fmla="*/ 15878 w 21410"/>
                <a:gd name="connsiteY29" fmla="*/ 14329 h 21410"/>
                <a:gd name="connsiteX30" fmla="*/ 16142 w 21410"/>
                <a:gd name="connsiteY30" fmla="*/ 13687 h 21410"/>
                <a:gd name="connsiteX31" fmla="*/ 16932 w 21410"/>
                <a:gd name="connsiteY31" fmla="*/ 13259 h 21410"/>
                <a:gd name="connsiteX32" fmla="*/ 16932 w 21410"/>
                <a:gd name="connsiteY32" fmla="*/ 12404 h 21410"/>
                <a:gd name="connsiteX33" fmla="*/ 17459 w 21410"/>
                <a:gd name="connsiteY33" fmla="*/ 11762 h 21410"/>
                <a:gd name="connsiteX34" fmla="*/ 18512 w 21410"/>
                <a:gd name="connsiteY34" fmla="*/ 11121 h 21410"/>
                <a:gd name="connsiteX35" fmla="*/ 18776 w 21410"/>
                <a:gd name="connsiteY35" fmla="*/ 9624 h 21410"/>
                <a:gd name="connsiteX36" fmla="*/ 18776 w 21410"/>
                <a:gd name="connsiteY36" fmla="*/ 8982 h 21410"/>
                <a:gd name="connsiteX37" fmla="*/ 19303 w 21410"/>
                <a:gd name="connsiteY37" fmla="*/ 7913 h 21410"/>
                <a:gd name="connsiteX38" fmla="*/ 20620 w 21410"/>
                <a:gd name="connsiteY38" fmla="*/ 6202 h 21410"/>
                <a:gd name="connsiteX39" fmla="*/ 21410 w 21410"/>
                <a:gd name="connsiteY39" fmla="*/ 5774 h 21410"/>
                <a:gd name="connsiteX40" fmla="*/ 20620 w 21410"/>
                <a:gd name="connsiteY40" fmla="*/ 4919 h 21410"/>
                <a:gd name="connsiteX41" fmla="*/ 19830 w 21410"/>
                <a:gd name="connsiteY41" fmla="*/ 3636 h 21410"/>
                <a:gd name="connsiteX42" fmla="*/ 19830 w 21410"/>
                <a:gd name="connsiteY42" fmla="*/ 2352 h 21410"/>
                <a:gd name="connsiteX43" fmla="*/ 19566 w 21410"/>
                <a:gd name="connsiteY43" fmla="*/ 1925 h 21410"/>
                <a:gd name="connsiteX44" fmla="*/ 19303 w 21410"/>
                <a:gd name="connsiteY44" fmla="*/ 1069 h 21410"/>
                <a:gd name="connsiteX45" fmla="*/ 17722 w 21410"/>
                <a:gd name="connsiteY45" fmla="*/ 0 h 21410"/>
                <a:gd name="connsiteX46" fmla="*/ 16669 w 21410"/>
                <a:gd name="connsiteY46" fmla="*/ 428 h 21410"/>
                <a:gd name="connsiteX47" fmla="*/ 15615 w 21410"/>
                <a:gd name="connsiteY47" fmla="*/ 1069 h 21410"/>
                <a:gd name="connsiteX48" fmla="*/ 14561 w 21410"/>
                <a:gd name="connsiteY48" fmla="*/ 1069 h 21410"/>
                <a:gd name="connsiteX49" fmla="*/ 11927 w 21410"/>
                <a:gd name="connsiteY49" fmla="*/ 1069 h 21410"/>
                <a:gd name="connsiteX50" fmla="*/ 4288 w 21410"/>
                <a:gd name="connsiteY50" fmla="*/ 1069 h 21410"/>
                <a:gd name="connsiteX51" fmla="*/ 4025 w 21410"/>
                <a:gd name="connsiteY51" fmla="*/ 2994 h 21410"/>
                <a:gd name="connsiteX52" fmla="*/ 3234 w 21410"/>
                <a:gd name="connsiteY52" fmla="*/ 3422 h 21410"/>
                <a:gd name="connsiteX53" fmla="*/ 2708 w 21410"/>
                <a:gd name="connsiteY53" fmla="*/ 3850 h 21410"/>
                <a:gd name="connsiteX54" fmla="*/ 2708 w 21410"/>
                <a:gd name="connsiteY54" fmla="*/ 6844 h 21410"/>
                <a:gd name="connsiteX55" fmla="*/ 2708 w 21410"/>
                <a:gd name="connsiteY55" fmla="*/ 7913 h 21410"/>
                <a:gd name="connsiteX56" fmla="*/ 1390 w 21410"/>
                <a:gd name="connsiteY56" fmla="*/ 8341 h 21410"/>
                <a:gd name="connsiteX0" fmla="*/ 1390 w 21410"/>
                <a:gd name="connsiteY0" fmla="*/ 8341 h 21410"/>
                <a:gd name="connsiteX1" fmla="*/ 1390 w 21410"/>
                <a:gd name="connsiteY1" fmla="*/ 8768 h 21410"/>
                <a:gd name="connsiteX2" fmla="*/ 864 w 21410"/>
                <a:gd name="connsiteY2" fmla="*/ 9196 h 21410"/>
                <a:gd name="connsiteX3" fmla="*/ 337 w 21410"/>
                <a:gd name="connsiteY3" fmla="*/ 10479 h 21410"/>
                <a:gd name="connsiteX4" fmla="*/ 337 w 21410"/>
                <a:gd name="connsiteY4" fmla="*/ 10907 h 21410"/>
                <a:gd name="connsiteX5" fmla="*/ 73 w 21410"/>
                <a:gd name="connsiteY5" fmla="*/ 11335 h 21410"/>
                <a:gd name="connsiteX6" fmla="*/ 864 w 21410"/>
                <a:gd name="connsiteY6" fmla="*/ 12404 h 21410"/>
                <a:gd name="connsiteX7" fmla="*/ 2181 w 21410"/>
                <a:gd name="connsiteY7" fmla="*/ 15826 h 21410"/>
                <a:gd name="connsiteX8" fmla="*/ 3761 w 21410"/>
                <a:gd name="connsiteY8" fmla="*/ 16253 h 21410"/>
                <a:gd name="connsiteX9" fmla="*/ 4551 w 21410"/>
                <a:gd name="connsiteY9" fmla="*/ 17323 h 21410"/>
                <a:gd name="connsiteX10" fmla="*/ 5605 w 21410"/>
                <a:gd name="connsiteY10" fmla="*/ 17964 h 21410"/>
                <a:gd name="connsiteX11" fmla="*/ 6659 w 21410"/>
                <a:gd name="connsiteY11" fmla="*/ 18820 h 21410"/>
                <a:gd name="connsiteX12" fmla="*/ 6659 w 21410"/>
                <a:gd name="connsiteY12" fmla="*/ 19461 h 21410"/>
                <a:gd name="connsiteX13" fmla="*/ 7186 w 21410"/>
                <a:gd name="connsiteY13" fmla="*/ 19675 h 21410"/>
                <a:gd name="connsiteX14" fmla="*/ 8239 w 21410"/>
                <a:gd name="connsiteY14" fmla="*/ 20531 h 21410"/>
                <a:gd name="connsiteX15" fmla="*/ 9030 w 21410"/>
                <a:gd name="connsiteY15" fmla="*/ 20317 h 21410"/>
                <a:gd name="connsiteX16" fmla="*/ 10083 w 21410"/>
                <a:gd name="connsiteY16" fmla="*/ 20103 h 21410"/>
                <a:gd name="connsiteX17" fmla="*/ 11400 w 21410"/>
                <a:gd name="connsiteY17" fmla="*/ 21386 h 21410"/>
                <a:gd name="connsiteX18" fmla="*/ 13244 w 21410"/>
                <a:gd name="connsiteY18" fmla="*/ 21386 h 21410"/>
                <a:gd name="connsiteX19" fmla="*/ 14298 w 21410"/>
                <a:gd name="connsiteY19" fmla="*/ 20958 h 21410"/>
                <a:gd name="connsiteX20" fmla="*/ 15351 w 21410"/>
                <a:gd name="connsiteY20" fmla="*/ 20745 h 21410"/>
                <a:gd name="connsiteX21" fmla="*/ 17986 w 21410"/>
                <a:gd name="connsiteY21" fmla="*/ 20103 h 21410"/>
                <a:gd name="connsiteX22" fmla="*/ 17986 w 21410"/>
                <a:gd name="connsiteY22" fmla="*/ 19461 h 21410"/>
                <a:gd name="connsiteX23" fmla="*/ 17195 w 21410"/>
                <a:gd name="connsiteY23" fmla="*/ 19248 h 21410"/>
                <a:gd name="connsiteX24" fmla="*/ 15878 w 21410"/>
                <a:gd name="connsiteY24" fmla="*/ 17750 h 21410"/>
                <a:gd name="connsiteX25" fmla="*/ 15351 w 21410"/>
                <a:gd name="connsiteY25" fmla="*/ 17109 h 21410"/>
                <a:gd name="connsiteX26" fmla="*/ 14561 w 21410"/>
                <a:gd name="connsiteY26" fmla="*/ 16681 h 21410"/>
                <a:gd name="connsiteX27" fmla="*/ 15351 w 21410"/>
                <a:gd name="connsiteY27" fmla="*/ 16040 h 21410"/>
                <a:gd name="connsiteX28" fmla="*/ 15878 w 21410"/>
                <a:gd name="connsiteY28" fmla="*/ 14329 h 21410"/>
                <a:gd name="connsiteX29" fmla="*/ 16142 w 21410"/>
                <a:gd name="connsiteY29" fmla="*/ 13687 h 21410"/>
                <a:gd name="connsiteX30" fmla="*/ 16932 w 21410"/>
                <a:gd name="connsiteY30" fmla="*/ 13259 h 21410"/>
                <a:gd name="connsiteX31" fmla="*/ 16932 w 21410"/>
                <a:gd name="connsiteY31" fmla="*/ 12404 h 21410"/>
                <a:gd name="connsiteX32" fmla="*/ 17459 w 21410"/>
                <a:gd name="connsiteY32" fmla="*/ 11762 h 21410"/>
                <a:gd name="connsiteX33" fmla="*/ 18512 w 21410"/>
                <a:gd name="connsiteY33" fmla="*/ 11121 h 21410"/>
                <a:gd name="connsiteX34" fmla="*/ 18776 w 21410"/>
                <a:gd name="connsiteY34" fmla="*/ 9624 h 21410"/>
                <a:gd name="connsiteX35" fmla="*/ 18776 w 21410"/>
                <a:gd name="connsiteY35" fmla="*/ 8982 h 21410"/>
                <a:gd name="connsiteX36" fmla="*/ 19303 w 21410"/>
                <a:gd name="connsiteY36" fmla="*/ 7913 h 21410"/>
                <a:gd name="connsiteX37" fmla="*/ 20620 w 21410"/>
                <a:gd name="connsiteY37" fmla="*/ 6202 h 21410"/>
                <a:gd name="connsiteX38" fmla="*/ 21410 w 21410"/>
                <a:gd name="connsiteY38" fmla="*/ 5774 h 21410"/>
                <a:gd name="connsiteX39" fmla="*/ 20620 w 21410"/>
                <a:gd name="connsiteY39" fmla="*/ 4919 h 21410"/>
                <a:gd name="connsiteX40" fmla="*/ 19830 w 21410"/>
                <a:gd name="connsiteY40" fmla="*/ 3636 h 21410"/>
                <a:gd name="connsiteX41" fmla="*/ 19830 w 21410"/>
                <a:gd name="connsiteY41" fmla="*/ 2352 h 21410"/>
                <a:gd name="connsiteX42" fmla="*/ 19566 w 21410"/>
                <a:gd name="connsiteY42" fmla="*/ 1925 h 21410"/>
                <a:gd name="connsiteX43" fmla="*/ 19303 w 21410"/>
                <a:gd name="connsiteY43" fmla="*/ 1069 h 21410"/>
                <a:gd name="connsiteX44" fmla="*/ 17722 w 21410"/>
                <a:gd name="connsiteY44" fmla="*/ 0 h 21410"/>
                <a:gd name="connsiteX45" fmla="*/ 16669 w 21410"/>
                <a:gd name="connsiteY45" fmla="*/ 428 h 21410"/>
                <a:gd name="connsiteX46" fmla="*/ 15615 w 21410"/>
                <a:gd name="connsiteY46" fmla="*/ 1069 h 21410"/>
                <a:gd name="connsiteX47" fmla="*/ 14561 w 21410"/>
                <a:gd name="connsiteY47" fmla="*/ 1069 h 21410"/>
                <a:gd name="connsiteX48" fmla="*/ 11927 w 21410"/>
                <a:gd name="connsiteY48" fmla="*/ 1069 h 21410"/>
                <a:gd name="connsiteX49" fmla="*/ 4288 w 21410"/>
                <a:gd name="connsiteY49" fmla="*/ 1069 h 21410"/>
                <a:gd name="connsiteX50" fmla="*/ 4025 w 21410"/>
                <a:gd name="connsiteY50" fmla="*/ 2994 h 21410"/>
                <a:gd name="connsiteX51" fmla="*/ 3234 w 21410"/>
                <a:gd name="connsiteY51" fmla="*/ 3422 h 21410"/>
                <a:gd name="connsiteX52" fmla="*/ 2708 w 21410"/>
                <a:gd name="connsiteY52" fmla="*/ 3850 h 21410"/>
                <a:gd name="connsiteX53" fmla="*/ 2708 w 21410"/>
                <a:gd name="connsiteY53" fmla="*/ 6844 h 21410"/>
                <a:gd name="connsiteX54" fmla="*/ 2708 w 21410"/>
                <a:gd name="connsiteY54" fmla="*/ 7913 h 21410"/>
                <a:gd name="connsiteX55" fmla="*/ 1390 w 21410"/>
                <a:gd name="connsiteY55" fmla="*/ 8341 h 21410"/>
                <a:gd name="connsiteX0" fmla="*/ 1407 w 21427"/>
                <a:gd name="connsiteY0" fmla="*/ 8341 h 21410"/>
                <a:gd name="connsiteX1" fmla="*/ 1407 w 21427"/>
                <a:gd name="connsiteY1" fmla="*/ 8768 h 21410"/>
                <a:gd name="connsiteX2" fmla="*/ 881 w 21427"/>
                <a:gd name="connsiteY2" fmla="*/ 9196 h 21410"/>
                <a:gd name="connsiteX3" fmla="*/ 354 w 21427"/>
                <a:gd name="connsiteY3" fmla="*/ 10479 h 21410"/>
                <a:gd name="connsiteX4" fmla="*/ 354 w 21427"/>
                <a:gd name="connsiteY4" fmla="*/ 10907 h 21410"/>
                <a:gd name="connsiteX5" fmla="*/ 90 w 21427"/>
                <a:gd name="connsiteY5" fmla="*/ 11335 h 21410"/>
                <a:gd name="connsiteX6" fmla="*/ 2198 w 21427"/>
                <a:gd name="connsiteY6" fmla="*/ 15826 h 21410"/>
                <a:gd name="connsiteX7" fmla="*/ 3778 w 21427"/>
                <a:gd name="connsiteY7" fmla="*/ 16253 h 21410"/>
                <a:gd name="connsiteX8" fmla="*/ 4568 w 21427"/>
                <a:gd name="connsiteY8" fmla="*/ 17323 h 21410"/>
                <a:gd name="connsiteX9" fmla="*/ 5622 w 21427"/>
                <a:gd name="connsiteY9" fmla="*/ 17964 h 21410"/>
                <a:gd name="connsiteX10" fmla="*/ 6676 w 21427"/>
                <a:gd name="connsiteY10" fmla="*/ 18820 h 21410"/>
                <a:gd name="connsiteX11" fmla="*/ 6676 w 21427"/>
                <a:gd name="connsiteY11" fmla="*/ 19461 h 21410"/>
                <a:gd name="connsiteX12" fmla="*/ 7203 w 21427"/>
                <a:gd name="connsiteY12" fmla="*/ 19675 h 21410"/>
                <a:gd name="connsiteX13" fmla="*/ 8256 w 21427"/>
                <a:gd name="connsiteY13" fmla="*/ 20531 h 21410"/>
                <a:gd name="connsiteX14" fmla="*/ 9047 w 21427"/>
                <a:gd name="connsiteY14" fmla="*/ 20317 h 21410"/>
                <a:gd name="connsiteX15" fmla="*/ 10100 w 21427"/>
                <a:gd name="connsiteY15" fmla="*/ 20103 h 21410"/>
                <a:gd name="connsiteX16" fmla="*/ 11417 w 21427"/>
                <a:gd name="connsiteY16" fmla="*/ 21386 h 21410"/>
                <a:gd name="connsiteX17" fmla="*/ 13261 w 21427"/>
                <a:gd name="connsiteY17" fmla="*/ 21386 h 21410"/>
                <a:gd name="connsiteX18" fmla="*/ 14315 w 21427"/>
                <a:gd name="connsiteY18" fmla="*/ 20958 h 21410"/>
                <a:gd name="connsiteX19" fmla="*/ 15368 w 21427"/>
                <a:gd name="connsiteY19" fmla="*/ 20745 h 21410"/>
                <a:gd name="connsiteX20" fmla="*/ 18003 w 21427"/>
                <a:gd name="connsiteY20" fmla="*/ 20103 h 21410"/>
                <a:gd name="connsiteX21" fmla="*/ 18003 w 21427"/>
                <a:gd name="connsiteY21" fmla="*/ 19461 h 21410"/>
                <a:gd name="connsiteX22" fmla="*/ 17212 w 21427"/>
                <a:gd name="connsiteY22" fmla="*/ 19248 h 21410"/>
                <a:gd name="connsiteX23" fmla="*/ 15895 w 21427"/>
                <a:gd name="connsiteY23" fmla="*/ 17750 h 21410"/>
                <a:gd name="connsiteX24" fmla="*/ 15368 w 21427"/>
                <a:gd name="connsiteY24" fmla="*/ 17109 h 21410"/>
                <a:gd name="connsiteX25" fmla="*/ 14578 w 21427"/>
                <a:gd name="connsiteY25" fmla="*/ 16681 h 21410"/>
                <a:gd name="connsiteX26" fmla="*/ 15368 w 21427"/>
                <a:gd name="connsiteY26" fmla="*/ 16040 h 21410"/>
                <a:gd name="connsiteX27" fmla="*/ 15895 w 21427"/>
                <a:gd name="connsiteY27" fmla="*/ 14329 h 21410"/>
                <a:gd name="connsiteX28" fmla="*/ 16159 w 21427"/>
                <a:gd name="connsiteY28" fmla="*/ 13687 h 21410"/>
                <a:gd name="connsiteX29" fmla="*/ 16949 w 21427"/>
                <a:gd name="connsiteY29" fmla="*/ 13259 h 21410"/>
                <a:gd name="connsiteX30" fmla="*/ 16949 w 21427"/>
                <a:gd name="connsiteY30" fmla="*/ 12404 h 21410"/>
                <a:gd name="connsiteX31" fmla="*/ 17476 w 21427"/>
                <a:gd name="connsiteY31" fmla="*/ 11762 h 21410"/>
                <a:gd name="connsiteX32" fmla="*/ 18529 w 21427"/>
                <a:gd name="connsiteY32" fmla="*/ 11121 h 21410"/>
                <a:gd name="connsiteX33" fmla="*/ 18793 w 21427"/>
                <a:gd name="connsiteY33" fmla="*/ 9624 h 21410"/>
                <a:gd name="connsiteX34" fmla="*/ 18793 w 21427"/>
                <a:gd name="connsiteY34" fmla="*/ 8982 h 21410"/>
                <a:gd name="connsiteX35" fmla="*/ 19320 w 21427"/>
                <a:gd name="connsiteY35" fmla="*/ 7913 h 21410"/>
                <a:gd name="connsiteX36" fmla="*/ 20637 w 21427"/>
                <a:gd name="connsiteY36" fmla="*/ 6202 h 21410"/>
                <a:gd name="connsiteX37" fmla="*/ 21427 w 21427"/>
                <a:gd name="connsiteY37" fmla="*/ 5774 h 21410"/>
                <a:gd name="connsiteX38" fmla="*/ 20637 w 21427"/>
                <a:gd name="connsiteY38" fmla="*/ 4919 h 21410"/>
                <a:gd name="connsiteX39" fmla="*/ 19847 w 21427"/>
                <a:gd name="connsiteY39" fmla="*/ 3636 h 21410"/>
                <a:gd name="connsiteX40" fmla="*/ 19847 w 21427"/>
                <a:gd name="connsiteY40" fmla="*/ 2352 h 21410"/>
                <a:gd name="connsiteX41" fmla="*/ 19583 w 21427"/>
                <a:gd name="connsiteY41" fmla="*/ 1925 h 21410"/>
                <a:gd name="connsiteX42" fmla="*/ 19320 w 21427"/>
                <a:gd name="connsiteY42" fmla="*/ 1069 h 21410"/>
                <a:gd name="connsiteX43" fmla="*/ 17739 w 21427"/>
                <a:gd name="connsiteY43" fmla="*/ 0 h 21410"/>
                <a:gd name="connsiteX44" fmla="*/ 16686 w 21427"/>
                <a:gd name="connsiteY44" fmla="*/ 428 h 21410"/>
                <a:gd name="connsiteX45" fmla="*/ 15632 w 21427"/>
                <a:gd name="connsiteY45" fmla="*/ 1069 h 21410"/>
                <a:gd name="connsiteX46" fmla="*/ 14578 w 21427"/>
                <a:gd name="connsiteY46" fmla="*/ 1069 h 21410"/>
                <a:gd name="connsiteX47" fmla="*/ 11944 w 21427"/>
                <a:gd name="connsiteY47" fmla="*/ 1069 h 21410"/>
                <a:gd name="connsiteX48" fmla="*/ 4305 w 21427"/>
                <a:gd name="connsiteY48" fmla="*/ 1069 h 21410"/>
                <a:gd name="connsiteX49" fmla="*/ 4042 w 21427"/>
                <a:gd name="connsiteY49" fmla="*/ 2994 h 21410"/>
                <a:gd name="connsiteX50" fmla="*/ 3251 w 21427"/>
                <a:gd name="connsiteY50" fmla="*/ 3422 h 21410"/>
                <a:gd name="connsiteX51" fmla="*/ 2725 w 21427"/>
                <a:gd name="connsiteY51" fmla="*/ 3850 h 21410"/>
                <a:gd name="connsiteX52" fmla="*/ 2725 w 21427"/>
                <a:gd name="connsiteY52" fmla="*/ 6844 h 21410"/>
                <a:gd name="connsiteX53" fmla="*/ 2725 w 21427"/>
                <a:gd name="connsiteY53" fmla="*/ 7913 h 21410"/>
                <a:gd name="connsiteX54" fmla="*/ 1407 w 21427"/>
                <a:gd name="connsiteY54" fmla="*/ 8341 h 21410"/>
                <a:gd name="connsiteX0" fmla="*/ 1053 w 21073"/>
                <a:gd name="connsiteY0" fmla="*/ 8341 h 21410"/>
                <a:gd name="connsiteX1" fmla="*/ 1053 w 21073"/>
                <a:gd name="connsiteY1" fmla="*/ 8768 h 21410"/>
                <a:gd name="connsiteX2" fmla="*/ 527 w 21073"/>
                <a:gd name="connsiteY2" fmla="*/ 9196 h 21410"/>
                <a:gd name="connsiteX3" fmla="*/ 0 w 21073"/>
                <a:gd name="connsiteY3" fmla="*/ 10479 h 21410"/>
                <a:gd name="connsiteX4" fmla="*/ 0 w 21073"/>
                <a:gd name="connsiteY4" fmla="*/ 10907 h 21410"/>
                <a:gd name="connsiteX5" fmla="*/ 1844 w 21073"/>
                <a:gd name="connsiteY5" fmla="*/ 15826 h 21410"/>
                <a:gd name="connsiteX6" fmla="*/ 3424 w 21073"/>
                <a:gd name="connsiteY6" fmla="*/ 16253 h 21410"/>
                <a:gd name="connsiteX7" fmla="*/ 4214 w 21073"/>
                <a:gd name="connsiteY7" fmla="*/ 17323 h 21410"/>
                <a:gd name="connsiteX8" fmla="*/ 5268 w 21073"/>
                <a:gd name="connsiteY8" fmla="*/ 17964 h 21410"/>
                <a:gd name="connsiteX9" fmla="*/ 6322 w 21073"/>
                <a:gd name="connsiteY9" fmla="*/ 18820 h 21410"/>
                <a:gd name="connsiteX10" fmla="*/ 6322 w 21073"/>
                <a:gd name="connsiteY10" fmla="*/ 19461 h 21410"/>
                <a:gd name="connsiteX11" fmla="*/ 6849 w 21073"/>
                <a:gd name="connsiteY11" fmla="*/ 19675 h 21410"/>
                <a:gd name="connsiteX12" fmla="*/ 7902 w 21073"/>
                <a:gd name="connsiteY12" fmla="*/ 20531 h 21410"/>
                <a:gd name="connsiteX13" fmla="*/ 8693 w 21073"/>
                <a:gd name="connsiteY13" fmla="*/ 20317 h 21410"/>
                <a:gd name="connsiteX14" fmla="*/ 9746 w 21073"/>
                <a:gd name="connsiteY14" fmla="*/ 20103 h 21410"/>
                <a:gd name="connsiteX15" fmla="*/ 11063 w 21073"/>
                <a:gd name="connsiteY15" fmla="*/ 21386 h 21410"/>
                <a:gd name="connsiteX16" fmla="*/ 12907 w 21073"/>
                <a:gd name="connsiteY16" fmla="*/ 21386 h 21410"/>
                <a:gd name="connsiteX17" fmla="*/ 13961 w 21073"/>
                <a:gd name="connsiteY17" fmla="*/ 20958 h 21410"/>
                <a:gd name="connsiteX18" fmla="*/ 15014 w 21073"/>
                <a:gd name="connsiteY18" fmla="*/ 20745 h 21410"/>
                <a:gd name="connsiteX19" fmla="*/ 17649 w 21073"/>
                <a:gd name="connsiteY19" fmla="*/ 20103 h 21410"/>
                <a:gd name="connsiteX20" fmla="*/ 17649 w 21073"/>
                <a:gd name="connsiteY20" fmla="*/ 19461 h 21410"/>
                <a:gd name="connsiteX21" fmla="*/ 16858 w 21073"/>
                <a:gd name="connsiteY21" fmla="*/ 19248 h 21410"/>
                <a:gd name="connsiteX22" fmla="*/ 15541 w 21073"/>
                <a:gd name="connsiteY22" fmla="*/ 17750 h 21410"/>
                <a:gd name="connsiteX23" fmla="*/ 15014 w 21073"/>
                <a:gd name="connsiteY23" fmla="*/ 17109 h 21410"/>
                <a:gd name="connsiteX24" fmla="*/ 14224 w 21073"/>
                <a:gd name="connsiteY24" fmla="*/ 16681 h 21410"/>
                <a:gd name="connsiteX25" fmla="*/ 15014 w 21073"/>
                <a:gd name="connsiteY25" fmla="*/ 16040 h 21410"/>
                <a:gd name="connsiteX26" fmla="*/ 15541 w 21073"/>
                <a:gd name="connsiteY26" fmla="*/ 14329 h 21410"/>
                <a:gd name="connsiteX27" fmla="*/ 15805 w 21073"/>
                <a:gd name="connsiteY27" fmla="*/ 13687 h 21410"/>
                <a:gd name="connsiteX28" fmla="*/ 16595 w 21073"/>
                <a:gd name="connsiteY28" fmla="*/ 13259 h 21410"/>
                <a:gd name="connsiteX29" fmla="*/ 16595 w 21073"/>
                <a:gd name="connsiteY29" fmla="*/ 12404 h 21410"/>
                <a:gd name="connsiteX30" fmla="*/ 17122 w 21073"/>
                <a:gd name="connsiteY30" fmla="*/ 11762 h 21410"/>
                <a:gd name="connsiteX31" fmla="*/ 18175 w 21073"/>
                <a:gd name="connsiteY31" fmla="*/ 11121 h 21410"/>
                <a:gd name="connsiteX32" fmla="*/ 18439 w 21073"/>
                <a:gd name="connsiteY32" fmla="*/ 9624 h 21410"/>
                <a:gd name="connsiteX33" fmla="*/ 18439 w 21073"/>
                <a:gd name="connsiteY33" fmla="*/ 8982 h 21410"/>
                <a:gd name="connsiteX34" fmla="*/ 18966 w 21073"/>
                <a:gd name="connsiteY34" fmla="*/ 7913 h 21410"/>
                <a:gd name="connsiteX35" fmla="*/ 20283 w 21073"/>
                <a:gd name="connsiteY35" fmla="*/ 6202 h 21410"/>
                <a:gd name="connsiteX36" fmla="*/ 21073 w 21073"/>
                <a:gd name="connsiteY36" fmla="*/ 5774 h 21410"/>
                <a:gd name="connsiteX37" fmla="*/ 20283 w 21073"/>
                <a:gd name="connsiteY37" fmla="*/ 4919 h 21410"/>
                <a:gd name="connsiteX38" fmla="*/ 19493 w 21073"/>
                <a:gd name="connsiteY38" fmla="*/ 3636 h 21410"/>
                <a:gd name="connsiteX39" fmla="*/ 19493 w 21073"/>
                <a:gd name="connsiteY39" fmla="*/ 2352 h 21410"/>
                <a:gd name="connsiteX40" fmla="*/ 19229 w 21073"/>
                <a:gd name="connsiteY40" fmla="*/ 1925 h 21410"/>
                <a:gd name="connsiteX41" fmla="*/ 18966 w 21073"/>
                <a:gd name="connsiteY41" fmla="*/ 1069 h 21410"/>
                <a:gd name="connsiteX42" fmla="*/ 17385 w 21073"/>
                <a:gd name="connsiteY42" fmla="*/ 0 h 21410"/>
                <a:gd name="connsiteX43" fmla="*/ 16332 w 21073"/>
                <a:gd name="connsiteY43" fmla="*/ 428 h 21410"/>
                <a:gd name="connsiteX44" fmla="*/ 15278 w 21073"/>
                <a:gd name="connsiteY44" fmla="*/ 1069 h 21410"/>
                <a:gd name="connsiteX45" fmla="*/ 14224 w 21073"/>
                <a:gd name="connsiteY45" fmla="*/ 1069 h 21410"/>
                <a:gd name="connsiteX46" fmla="*/ 11590 w 21073"/>
                <a:gd name="connsiteY46" fmla="*/ 1069 h 21410"/>
                <a:gd name="connsiteX47" fmla="*/ 3951 w 21073"/>
                <a:gd name="connsiteY47" fmla="*/ 1069 h 21410"/>
                <a:gd name="connsiteX48" fmla="*/ 3688 w 21073"/>
                <a:gd name="connsiteY48" fmla="*/ 2994 h 21410"/>
                <a:gd name="connsiteX49" fmla="*/ 2897 w 21073"/>
                <a:gd name="connsiteY49" fmla="*/ 3422 h 21410"/>
                <a:gd name="connsiteX50" fmla="*/ 2371 w 21073"/>
                <a:gd name="connsiteY50" fmla="*/ 3850 h 21410"/>
                <a:gd name="connsiteX51" fmla="*/ 2371 w 21073"/>
                <a:gd name="connsiteY51" fmla="*/ 6844 h 21410"/>
                <a:gd name="connsiteX52" fmla="*/ 2371 w 21073"/>
                <a:gd name="connsiteY52" fmla="*/ 7913 h 21410"/>
                <a:gd name="connsiteX53" fmla="*/ 1053 w 21073"/>
                <a:gd name="connsiteY53" fmla="*/ 8341 h 21410"/>
                <a:gd name="connsiteX0" fmla="*/ 1093 w 21113"/>
                <a:gd name="connsiteY0" fmla="*/ 8341 h 21410"/>
                <a:gd name="connsiteX1" fmla="*/ 1093 w 21113"/>
                <a:gd name="connsiteY1" fmla="*/ 8768 h 21410"/>
                <a:gd name="connsiteX2" fmla="*/ 567 w 21113"/>
                <a:gd name="connsiteY2" fmla="*/ 9196 h 21410"/>
                <a:gd name="connsiteX3" fmla="*/ 40 w 21113"/>
                <a:gd name="connsiteY3" fmla="*/ 10479 h 21410"/>
                <a:gd name="connsiteX4" fmla="*/ 1884 w 21113"/>
                <a:gd name="connsiteY4" fmla="*/ 15826 h 21410"/>
                <a:gd name="connsiteX5" fmla="*/ 3464 w 21113"/>
                <a:gd name="connsiteY5" fmla="*/ 16253 h 21410"/>
                <a:gd name="connsiteX6" fmla="*/ 4254 w 21113"/>
                <a:gd name="connsiteY6" fmla="*/ 17323 h 21410"/>
                <a:gd name="connsiteX7" fmla="*/ 5308 w 21113"/>
                <a:gd name="connsiteY7" fmla="*/ 17964 h 21410"/>
                <a:gd name="connsiteX8" fmla="*/ 6362 w 21113"/>
                <a:gd name="connsiteY8" fmla="*/ 18820 h 21410"/>
                <a:gd name="connsiteX9" fmla="*/ 6362 w 21113"/>
                <a:gd name="connsiteY9" fmla="*/ 19461 h 21410"/>
                <a:gd name="connsiteX10" fmla="*/ 6889 w 21113"/>
                <a:gd name="connsiteY10" fmla="*/ 19675 h 21410"/>
                <a:gd name="connsiteX11" fmla="*/ 7942 w 21113"/>
                <a:gd name="connsiteY11" fmla="*/ 20531 h 21410"/>
                <a:gd name="connsiteX12" fmla="*/ 8733 w 21113"/>
                <a:gd name="connsiteY12" fmla="*/ 20317 h 21410"/>
                <a:gd name="connsiteX13" fmla="*/ 9786 w 21113"/>
                <a:gd name="connsiteY13" fmla="*/ 20103 h 21410"/>
                <a:gd name="connsiteX14" fmla="*/ 11103 w 21113"/>
                <a:gd name="connsiteY14" fmla="*/ 21386 h 21410"/>
                <a:gd name="connsiteX15" fmla="*/ 12947 w 21113"/>
                <a:gd name="connsiteY15" fmla="*/ 21386 h 21410"/>
                <a:gd name="connsiteX16" fmla="*/ 14001 w 21113"/>
                <a:gd name="connsiteY16" fmla="*/ 20958 h 21410"/>
                <a:gd name="connsiteX17" fmla="*/ 15054 w 21113"/>
                <a:gd name="connsiteY17" fmla="*/ 20745 h 21410"/>
                <a:gd name="connsiteX18" fmla="*/ 17689 w 21113"/>
                <a:gd name="connsiteY18" fmla="*/ 20103 h 21410"/>
                <a:gd name="connsiteX19" fmla="*/ 17689 w 21113"/>
                <a:gd name="connsiteY19" fmla="*/ 19461 h 21410"/>
                <a:gd name="connsiteX20" fmla="*/ 16898 w 21113"/>
                <a:gd name="connsiteY20" fmla="*/ 19248 h 21410"/>
                <a:gd name="connsiteX21" fmla="*/ 15581 w 21113"/>
                <a:gd name="connsiteY21" fmla="*/ 17750 h 21410"/>
                <a:gd name="connsiteX22" fmla="*/ 15054 w 21113"/>
                <a:gd name="connsiteY22" fmla="*/ 17109 h 21410"/>
                <a:gd name="connsiteX23" fmla="*/ 14264 w 21113"/>
                <a:gd name="connsiteY23" fmla="*/ 16681 h 21410"/>
                <a:gd name="connsiteX24" fmla="*/ 15054 w 21113"/>
                <a:gd name="connsiteY24" fmla="*/ 16040 h 21410"/>
                <a:gd name="connsiteX25" fmla="*/ 15581 w 21113"/>
                <a:gd name="connsiteY25" fmla="*/ 14329 h 21410"/>
                <a:gd name="connsiteX26" fmla="*/ 15845 w 21113"/>
                <a:gd name="connsiteY26" fmla="*/ 13687 h 21410"/>
                <a:gd name="connsiteX27" fmla="*/ 16635 w 21113"/>
                <a:gd name="connsiteY27" fmla="*/ 13259 h 21410"/>
                <a:gd name="connsiteX28" fmla="*/ 16635 w 21113"/>
                <a:gd name="connsiteY28" fmla="*/ 12404 h 21410"/>
                <a:gd name="connsiteX29" fmla="*/ 17162 w 21113"/>
                <a:gd name="connsiteY29" fmla="*/ 11762 h 21410"/>
                <a:gd name="connsiteX30" fmla="*/ 18215 w 21113"/>
                <a:gd name="connsiteY30" fmla="*/ 11121 h 21410"/>
                <a:gd name="connsiteX31" fmla="*/ 18479 w 21113"/>
                <a:gd name="connsiteY31" fmla="*/ 9624 h 21410"/>
                <a:gd name="connsiteX32" fmla="*/ 18479 w 21113"/>
                <a:gd name="connsiteY32" fmla="*/ 8982 h 21410"/>
                <a:gd name="connsiteX33" fmla="*/ 19006 w 21113"/>
                <a:gd name="connsiteY33" fmla="*/ 7913 h 21410"/>
                <a:gd name="connsiteX34" fmla="*/ 20323 w 21113"/>
                <a:gd name="connsiteY34" fmla="*/ 6202 h 21410"/>
                <a:gd name="connsiteX35" fmla="*/ 21113 w 21113"/>
                <a:gd name="connsiteY35" fmla="*/ 5774 h 21410"/>
                <a:gd name="connsiteX36" fmla="*/ 20323 w 21113"/>
                <a:gd name="connsiteY36" fmla="*/ 4919 h 21410"/>
                <a:gd name="connsiteX37" fmla="*/ 19533 w 21113"/>
                <a:gd name="connsiteY37" fmla="*/ 3636 h 21410"/>
                <a:gd name="connsiteX38" fmla="*/ 19533 w 21113"/>
                <a:gd name="connsiteY38" fmla="*/ 2352 h 21410"/>
                <a:gd name="connsiteX39" fmla="*/ 19269 w 21113"/>
                <a:gd name="connsiteY39" fmla="*/ 1925 h 21410"/>
                <a:gd name="connsiteX40" fmla="*/ 19006 w 21113"/>
                <a:gd name="connsiteY40" fmla="*/ 1069 h 21410"/>
                <a:gd name="connsiteX41" fmla="*/ 17425 w 21113"/>
                <a:gd name="connsiteY41" fmla="*/ 0 h 21410"/>
                <a:gd name="connsiteX42" fmla="*/ 16372 w 21113"/>
                <a:gd name="connsiteY42" fmla="*/ 428 h 21410"/>
                <a:gd name="connsiteX43" fmla="*/ 15318 w 21113"/>
                <a:gd name="connsiteY43" fmla="*/ 1069 h 21410"/>
                <a:gd name="connsiteX44" fmla="*/ 14264 w 21113"/>
                <a:gd name="connsiteY44" fmla="*/ 1069 h 21410"/>
                <a:gd name="connsiteX45" fmla="*/ 11630 w 21113"/>
                <a:gd name="connsiteY45" fmla="*/ 1069 h 21410"/>
                <a:gd name="connsiteX46" fmla="*/ 3991 w 21113"/>
                <a:gd name="connsiteY46" fmla="*/ 1069 h 21410"/>
                <a:gd name="connsiteX47" fmla="*/ 3728 w 21113"/>
                <a:gd name="connsiteY47" fmla="*/ 2994 h 21410"/>
                <a:gd name="connsiteX48" fmla="*/ 2937 w 21113"/>
                <a:gd name="connsiteY48" fmla="*/ 3422 h 21410"/>
                <a:gd name="connsiteX49" fmla="*/ 2411 w 21113"/>
                <a:gd name="connsiteY49" fmla="*/ 3850 h 21410"/>
                <a:gd name="connsiteX50" fmla="*/ 2411 w 21113"/>
                <a:gd name="connsiteY50" fmla="*/ 6844 h 21410"/>
                <a:gd name="connsiteX51" fmla="*/ 2411 w 21113"/>
                <a:gd name="connsiteY51" fmla="*/ 7913 h 21410"/>
                <a:gd name="connsiteX52" fmla="*/ 1093 w 21113"/>
                <a:gd name="connsiteY52" fmla="*/ 8341 h 21410"/>
                <a:gd name="connsiteX0" fmla="*/ 553 w 20573"/>
                <a:gd name="connsiteY0" fmla="*/ 8341 h 21410"/>
                <a:gd name="connsiteX1" fmla="*/ 553 w 20573"/>
                <a:gd name="connsiteY1" fmla="*/ 8768 h 21410"/>
                <a:gd name="connsiteX2" fmla="*/ 27 w 20573"/>
                <a:gd name="connsiteY2" fmla="*/ 9196 h 21410"/>
                <a:gd name="connsiteX3" fmla="*/ 1344 w 20573"/>
                <a:gd name="connsiteY3" fmla="*/ 15826 h 21410"/>
                <a:gd name="connsiteX4" fmla="*/ 2924 w 20573"/>
                <a:gd name="connsiteY4" fmla="*/ 16253 h 21410"/>
                <a:gd name="connsiteX5" fmla="*/ 3714 w 20573"/>
                <a:gd name="connsiteY5" fmla="*/ 17323 h 21410"/>
                <a:gd name="connsiteX6" fmla="*/ 4768 w 20573"/>
                <a:gd name="connsiteY6" fmla="*/ 17964 h 21410"/>
                <a:gd name="connsiteX7" fmla="*/ 5822 w 20573"/>
                <a:gd name="connsiteY7" fmla="*/ 18820 h 21410"/>
                <a:gd name="connsiteX8" fmla="*/ 5822 w 20573"/>
                <a:gd name="connsiteY8" fmla="*/ 19461 h 21410"/>
                <a:gd name="connsiteX9" fmla="*/ 6349 w 20573"/>
                <a:gd name="connsiteY9" fmla="*/ 19675 h 21410"/>
                <a:gd name="connsiteX10" fmla="*/ 7402 w 20573"/>
                <a:gd name="connsiteY10" fmla="*/ 20531 h 21410"/>
                <a:gd name="connsiteX11" fmla="*/ 8193 w 20573"/>
                <a:gd name="connsiteY11" fmla="*/ 20317 h 21410"/>
                <a:gd name="connsiteX12" fmla="*/ 9246 w 20573"/>
                <a:gd name="connsiteY12" fmla="*/ 20103 h 21410"/>
                <a:gd name="connsiteX13" fmla="*/ 10563 w 20573"/>
                <a:gd name="connsiteY13" fmla="*/ 21386 h 21410"/>
                <a:gd name="connsiteX14" fmla="*/ 12407 w 20573"/>
                <a:gd name="connsiteY14" fmla="*/ 21386 h 21410"/>
                <a:gd name="connsiteX15" fmla="*/ 13461 w 20573"/>
                <a:gd name="connsiteY15" fmla="*/ 20958 h 21410"/>
                <a:gd name="connsiteX16" fmla="*/ 14514 w 20573"/>
                <a:gd name="connsiteY16" fmla="*/ 20745 h 21410"/>
                <a:gd name="connsiteX17" fmla="*/ 17149 w 20573"/>
                <a:gd name="connsiteY17" fmla="*/ 20103 h 21410"/>
                <a:gd name="connsiteX18" fmla="*/ 17149 w 20573"/>
                <a:gd name="connsiteY18" fmla="*/ 19461 h 21410"/>
                <a:gd name="connsiteX19" fmla="*/ 16358 w 20573"/>
                <a:gd name="connsiteY19" fmla="*/ 19248 h 21410"/>
                <a:gd name="connsiteX20" fmla="*/ 15041 w 20573"/>
                <a:gd name="connsiteY20" fmla="*/ 17750 h 21410"/>
                <a:gd name="connsiteX21" fmla="*/ 14514 w 20573"/>
                <a:gd name="connsiteY21" fmla="*/ 17109 h 21410"/>
                <a:gd name="connsiteX22" fmla="*/ 13724 w 20573"/>
                <a:gd name="connsiteY22" fmla="*/ 16681 h 21410"/>
                <a:gd name="connsiteX23" fmla="*/ 14514 w 20573"/>
                <a:gd name="connsiteY23" fmla="*/ 16040 h 21410"/>
                <a:gd name="connsiteX24" fmla="*/ 15041 w 20573"/>
                <a:gd name="connsiteY24" fmla="*/ 14329 h 21410"/>
                <a:gd name="connsiteX25" fmla="*/ 15305 w 20573"/>
                <a:gd name="connsiteY25" fmla="*/ 13687 h 21410"/>
                <a:gd name="connsiteX26" fmla="*/ 16095 w 20573"/>
                <a:gd name="connsiteY26" fmla="*/ 13259 h 21410"/>
                <a:gd name="connsiteX27" fmla="*/ 16095 w 20573"/>
                <a:gd name="connsiteY27" fmla="*/ 12404 h 21410"/>
                <a:gd name="connsiteX28" fmla="*/ 16622 w 20573"/>
                <a:gd name="connsiteY28" fmla="*/ 11762 h 21410"/>
                <a:gd name="connsiteX29" fmla="*/ 17675 w 20573"/>
                <a:gd name="connsiteY29" fmla="*/ 11121 h 21410"/>
                <a:gd name="connsiteX30" fmla="*/ 17939 w 20573"/>
                <a:gd name="connsiteY30" fmla="*/ 9624 h 21410"/>
                <a:gd name="connsiteX31" fmla="*/ 17939 w 20573"/>
                <a:gd name="connsiteY31" fmla="*/ 8982 h 21410"/>
                <a:gd name="connsiteX32" fmla="*/ 18466 w 20573"/>
                <a:gd name="connsiteY32" fmla="*/ 7913 h 21410"/>
                <a:gd name="connsiteX33" fmla="*/ 19783 w 20573"/>
                <a:gd name="connsiteY33" fmla="*/ 6202 h 21410"/>
                <a:gd name="connsiteX34" fmla="*/ 20573 w 20573"/>
                <a:gd name="connsiteY34" fmla="*/ 5774 h 21410"/>
                <a:gd name="connsiteX35" fmla="*/ 19783 w 20573"/>
                <a:gd name="connsiteY35" fmla="*/ 4919 h 21410"/>
                <a:gd name="connsiteX36" fmla="*/ 18993 w 20573"/>
                <a:gd name="connsiteY36" fmla="*/ 3636 h 21410"/>
                <a:gd name="connsiteX37" fmla="*/ 18993 w 20573"/>
                <a:gd name="connsiteY37" fmla="*/ 2352 h 21410"/>
                <a:gd name="connsiteX38" fmla="*/ 18729 w 20573"/>
                <a:gd name="connsiteY38" fmla="*/ 1925 h 21410"/>
                <a:gd name="connsiteX39" fmla="*/ 18466 w 20573"/>
                <a:gd name="connsiteY39" fmla="*/ 1069 h 21410"/>
                <a:gd name="connsiteX40" fmla="*/ 16885 w 20573"/>
                <a:gd name="connsiteY40" fmla="*/ 0 h 21410"/>
                <a:gd name="connsiteX41" fmla="*/ 15832 w 20573"/>
                <a:gd name="connsiteY41" fmla="*/ 428 h 21410"/>
                <a:gd name="connsiteX42" fmla="*/ 14778 w 20573"/>
                <a:gd name="connsiteY42" fmla="*/ 1069 h 21410"/>
                <a:gd name="connsiteX43" fmla="*/ 13724 w 20573"/>
                <a:gd name="connsiteY43" fmla="*/ 1069 h 21410"/>
                <a:gd name="connsiteX44" fmla="*/ 11090 w 20573"/>
                <a:gd name="connsiteY44" fmla="*/ 1069 h 21410"/>
                <a:gd name="connsiteX45" fmla="*/ 3451 w 20573"/>
                <a:gd name="connsiteY45" fmla="*/ 1069 h 21410"/>
                <a:gd name="connsiteX46" fmla="*/ 3188 w 20573"/>
                <a:gd name="connsiteY46" fmla="*/ 2994 h 21410"/>
                <a:gd name="connsiteX47" fmla="*/ 2397 w 20573"/>
                <a:gd name="connsiteY47" fmla="*/ 3422 h 21410"/>
                <a:gd name="connsiteX48" fmla="*/ 1871 w 20573"/>
                <a:gd name="connsiteY48" fmla="*/ 3850 h 21410"/>
                <a:gd name="connsiteX49" fmla="*/ 1871 w 20573"/>
                <a:gd name="connsiteY49" fmla="*/ 6844 h 21410"/>
                <a:gd name="connsiteX50" fmla="*/ 1871 w 20573"/>
                <a:gd name="connsiteY50" fmla="*/ 7913 h 21410"/>
                <a:gd name="connsiteX51" fmla="*/ 553 w 20573"/>
                <a:gd name="connsiteY51" fmla="*/ 8341 h 21410"/>
                <a:gd name="connsiteX0" fmla="*/ 0 w 20020"/>
                <a:gd name="connsiteY0" fmla="*/ 8341 h 21410"/>
                <a:gd name="connsiteX1" fmla="*/ 0 w 20020"/>
                <a:gd name="connsiteY1" fmla="*/ 8768 h 21410"/>
                <a:gd name="connsiteX2" fmla="*/ 791 w 20020"/>
                <a:gd name="connsiteY2" fmla="*/ 15826 h 21410"/>
                <a:gd name="connsiteX3" fmla="*/ 2371 w 20020"/>
                <a:gd name="connsiteY3" fmla="*/ 16253 h 21410"/>
                <a:gd name="connsiteX4" fmla="*/ 3161 w 20020"/>
                <a:gd name="connsiteY4" fmla="*/ 17323 h 21410"/>
                <a:gd name="connsiteX5" fmla="*/ 4215 w 20020"/>
                <a:gd name="connsiteY5" fmla="*/ 17964 h 21410"/>
                <a:gd name="connsiteX6" fmla="*/ 5269 w 20020"/>
                <a:gd name="connsiteY6" fmla="*/ 18820 h 21410"/>
                <a:gd name="connsiteX7" fmla="*/ 5269 w 20020"/>
                <a:gd name="connsiteY7" fmla="*/ 19461 h 21410"/>
                <a:gd name="connsiteX8" fmla="*/ 5796 w 20020"/>
                <a:gd name="connsiteY8" fmla="*/ 19675 h 21410"/>
                <a:gd name="connsiteX9" fmla="*/ 6849 w 20020"/>
                <a:gd name="connsiteY9" fmla="*/ 20531 h 21410"/>
                <a:gd name="connsiteX10" fmla="*/ 7640 w 20020"/>
                <a:gd name="connsiteY10" fmla="*/ 20317 h 21410"/>
                <a:gd name="connsiteX11" fmla="*/ 8693 w 20020"/>
                <a:gd name="connsiteY11" fmla="*/ 20103 h 21410"/>
                <a:gd name="connsiteX12" fmla="*/ 10010 w 20020"/>
                <a:gd name="connsiteY12" fmla="*/ 21386 h 21410"/>
                <a:gd name="connsiteX13" fmla="*/ 11854 w 20020"/>
                <a:gd name="connsiteY13" fmla="*/ 21386 h 21410"/>
                <a:gd name="connsiteX14" fmla="*/ 12908 w 20020"/>
                <a:gd name="connsiteY14" fmla="*/ 20958 h 21410"/>
                <a:gd name="connsiteX15" fmla="*/ 13961 w 20020"/>
                <a:gd name="connsiteY15" fmla="*/ 20745 h 21410"/>
                <a:gd name="connsiteX16" fmla="*/ 16596 w 20020"/>
                <a:gd name="connsiteY16" fmla="*/ 20103 h 21410"/>
                <a:gd name="connsiteX17" fmla="*/ 16596 w 20020"/>
                <a:gd name="connsiteY17" fmla="*/ 19461 h 21410"/>
                <a:gd name="connsiteX18" fmla="*/ 15805 w 20020"/>
                <a:gd name="connsiteY18" fmla="*/ 19248 h 21410"/>
                <a:gd name="connsiteX19" fmla="*/ 14488 w 20020"/>
                <a:gd name="connsiteY19" fmla="*/ 17750 h 21410"/>
                <a:gd name="connsiteX20" fmla="*/ 13961 w 20020"/>
                <a:gd name="connsiteY20" fmla="*/ 17109 h 21410"/>
                <a:gd name="connsiteX21" fmla="*/ 13171 w 20020"/>
                <a:gd name="connsiteY21" fmla="*/ 16681 h 21410"/>
                <a:gd name="connsiteX22" fmla="*/ 13961 w 20020"/>
                <a:gd name="connsiteY22" fmla="*/ 16040 h 21410"/>
                <a:gd name="connsiteX23" fmla="*/ 14488 w 20020"/>
                <a:gd name="connsiteY23" fmla="*/ 14329 h 21410"/>
                <a:gd name="connsiteX24" fmla="*/ 14752 w 20020"/>
                <a:gd name="connsiteY24" fmla="*/ 13687 h 21410"/>
                <a:gd name="connsiteX25" fmla="*/ 15542 w 20020"/>
                <a:gd name="connsiteY25" fmla="*/ 13259 h 21410"/>
                <a:gd name="connsiteX26" fmla="*/ 15542 w 20020"/>
                <a:gd name="connsiteY26" fmla="*/ 12404 h 21410"/>
                <a:gd name="connsiteX27" fmla="*/ 16069 w 20020"/>
                <a:gd name="connsiteY27" fmla="*/ 11762 h 21410"/>
                <a:gd name="connsiteX28" fmla="*/ 17122 w 20020"/>
                <a:gd name="connsiteY28" fmla="*/ 11121 h 21410"/>
                <a:gd name="connsiteX29" fmla="*/ 17386 w 20020"/>
                <a:gd name="connsiteY29" fmla="*/ 9624 h 21410"/>
                <a:gd name="connsiteX30" fmla="*/ 17386 w 20020"/>
                <a:gd name="connsiteY30" fmla="*/ 8982 h 21410"/>
                <a:gd name="connsiteX31" fmla="*/ 17913 w 20020"/>
                <a:gd name="connsiteY31" fmla="*/ 7913 h 21410"/>
                <a:gd name="connsiteX32" fmla="*/ 19230 w 20020"/>
                <a:gd name="connsiteY32" fmla="*/ 6202 h 21410"/>
                <a:gd name="connsiteX33" fmla="*/ 20020 w 20020"/>
                <a:gd name="connsiteY33" fmla="*/ 5774 h 21410"/>
                <a:gd name="connsiteX34" fmla="*/ 19230 w 20020"/>
                <a:gd name="connsiteY34" fmla="*/ 4919 h 21410"/>
                <a:gd name="connsiteX35" fmla="*/ 18440 w 20020"/>
                <a:gd name="connsiteY35" fmla="*/ 3636 h 21410"/>
                <a:gd name="connsiteX36" fmla="*/ 18440 w 20020"/>
                <a:gd name="connsiteY36" fmla="*/ 2352 h 21410"/>
                <a:gd name="connsiteX37" fmla="*/ 18176 w 20020"/>
                <a:gd name="connsiteY37" fmla="*/ 1925 h 21410"/>
                <a:gd name="connsiteX38" fmla="*/ 17913 w 20020"/>
                <a:gd name="connsiteY38" fmla="*/ 1069 h 21410"/>
                <a:gd name="connsiteX39" fmla="*/ 16332 w 20020"/>
                <a:gd name="connsiteY39" fmla="*/ 0 h 21410"/>
                <a:gd name="connsiteX40" fmla="*/ 15279 w 20020"/>
                <a:gd name="connsiteY40" fmla="*/ 428 h 21410"/>
                <a:gd name="connsiteX41" fmla="*/ 14225 w 20020"/>
                <a:gd name="connsiteY41" fmla="*/ 1069 h 21410"/>
                <a:gd name="connsiteX42" fmla="*/ 13171 w 20020"/>
                <a:gd name="connsiteY42" fmla="*/ 1069 h 21410"/>
                <a:gd name="connsiteX43" fmla="*/ 10537 w 20020"/>
                <a:gd name="connsiteY43" fmla="*/ 1069 h 21410"/>
                <a:gd name="connsiteX44" fmla="*/ 2898 w 20020"/>
                <a:gd name="connsiteY44" fmla="*/ 1069 h 21410"/>
                <a:gd name="connsiteX45" fmla="*/ 2635 w 20020"/>
                <a:gd name="connsiteY45" fmla="*/ 2994 h 21410"/>
                <a:gd name="connsiteX46" fmla="*/ 1844 w 20020"/>
                <a:gd name="connsiteY46" fmla="*/ 3422 h 21410"/>
                <a:gd name="connsiteX47" fmla="*/ 1318 w 20020"/>
                <a:gd name="connsiteY47" fmla="*/ 3850 h 21410"/>
                <a:gd name="connsiteX48" fmla="*/ 1318 w 20020"/>
                <a:gd name="connsiteY48" fmla="*/ 6844 h 21410"/>
                <a:gd name="connsiteX49" fmla="*/ 1318 w 20020"/>
                <a:gd name="connsiteY49" fmla="*/ 7913 h 21410"/>
                <a:gd name="connsiteX50" fmla="*/ 0 w 20020"/>
                <a:gd name="connsiteY50" fmla="*/ 8341 h 21410"/>
                <a:gd name="connsiteX0" fmla="*/ 1328 w 20030"/>
                <a:gd name="connsiteY0" fmla="*/ 7913 h 21410"/>
                <a:gd name="connsiteX1" fmla="*/ 10 w 20030"/>
                <a:gd name="connsiteY1" fmla="*/ 8768 h 21410"/>
                <a:gd name="connsiteX2" fmla="*/ 801 w 20030"/>
                <a:gd name="connsiteY2" fmla="*/ 15826 h 21410"/>
                <a:gd name="connsiteX3" fmla="*/ 2381 w 20030"/>
                <a:gd name="connsiteY3" fmla="*/ 16253 h 21410"/>
                <a:gd name="connsiteX4" fmla="*/ 3171 w 20030"/>
                <a:gd name="connsiteY4" fmla="*/ 17323 h 21410"/>
                <a:gd name="connsiteX5" fmla="*/ 4225 w 20030"/>
                <a:gd name="connsiteY5" fmla="*/ 17964 h 21410"/>
                <a:gd name="connsiteX6" fmla="*/ 5279 w 20030"/>
                <a:gd name="connsiteY6" fmla="*/ 18820 h 21410"/>
                <a:gd name="connsiteX7" fmla="*/ 5279 w 20030"/>
                <a:gd name="connsiteY7" fmla="*/ 19461 h 21410"/>
                <a:gd name="connsiteX8" fmla="*/ 5806 w 20030"/>
                <a:gd name="connsiteY8" fmla="*/ 19675 h 21410"/>
                <a:gd name="connsiteX9" fmla="*/ 6859 w 20030"/>
                <a:gd name="connsiteY9" fmla="*/ 20531 h 21410"/>
                <a:gd name="connsiteX10" fmla="*/ 7650 w 20030"/>
                <a:gd name="connsiteY10" fmla="*/ 20317 h 21410"/>
                <a:gd name="connsiteX11" fmla="*/ 8703 w 20030"/>
                <a:gd name="connsiteY11" fmla="*/ 20103 h 21410"/>
                <a:gd name="connsiteX12" fmla="*/ 10020 w 20030"/>
                <a:gd name="connsiteY12" fmla="*/ 21386 h 21410"/>
                <a:gd name="connsiteX13" fmla="*/ 11864 w 20030"/>
                <a:gd name="connsiteY13" fmla="*/ 21386 h 21410"/>
                <a:gd name="connsiteX14" fmla="*/ 12918 w 20030"/>
                <a:gd name="connsiteY14" fmla="*/ 20958 h 21410"/>
                <a:gd name="connsiteX15" fmla="*/ 13971 w 20030"/>
                <a:gd name="connsiteY15" fmla="*/ 20745 h 21410"/>
                <a:gd name="connsiteX16" fmla="*/ 16606 w 20030"/>
                <a:gd name="connsiteY16" fmla="*/ 20103 h 21410"/>
                <a:gd name="connsiteX17" fmla="*/ 16606 w 20030"/>
                <a:gd name="connsiteY17" fmla="*/ 19461 h 21410"/>
                <a:gd name="connsiteX18" fmla="*/ 15815 w 20030"/>
                <a:gd name="connsiteY18" fmla="*/ 19248 h 21410"/>
                <a:gd name="connsiteX19" fmla="*/ 14498 w 20030"/>
                <a:gd name="connsiteY19" fmla="*/ 17750 h 21410"/>
                <a:gd name="connsiteX20" fmla="*/ 13971 w 20030"/>
                <a:gd name="connsiteY20" fmla="*/ 17109 h 21410"/>
                <a:gd name="connsiteX21" fmla="*/ 13181 w 20030"/>
                <a:gd name="connsiteY21" fmla="*/ 16681 h 21410"/>
                <a:gd name="connsiteX22" fmla="*/ 13971 w 20030"/>
                <a:gd name="connsiteY22" fmla="*/ 16040 h 21410"/>
                <a:gd name="connsiteX23" fmla="*/ 14498 w 20030"/>
                <a:gd name="connsiteY23" fmla="*/ 14329 h 21410"/>
                <a:gd name="connsiteX24" fmla="*/ 14762 w 20030"/>
                <a:gd name="connsiteY24" fmla="*/ 13687 h 21410"/>
                <a:gd name="connsiteX25" fmla="*/ 15552 w 20030"/>
                <a:gd name="connsiteY25" fmla="*/ 13259 h 21410"/>
                <a:gd name="connsiteX26" fmla="*/ 15552 w 20030"/>
                <a:gd name="connsiteY26" fmla="*/ 12404 h 21410"/>
                <a:gd name="connsiteX27" fmla="*/ 16079 w 20030"/>
                <a:gd name="connsiteY27" fmla="*/ 11762 h 21410"/>
                <a:gd name="connsiteX28" fmla="*/ 17132 w 20030"/>
                <a:gd name="connsiteY28" fmla="*/ 11121 h 21410"/>
                <a:gd name="connsiteX29" fmla="*/ 17396 w 20030"/>
                <a:gd name="connsiteY29" fmla="*/ 9624 h 21410"/>
                <a:gd name="connsiteX30" fmla="*/ 17396 w 20030"/>
                <a:gd name="connsiteY30" fmla="*/ 8982 h 21410"/>
                <a:gd name="connsiteX31" fmla="*/ 17923 w 20030"/>
                <a:gd name="connsiteY31" fmla="*/ 7913 h 21410"/>
                <a:gd name="connsiteX32" fmla="*/ 19240 w 20030"/>
                <a:gd name="connsiteY32" fmla="*/ 6202 h 21410"/>
                <a:gd name="connsiteX33" fmla="*/ 20030 w 20030"/>
                <a:gd name="connsiteY33" fmla="*/ 5774 h 21410"/>
                <a:gd name="connsiteX34" fmla="*/ 19240 w 20030"/>
                <a:gd name="connsiteY34" fmla="*/ 4919 h 21410"/>
                <a:gd name="connsiteX35" fmla="*/ 18450 w 20030"/>
                <a:gd name="connsiteY35" fmla="*/ 3636 h 21410"/>
                <a:gd name="connsiteX36" fmla="*/ 18450 w 20030"/>
                <a:gd name="connsiteY36" fmla="*/ 2352 h 21410"/>
                <a:gd name="connsiteX37" fmla="*/ 18186 w 20030"/>
                <a:gd name="connsiteY37" fmla="*/ 1925 h 21410"/>
                <a:gd name="connsiteX38" fmla="*/ 17923 w 20030"/>
                <a:gd name="connsiteY38" fmla="*/ 1069 h 21410"/>
                <a:gd name="connsiteX39" fmla="*/ 16342 w 20030"/>
                <a:gd name="connsiteY39" fmla="*/ 0 h 21410"/>
                <a:gd name="connsiteX40" fmla="*/ 15289 w 20030"/>
                <a:gd name="connsiteY40" fmla="*/ 428 h 21410"/>
                <a:gd name="connsiteX41" fmla="*/ 14235 w 20030"/>
                <a:gd name="connsiteY41" fmla="*/ 1069 h 21410"/>
                <a:gd name="connsiteX42" fmla="*/ 13181 w 20030"/>
                <a:gd name="connsiteY42" fmla="*/ 1069 h 21410"/>
                <a:gd name="connsiteX43" fmla="*/ 10547 w 20030"/>
                <a:gd name="connsiteY43" fmla="*/ 1069 h 21410"/>
                <a:gd name="connsiteX44" fmla="*/ 2908 w 20030"/>
                <a:gd name="connsiteY44" fmla="*/ 1069 h 21410"/>
                <a:gd name="connsiteX45" fmla="*/ 2645 w 20030"/>
                <a:gd name="connsiteY45" fmla="*/ 2994 h 21410"/>
                <a:gd name="connsiteX46" fmla="*/ 1854 w 20030"/>
                <a:gd name="connsiteY46" fmla="*/ 3422 h 21410"/>
                <a:gd name="connsiteX47" fmla="*/ 1328 w 20030"/>
                <a:gd name="connsiteY47" fmla="*/ 3850 h 21410"/>
                <a:gd name="connsiteX48" fmla="*/ 1328 w 20030"/>
                <a:gd name="connsiteY48" fmla="*/ 6844 h 21410"/>
                <a:gd name="connsiteX49" fmla="*/ 1328 w 20030"/>
                <a:gd name="connsiteY49" fmla="*/ 7913 h 21410"/>
                <a:gd name="connsiteX0" fmla="*/ 559 w 19261"/>
                <a:gd name="connsiteY0" fmla="*/ 7913 h 21410"/>
                <a:gd name="connsiteX1" fmla="*/ 32 w 19261"/>
                <a:gd name="connsiteY1" fmla="*/ 15826 h 21410"/>
                <a:gd name="connsiteX2" fmla="*/ 1612 w 19261"/>
                <a:gd name="connsiteY2" fmla="*/ 16253 h 21410"/>
                <a:gd name="connsiteX3" fmla="*/ 2402 w 19261"/>
                <a:gd name="connsiteY3" fmla="*/ 17323 h 21410"/>
                <a:gd name="connsiteX4" fmla="*/ 3456 w 19261"/>
                <a:gd name="connsiteY4" fmla="*/ 17964 h 21410"/>
                <a:gd name="connsiteX5" fmla="*/ 4510 w 19261"/>
                <a:gd name="connsiteY5" fmla="*/ 18820 h 21410"/>
                <a:gd name="connsiteX6" fmla="*/ 4510 w 19261"/>
                <a:gd name="connsiteY6" fmla="*/ 19461 h 21410"/>
                <a:gd name="connsiteX7" fmla="*/ 5037 w 19261"/>
                <a:gd name="connsiteY7" fmla="*/ 19675 h 21410"/>
                <a:gd name="connsiteX8" fmla="*/ 6090 w 19261"/>
                <a:gd name="connsiteY8" fmla="*/ 20531 h 21410"/>
                <a:gd name="connsiteX9" fmla="*/ 6881 w 19261"/>
                <a:gd name="connsiteY9" fmla="*/ 20317 h 21410"/>
                <a:gd name="connsiteX10" fmla="*/ 7934 w 19261"/>
                <a:gd name="connsiteY10" fmla="*/ 20103 h 21410"/>
                <a:gd name="connsiteX11" fmla="*/ 9251 w 19261"/>
                <a:gd name="connsiteY11" fmla="*/ 21386 h 21410"/>
                <a:gd name="connsiteX12" fmla="*/ 11095 w 19261"/>
                <a:gd name="connsiteY12" fmla="*/ 21386 h 21410"/>
                <a:gd name="connsiteX13" fmla="*/ 12149 w 19261"/>
                <a:gd name="connsiteY13" fmla="*/ 20958 h 21410"/>
                <a:gd name="connsiteX14" fmla="*/ 13202 w 19261"/>
                <a:gd name="connsiteY14" fmla="*/ 20745 h 21410"/>
                <a:gd name="connsiteX15" fmla="*/ 15837 w 19261"/>
                <a:gd name="connsiteY15" fmla="*/ 20103 h 21410"/>
                <a:gd name="connsiteX16" fmla="*/ 15837 w 19261"/>
                <a:gd name="connsiteY16" fmla="*/ 19461 h 21410"/>
                <a:gd name="connsiteX17" fmla="*/ 15046 w 19261"/>
                <a:gd name="connsiteY17" fmla="*/ 19248 h 21410"/>
                <a:gd name="connsiteX18" fmla="*/ 13729 w 19261"/>
                <a:gd name="connsiteY18" fmla="*/ 17750 h 21410"/>
                <a:gd name="connsiteX19" fmla="*/ 13202 w 19261"/>
                <a:gd name="connsiteY19" fmla="*/ 17109 h 21410"/>
                <a:gd name="connsiteX20" fmla="*/ 12412 w 19261"/>
                <a:gd name="connsiteY20" fmla="*/ 16681 h 21410"/>
                <a:gd name="connsiteX21" fmla="*/ 13202 w 19261"/>
                <a:gd name="connsiteY21" fmla="*/ 16040 h 21410"/>
                <a:gd name="connsiteX22" fmla="*/ 13729 w 19261"/>
                <a:gd name="connsiteY22" fmla="*/ 14329 h 21410"/>
                <a:gd name="connsiteX23" fmla="*/ 13993 w 19261"/>
                <a:gd name="connsiteY23" fmla="*/ 13687 h 21410"/>
                <a:gd name="connsiteX24" fmla="*/ 14783 w 19261"/>
                <a:gd name="connsiteY24" fmla="*/ 13259 h 21410"/>
                <a:gd name="connsiteX25" fmla="*/ 14783 w 19261"/>
                <a:gd name="connsiteY25" fmla="*/ 12404 h 21410"/>
                <a:gd name="connsiteX26" fmla="*/ 15310 w 19261"/>
                <a:gd name="connsiteY26" fmla="*/ 11762 h 21410"/>
                <a:gd name="connsiteX27" fmla="*/ 16363 w 19261"/>
                <a:gd name="connsiteY27" fmla="*/ 11121 h 21410"/>
                <a:gd name="connsiteX28" fmla="*/ 16627 w 19261"/>
                <a:gd name="connsiteY28" fmla="*/ 9624 h 21410"/>
                <a:gd name="connsiteX29" fmla="*/ 16627 w 19261"/>
                <a:gd name="connsiteY29" fmla="*/ 8982 h 21410"/>
                <a:gd name="connsiteX30" fmla="*/ 17154 w 19261"/>
                <a:gd name="connsiteY30" fmla="*/ 7913 h 21410"/>
                <a:gd name="connsiteX31" fmla="*/ 18471 w 19261"/>
                <a:gd name="connsiteY31" fmla="*/ 6202 h 21410"/>
                <a:gd name="connsiteX32" fmla="*/ 19261 w 19261"/>
                <a:gd name="connsiteY32" fmla="*/ 5774 h 21410"/>
                <a:gd name="connsiteX33" fmla="*/ 18471 w 19261"/>
                <a:gd name="connsiteY33" fmla="*/ 4919 h 21410"/>
                <a:gd name="connsiteX34" fmla="*/ 17681 w 19261"/>
                <a:gd name="connsiteY34" fmla="*/ 3636 h 21410"/>
                <a:gd name="connsiteX35" fmla="*/ 17681 w 19261"/>
                <a:gd name="connsiteY35" fmla="*/ 2352 h 21410"/>
                <a:gd name="connsiteX36" fmla="*/ 17417 w 19261"/>
                <a:gd name="connsiteY36" fmla="*/ 1925 h 21410"/>
                <a:gd name="connsiteX37" fmla="*/ 17154 w 19261"/>
                <a:gd name="connsiteY37" fmla="*/ 1069 h 21410"/>
                <a:gd name="connsiteX38" fmla="*/ 15573 w 19261"/>
                <a:gd name="connsiteY38" fmla="*/ 0 h 21410"/>
                <a:gd name="connsiteX39" fmla="*/ 14520 w 19261"/>
                <a:gd name="connsiteY39" fmla="*/ 428 h 21410"/>
                <a:gd name="connsiteX40" fmla="*/ 13466 w 19261"/>
                <a:gd name="connsiteY40" fmla="*/ 1069 h 21410"/>
                <a:gd name="connsiteX41" fmla="*/ 12412 w 19261"/>
                <a:gd name="connsiteY41" fmla="*/ 1069 h 21410"/>
                <a:gd name="connsiteX42" fmla="*/ 9778 w 19261"/>
                <a:gd name="connsiteY42" fmla="*/ 1069 h 21410"/>
                <a:gd name="connsiteX43" fmla="*/ 2139 w 19261"/>
                <a:gd name="connsiteY43" fmla="*/ 1069 h 21410"/>
                <a:gd name="connsiteX44" fmla="*/ 1876 w 19261"/>
                <a:gd name="connsiteY44" fmla="*/ 2994 h 21410"/>
                <a:gd name="connsiteX45" fmla="*/ 1085 w 19261"/>
                <a:gd name="connsiteY45" fmla="*/ 3422 h 21410"/>
                <a:gd name="connsiteX46" fmla="*/ 559 w 19261"/>
                <a:gd name="connsiteY46" fmla="*/ 3850 h 21410"/>
                <a:gd name="connsiteX47" fmla="*/ 559 w 19261"/>
                <a:gd name="connsiteY47" fmla="*/ 6844 h 21410"/>
                <a:gd name="connsiteX48" fmla="*/ 559 w 19261"/>
                <a:gd name="connsiteY48" fmla="*/ 7913 h 21410"/>
                <a:gd name="connsiteX0" fmla="*/ 527 w 19229"/>
                <a:gd name="connsiteY0" fmla="*/ 6844 h 21410"/>
                <a:gd name="connsiteX1" fmla="*/ 0 w 19229"/>
                <a:gd name="connsiteY1" fmla="*/ 15826 h 21410"/>
                <a:gd name="connsiteX2" fmla="*/ 1580 w 19229"/>
                <a:gd name="connsiteY2" fmla="*/ 16253 h 21410"/>
                <a:gd name="connsiteX3" fmla="*/ 2370 w 19229"/>
                <a:gd name="connsiteY3" fmla="*/ 17323 h 21410"/>
                <a:gd name="connsiteX4" fmla="*/ 3424 w 19229"/>
                <a:gd name="connsiteY4" fmla="*/ 17964 h 21410"/>
                <a:gd name="connsiteX5" fmla="*/ 4478 w 19229"/>
                <a:gd name="connsiteY5" fmla="*/ 18820 h 21410"/>
                <a:gd name="connsiteX6" fmla="*/ 4478 w 19229"/>
                <a:gd name="connsiteY6" fmla="*/ 19461 h 21410"/>
                <a:gd name="connsiteX7" fmla="*/ 5005 w 19229"/>
                <a:gd name="connsiteY7" fmla="*/ 19675 h 21410"/>
                <a:gd name="connsiteX8" fmla="*/ 6058 w 19229"/>
                <a:gd name="connsiteY8" fmla="*/ 20531 h 21410"/>
                <a:gd name="connsiteX9" fmla="*/ 6849 w 19229"/>
                <a:gd name="connsiteY9" fmla="*/ 20317 h 21410"/>
                <a:gd name="connsiteX10" fmla="*/ 7902 w 19229"/>
                <a:gd name="connsiteY10" fmla="*/ 20103 h 21410"/>
                <a:gd name="connsiteX11" fmla="*/ 9219 w 19229"/>
                <a:gd name="connsiteY11" fmla="*/ 21386 h 21410"/>
                <a:gd name="connsiteX12" fmla="*/ 11063 w 19229"/>
                <a:gd name="connsiteY12" fmla="*/ 21386 h 21410"/>
                <a:gd name="connsiteX13" fmla="*/ 12117 w 19229"/>
                <a:gd name="connsiteY13" fmla="*/ 20958 h 21410"/>
                <a:gd name="connsiteX14" fmla="*/ 13170 w 19229"/>
                <a:gd name="connsiteY14" fmla="*/ 20745 h 21410"/>
                <a:gd name="connsiteX15" fmla="*/ 15805 w 19229"/>
                <a:gd name="connsiteY15" fmla="*/ 20103 h 21410"/>
                <a:gd name="connsiteX16" fmla="*/ 15805 w 19229"/>
                <a:gd name="connsiteY16" fmla="*/ 19461 h 21410"/>
                <a:gd name="connsiteX17" fmla="*/ 15014 w 19229"/>
                <a:gd name="connsiteY17" fmla="*/ 19248 h 21410"/>
                <a:gd name="connsiteX18" fmla="*/ 13697 w 19229"/>
                <a:gd name="connsiteY18" fmla="*/ 17750 h 21410"/>
                <a:gd name="connsiteX19" fmla="*/ 13170 w 19229"/>
                <a:gd name="connsiteY19" fmla="*/ 17109 h 21410"/>
                <a:gd name="connsiteX20" fmla="*/ 12380 w 19229"/>
                <a:gd name="connsiteY20" fmla="*/ 16681 h 21410"/>
                <a:gd name="connsiteX21" fmla="*/ 13170 w 19229"/>
                <a:gd name="connsiteY21" fmla="*/ 16040 h 21410"/>
                <a:gd name="connsiteX22" fmla="*/ 13697 w 19229"/>
                <a:gd name="connsiteY22" fmla="*/ 14329 h 21410"/>
                <a:gd name="connsiteX23" fmla="*/ 13961 w 19229"/>
                <a:gd name="connsiteY23" fmla="*/ 13687 h 21410"/>
                <a:gd name="connsiteX24" fmla="*/ 14751 w 19229"/>
                <a:gd name="connsiteY24" fmla="*/ 13259 h 21410"/>
                <a:gd name="connsiteX25" fmla="*/ 14751 w 19229"/>
                <a:gd name="connsiteY25" fmla="*/ 12404 h 21410"/>
                <a:gd name="connsiteX26" fmla="*/ 15278 w 19229"/>
                <a:gd name="connsiteY26" fmla="*/ 11762 h 21410"/>
                <a:gd name="connsiteX27" fmla="*/ 16331 w 19229"/>
                <a:gd name="connsiteY27" fmla="*/ 11121 h 21410"/>
                <a:gd name="connsiteX28" fmla="*/ 16595 w 19229"/>
                <a:gd name="connsiteY28" fmla="*/ 9624 h 21410"/>
                <a:gd name="connsiteX29" fmla="*/ 16595 w 19229"/>
                <a:gd name="connsiteY29" fmla="*/ 8982 h 21410"/>
                <a:gd name="connsiteX30" fmla="*/ 17122 w 19229"/>
                <a:gd name="connsiteY30" fmla="*/ 7913 h 21410"/>
                <a:gd name="connsiteX31" fmla="*/ 18439 w 19229"/>
                <a:gd name="connsiteY31" fmla="*/ 6202 h 21410"/>
                <a:gd name="connsiteX32" fmla="*/ 19229 w 19229"/>
                <a:gd name="connsiteY32" fmla="*/ 5774 h 21410"/>
                <a:gd name="connsiteX33" fmla="*/ 18439 w 19229"/>
                <a:gd name="connsiteY33" fmla="*/ 4919 h 21410"/>
                <a:gd name="connsiteX34" fmla="*/ 17649 w 19229"/>
                <a:gd name="connsiteY34" fmla="*/ 3636 h 21410"/>
                <a:gd name="connsiteX35" fmla="*/ 17649 w 19229"/>
                <a:gd name="connsiteY35" fmla="*/ 2352 h 21410"/>
                <a:gd name="connsiteX36" fmla="*/ 17385 w 19229"/>
                <a:gd name="connsiteY36" fmla="*/ 1925 h 21410"/>
                <a:gd name="connsiteX37" fmla="*/ 17122 w 19229"/>
                <a:gd name="connsiteY37" fmla="*/ 1069 h 21410"/>
                <a:gd name="connsiteX38" fmla="*/ 15541 w 19229"/>
                <a:gd name="connsiteY38" fmla="*/ 0 h 21410"/>
                <a:gd name="connsiteX39" fmla="*/ 14488 w 19229"/>
                <a:gd name="connsiteY39" fmla="*/ 428 h 21410"/>
                <a:gd name="connsiteX40" fmla="*/ 13434 w 19229"/>
                <a:gd name="connsiteY40" fmla="*/ 1069 h 21410"/>
                <a:gd name="connsiteX41" fmla="*/ 12380 w 19229"/>
                <a:gd name="connsiteY41" fmla="*/ 1069 h 21410"/>
                <a:gd name="connsiteX42" fmla="*/ 9746 w 19229"/>
                <a:gd name="connsiteY42" fmla="*/ 1069 h 21410"/>
                <a:gd name="connsiteX43" fmla="*/ 2107 w 19229"/>
                <a:gd name="connsiteY43" fmla="*/ 1069 h 21410"/>
                <a:gd name="connsiteX44" fmla="*/ 1844 w 19229"/>
                <a:gd name="connsiteY44" fmla="*/ 2994 h 21410"/>
                <a:gd name="connsiteX45" fmla="*/ 1053 w 19229"/>
                <a:gd name="connsiteY45" fmla="*/ 3422 h 21410"/>
                <a:gd name="connsiteX46" fmla="*/ 527 w 19229"/>
                <a:gd name="connsiteY46" fmla="*/ 3850 h 21410"/>
                <a:gd name="connsiteX47" fmla="*/ 527 w 19229"/>
                <a:gd name="connsiteY47" fmla="*/ 6844 h 21410"/>
                <a:gd name="connsiteX0" fmla="*/ 2781 w 19249"/>
                <a:gd name="connsiteY0" fmla="*/ 11284 h 21410"/>
                <a:gd name="connsiteX1" fmla="*/ 20 w 19249"/>
                <a:gd name="connsiteY1" fmla="*/ 15826 h 21410"/>
                <a:gd name="connsiteX2" fmla="*/ 1600 w 19249"/>
                <a:gd name="connsiteY2" fmla="*/ 16253 h 21410"/>
                <a:gd name="connsiteX3" fmla="*/ 2390 w 19249"/>
                <a:gd name="connsiteY3" fmla="*/ 17323 h 21410"/>
                <a:gd name="connsiteX4" fmla="*/ 3444 w 19249"/>
                <a:gd name="connsiteY4" fmla="*/ 17964 h 21410"/>
                <a:gd name="connsiteX5" fmla="*/ 4498 w 19249"/>
                <a:gd name="connsiteY5" fmla="*/ 18820 h 21410"/>
                <a:gd name="connsiteX6" fmla="*/ 4498 w 19249"/>
                <a:gd name="connsiteY6" fmla="*/ 19461 h 21410"/>
                <a:gd name="connsiteX7" fmla="*/ 5025 w 19249"/>
                <a:gd name="connsiteY7" fmla="*/ 19675 h 21410"/>
                <a:gd name="connsiteX8" fmla="*/ 6078 w 19249"/>
                <a:gd name="connsiteY8" fmla="*/ 20531 h 21410"/>
                <a:gd name="connsiteX9" fmla="*/ 6869 w 19249"/>
                <a:gd name="connsiteY9" fmla="*/ 20317 h 21410"/>
                <a:gd name="connsiteX10" fmla="*/ 7922 w 19249"/>
                <a:gd name="connsiteY10" fmla="*/ 20103 h 21410"/>
                <a:gd name="connsiteX11" fmla="*/ 9239 w 19249"/>
                <a:gd name="connsiteY11" fmla="*/ 21386 h 21410"/>
                <a:gd name="connsiteX12" fmla="*/ 11083 w 19249"/>
                <a:gd name="connsiteY12" fmla="*/ 21386 h 21410"/>
                <a:gd name="connsiteX13" fmla="*/ 12137 w 19249"/>
                <a:gd name="connsiteY13" fmla="*/ 20958 h 21410"/>
                <a:gd name="connsiteX14" fmla="*/ 13190 w 19249"/>
                <a:gd name="connsiteY14" fmla="*/ 20745 h 21410"/>
                <a:gd name="connsiteX15" fmla="*/ 15825 w 19249"/>
                <a:gd name="connsiteY15" fmla="*/ 20103 h 21410"/>
                <a:gd name="connsiteX16" fmla="*/ 15825 w 19249"/>
                <a:gd name="connsiteY16" fmla="*/ 19461 h 21410"/>
                <a:gd name="connsiteX17" fmla="*/ 15034 w 19249"/>
                <a:gd name="connsiteY17" fmla="*/ 19248 h 21410"/>
                <a:gd name="connsiteX18" fmla="*/ 13717 w 19249"/>
                <a:gd name="connsiteY18" fmla="*/ 17750 h 21410"/>
                <a:gd name="connsiteX19" fmla="*/ 13190 w 19249"/>
                <a:gd name="connsiteY19" fmla="*/ 17109 h 21410"/>
                <a:gd name="connsiteX20" fmla="*/ 12400 w 19249"/>
                <a:gd name="connsiteY20" fmla="*/ 16681 h 21410"/>
                <a:gd name="connsiteX21" fmla="*/ 13190 w 19249"/>
                <a:gd name="connsiteY21" fmla="*/ 16040 h 21410"/>
                <a:gd name="connsiteX22" fmla="*/ 13717 w 19249"/>
                <a:gd name="connsiteY22" fmla="*/ 14329 h 21410"/>
                <a:gd name="connsiteX23" fmla="*/ 13981 w 19249"/>
                <a:gd name="connsiteY23" fmla="*/ 13687 h 21410"/>
                <a:gd name="connsiteX24" fmla="*/ 14771 w 19249"/>
                <a:gd name="connsiteY24" fmla="*/ 13259 h 21410"/>
                <a:gd name="connsiteX25" fmla="*/ 14771 w 19249"/>
                <a:gd name="connsiteY25" fmla="*/ 12404 h 21410"/>
                <a:gd name="connsiteX26" fmla="*/ 15298 w 19249"/>
                <a:gd name="connsiteY26" fmla="*/ 11762 h 21410"/>
                <a:gd name="connsiteX27" fmla="*/ 16351 w 19249"/>
                <a:gd name="connsiteY27" fmla="*/ 11121 h 21410"/>
                <a:gd name="connsiteX28" fmla="*/ 16615 w 19249"/>
                <a:gd name="connsiteY28" fmla="*/ 9624 h 21410"/>
                <a:gd name="connsiteX29" fmla="*/ 16615 w 19249"/>
                <a:gd name="connsiteY29" fmla="*/ 8982 h 21410"/>
                <a:gd name="connsiteX30" fmla="*/ 17142 w 19249"/>
                <a:gd name="connsiteY30" fmla="*/ 7913 h 21410"/>
                <a:gd name="connsiteX31" fmla="*/ 18459 w 19249"/>
                <a:gd name="connsiteY31" fmla="*/ 6202 h 21410"/>
                <a:gd name="connsiteX32" fmla="*/ 19249 w 19249"/>
                <a:gd name="connsiteY32" fmla="*/ 5774 h 21410"/>
                <a:gd name="connsiteX33" fmla="*/ 18459 w 19249"/>
                <a:gd name="connsiteY33" fmla="*/ 4919 h 21410"/>
                <a:gd name="connsiteX34" fmla="*/ 17669 w 19249"/>
                <a:gd name="connsiteY34" fmla="*/ 3636 h 21410"/>
                <a:gd name="connsiteX35" fmla="*/ 17669 w 19249"/>
                <a:gd name="connsiteY35" fmla="*/ 2352 h 21410"/>
                <a:gd name="connsiteX36" fmla="*/ 17405 w 19249"/>
                <a:gd name="connsiteY36" fmla="*/ 1925 h 21410"/>
                <a:gd name="connsiteX37" fmla="*/ 17142 w 19249"/>
                <a:gd name="connsiteY37" fmla="*/ 1069 h 21410"/>
                <a:gd name="connsiteX38" fmla="*/ 15561 w 19249"/>
                <a:gd name="connsiteY38" fmla="*/ 0 h 21410"/>
                <a:gd name="connsiteX39" fmla="*/ 14508 w 19249"/>
                <a:gd name="connsiteY39" fmla="*/ 428 h 21410"/>
                <a:gd name="connsiteX40" fmla="*/ 13454 w 19249"/>
                <a:gd name="connsiteY40" fmla="*/ 1069 h 21410"/>
                <a:gd name="connsiteX41" fmla="*/ 12400 w 19249"/>
                <a:gd name="connsiteY41" fmla="*/ 1069 h 21410"/>
                <a:gd name="connsiteX42" fmla="*/ 9766 w 19249"/>
                <a:gd name="connsiteY42" fmla="*/ 1069 h 21410"/>
                <a:gd name="connsiteX43" fmla="*/ 2127 w 19249"/>
                <a:gd name="connsiteY43" fmla="*/ 1069 h 21410"/>
                <a:gd name="connsiteX44" fmla="*/ 1864 w 19249"/>
                <a:gd name="connsiteY44" fmla="*/ 2994 h 21410"/>
                <a:gd name="connsiteX45" fmla="*/ 1073 w 19249"/>
                <a:gd name="connsiteY45" fmla="*/ 3422 h 21410"/>
                <a:gd name="connsiteX46" fmla="*/ 547 w 19249"/>
                <a:gd name="connsiteY46" fmla="*/ 3850 h 21410"/>
                <a:gd name="connsiteX47" fmla="*/ 2781 w 19249"/>
                <a:gd name="connsiteY47" fmla="*/ 11284 h 21410"/>
                <a:gd name="connsiteX0" fmla="*/ 562 w 19264"/>
                <a:gd name="connsiteY0" fmla="*/ 3850 h 21410"/>
                <a:gd name="connsiteX1" fmla="*/ 35 w 19264"/>
                <a:gd name="connsiteY1" fmla="*/ 15826 h 21410"/>
                <a:gd name="connsiteX2" fmla="*/ 1615 w 19264"/>
                <a:gd name="connsiteY2" fmla="*/ 16253 h 21410"/>
                <a:gd name="connsiteX3" fmla="*/ 2405 w 19264"/>
                <a:gd name="connsiteY3" fmla="*/ 17323 h 21410"/>
                <a:gd name="connsiteX4" fmla="*/ 3459 w 19264"/>
                <a:gd name="connsiteY4" fmla="*/ 17964 h 21410"/>
                <a:gd name="connsiteX5" fmla="*/ 4513 w 19264"/>
                <a:gd name="connsiteY5" fmla="*/ 18820 h 21410"/>
                <a:gd name="connsiteX6" fmla="*/ 4513 w 19264"/>
                <a:gd name="connsiteY6" fmla="*/ 19461 h 21410"/>
                <a:gd name="connsiteX7" fmla="*/ 5040 w 19264"/>
                <a:gd name="connsiteY7" fmla="*/ 19675 h 21410"/>
                <a:gd name="connsiteX8" fmla="*/ 6093 w 19264"/>
                <a:gd name="connsiteY8" fmla="*/ 20531 h 21410"/>
                <a:gd name="connsiteX9" fmla="*/ 6884 w 19264"/>
                <a:gd name="connsiteY9" fmla="*/ 20317 h 21410"/>
                <a:gd name="connsiteX10" fmla="*/ 7937 w 19264"/>
                <a:gd name="connsiteY10" fmla="*/ 20103 h 21410"/>
                <a:gd name="connsiteX11" fmla="*/ 9254 w 19264"/>
                <a:gd name="connsiteY11" fmla="*/ 21386 h 21410"/>
                <a:gd name="connsiteX12" fmla="*/ 11098 w 19264"/>
                <a:gd name="connsiteY12" fmla="*/ 21386 h 21410"/>
                <a:gd name="connsiteX13" fmla="*/ 12152 w 19264"/>
                <a:gd name="connsiteY13" fmla="*/ 20958 h 21410"/>
                <a:gd name="connsiteX14" fmla="*/ 13205 w 19264"/>
                <a:gd name="connsiteY14" fmla="*/ 20745 h 21410"/>
                <a:gd name="connsiteX15" fmla="*/ 15840 w 19264"/>
                <a:gd name="connsiteY15" fmla="*/ 20103 h 21410"/>
                <a:gd name="connsiteX16" fmla="*/ 15840 w 19264"/>
                <a:gd name="connsiteY16" fmla="*/ 19461 h 21410"/>
                <a:gd name="connsiteX17" fmla="*/ 15049 w 19264"/>
                <a:gd name="connsiteY17" fmla="*/ 19248 h 21410"/>
                <a:gd name="connsiteX18" fmla="*/ 13732 w 19264"/>
                <a:gd name="connsiteY18" fmla="*/ 17750 h 21410"/>
                <a:gd name="connsiteX19" fmla="*/ 13205 w 19264"/>
                <a:gd name="connsiteY19" fmla="*/ 17109 h 21410"/>
                <a:gd name="connsiteX20" fmla="*/ 12415 w 19264"/>
                <a:gd name="connsiteY20" fmla="*/ 16681 h 21410"/>
                <a:gd name="connsiteX21" fmla="*/ 13205 w 19264"/>
                <a:gd name="connsiteY21" fmla="*/ 16040 h 21410"/>
                <a:gd name="connsiteX22" fmla="*/ 13732 w 19264"/>
                <a:gd name="connsiteY22" fmla="*/ 14329 h 21410"/>
                <a:gd name="connsiteX23" fmla="*/ 13996 w 19264"/>
                <a:gd name="connsiteY23" fmla="*/ 13687 h 21410"/>
                <a:gd name="connsiteX24" fmla="*/ 14786 w 19264"/>
                <a:gd name="connsiteY24" fmla="*/ 13259 h 21410"/>
                <a:gd name="connsiteX25" fmla="*/ 14786 w 19264"/>
                <a:gd name="connsiteY25" fmla="*/ 12404 h 21410"/>
                <a:gd name="connsiteX26" fmla="*/ 15313 w 19264"/>
                <a:gd name="connsiteY26" fmla="*/ 11762 h 21410"/>
                <a:gd name="connsiteX27" fmla="*/ 16366 w 19264"/>
                <a:gd name="connsiteY27" fmla="*/ 11121 h 21410"/>
                <a:gd name="connsiteX28" fmla="*/ 16630 w 19264"/>
                <a:gd name="connsiteY28" fmla="*/ 9624 h 21410"/>
                <a:gd name="connsiteX29" fmla="*/ 16630 w 19264"/>
                <a:gd name="connsiteY29" fmla="*/ 8982 h 21410"/>
                <a:gd name="connsiteX30" fmla="*/ 17157 w 19264"/>
                <a:gd name="connsiteY30" fmla="*/ 7913 h 21410"/>
                <a:gd name="connsiteX31" fmla="*/ 18474 w 19264"/>
                <a:gd name="connsiteY31" fmla="*/ 6202 h 21410"/>
                <a:gd name="connsiteX32" fmla="*/ 19264 w 19264"/>
                <a:gd name="connsiteY32" fmla="*/ 5774 h 21410"/>
                <a:gd name="connsiteX33" fmla="*/ 18474 w 19264"/>
                <a:gd name="connsiteY33" fmla="*/ 4919 h 21410"/>
                <a:gd name="connsiteX34" fmla="*/ 17684 w 19264"/>
                <a:gd name="connsiteY34" fmla="*/ 3636 h 21410"/>
                <a:gd name="connsiteX35" fmla="*/ 17684 w 19264"/>
                <a:gd name="connsiteY35" fmla="*/ 2352 h 21410"/>
                <a:gd name="connsiteX36" fmla="*/ 17420 w 19264"/>
                <a:gd name="connsiteY36" fmla="*/ 1925 h 21410"/>
                <a:gd name="connsiteX37" fmla="*/ 17157 w 19264"/>
                <a:gd name="connsiteY37" fmla="*/ 1069 h 21410"/>
                <a:gd name="connsiteX38" fmla="*/ 15576 w 19264"/>
                <a:gd name="connsiteY38" fmla="*/ 0 h 21410"/>
                <a:gd name="connsiteX39" fmla="*/ 14523 w 19264"/>
                <a:gd name="connsiteY39" fmla="*/ 428 h 21410"/>
                <a:gd name="connsiteX40" fmla="*/ 13469 w 19264"/>
                <a:gd name="connsiteY40" fmla="*/ 1069 h 21410"/>
                <a:gd name="connsiteX41" fmla="*/ 12415 w 19264"/>
                <a:gd name="connsiteY41" fmla="*/ 1069 h 21410"/>
                <a:gd name="connsiteX42" fmla="*/ 9781 w 19264"/>
                <a:gd name="connsiteY42" fmla="*/ 1069 h 21410"/>
                <a:gd name="connsiteX43" fmla="*/ 2142 w 19264"/>
                <a:gd name="connsiteY43" fmla="*/ 1069 h 21410"/>
                <a:gd name="connsiteX44" fmla="*/ 1879 w 19264"/>
                <a:gd name="connsiteY44" fmla="*/ 2994 h 21410"/>
                <a:gd name="connsiteX45" fmla="*/ 1088 w 19264"/>
                <a:gd name="connsiteY45" fmla="*/ 3422 h 21410"/>
                <a:gd name="connsiteX46" fmla="*/ 562 w 19264"/>
                <a:gd name="connsiteY46" fmla="*/ 3850 h 21410"/>
                <a:gd name="connsiteX0" fmla="*/ 1060 w 19236"/>
                <a:gd name="connsiteY0" fmla="*/ 3422 h 21410"/>
                <a:gd name="connsiteX1" fmla="*/ 7 w 19236"/>
                <a:gd name="connsiteY1" fmla="*/ 15826 h 21410"/>
                <a:gd name="connsiteX2" fmla="*/ 1587 w 19236"/>
                <a:gd name="connsiteY2" fmla="*/ 16253 h 21410"/>
                <a:gd name="connsiteX3" fmla="*/ 2377 w 19236"/>
                <a:gd name="connsiteY3" fmla="*/ 17323 h 21410"/>
                <a:gd name="connsiteX4" fmla="*/ 3431 w 19236"/>
                <a:gd name="connsiteY4" fmla="*/ 17964 h 21410"/>
                <a:gd name="connsiteX5" fmla="*/ 4485 w 19236"/>
                <a:gd name="connsiteY5" fmla="*/ 18820 h 21410"/>
                <a:gd name="connsiteX6" fmla="*/ 4485 w 19236"/>
                <a:gd name="connsiteY6" fmla="*/ 19461 h 21410"/>
                <a:gd name="connsiteX7" fmla="*/ 5012 w 19236"/>
                <a:gd name="connsiteY7" fmla="*/ 19675 h 21410"/>
                <a:gd name="connsiteX8" fmla="*/ 6065 w 19236"/>
                <a:gd name="connsiteY8" fmla="*/ 20531 h 21410"/>
                <a:gd name="connsiteX9" fmla="*/ 6856 w 19236"/>
                <a:gd name="connsiteY9" fmla="*/ 20317 h 21410"/>
                <a:gd name="connsiteX10" fmla="*/ 7909 w 19236"/>
                <a:gd name="connsiteY10" fmla="*/ 20103 h 21410"/>
                <a:gd name="connsiteX11" fmla="*/ 9226 w 19236"/>
                <a:gd name="connsiteY11" fmla="*/ 21386 h 21410"/>
                <a:gd name="connsiteX12" fmla="*/ 11070 w 19236"/>
                <a:gd name="connsiteY12" fmla="*/ 21386 h 21410"/>
                <a:gd name="connsiteX13" fmla="*/ 12124 w 19236"/>
                <a:gd name="connsiteY13" fmla="*/ 20958 h 21410"/>
                <a:gd name="connsiteX14" fmla="*/ 13177 w 19236"/>
                <a:gd name="connsiteY14" fmla="*/ 20745 h 21410"/>
                <a:gd name="connsiteX15" fmla="*/ 15812 w 19236"/>
                <a:gd name="connsiteY15" fmla="*/ 20103 h 21410"/>
                <a:gd name="connsiteX16" fmla="*/ 15812 w 19236"/>
                <a:gd name="connsiteY16" fmla="*/ 19461 h 21410"/>
                <a:gd name="connsiteX17" fmla="*/ 15021 w 19236"/>
                <a:gd name="connsiteY17" fmla="*/ 19248 h 21410"/>
                <a:gd name="connsiteX18" fmla="*/ 13704 w 19236"/>
                <a:gd name="connsiteY18" fmla="*/ 17750 h 21410"/>
                <a:gd name="connsiteX19" fmla="*/ 13177 w 19236"/>
                <a:gd name="connsiteY19" fmla="*/ 17109 h 21410"/>
                <a:gd name="connsiteX20" fmla="*/ 12387 w 19236"/>
                <a:gd name="connsiteY20" fmla="*/ 16681 h 21410"/>
                <a:gd name="connsiteX21" fmla="*/ 13177 w 19236"/>
                <a:gd name="connsiteY21" fmla="*/ 16040 h 21410"/>
                <a:gd name="connsiteX22" fmla="*/ 13704 w 19236"/>
                <a:gd name="connsiteY22" fmla="*/ 14329 h 21410"/>
                <a:gd name="connsiteX23" fmla="*/ 13968 w 19236"/>
                <a:gd name="connsiteY23" fmla="*/ 13687 h 21410"/>
                <a:gd name="connsiteX24" fmla="*/ 14758 w 19236"/>
                <a:gd name="connsiteY24" fmla="*/ 13259 h 21410"/>
                <a:gd name="connsiteX25" fmla="*/ 14758 w 19236"/>
                <a:gd name="connsiteY25" fmla="*/ 12404 h 21410"/>
                <a:gd name="connsiteX26" fmla="*/ 15285 w 19236"/>
                <a:gd name="connsiteY26" fmla="*/ 11762 h 21410"/>
                <a:gd name="connsiteX27" fmla="*/ 16338 w 19236"/>
                <a:gd name="connsiteY27" fmla="*/ 11121 h 21410"/>
                <a:gd name="connsiteX28" fmla="*/ 16602 w 19236"/>
                <a:gd name="connsiteY28" fmla="*/ 9624 h 21410"/>
                <a:gd name="connsiteX29" fmla="*/ 16602 w 19236"/>
                <a:gd name="connsiteY29" fmla="*/ 8982 h 21410"/>
                <a:gd name="connsiteX30" fmla="*/ 17129 w 19236"/>
                <a:gd name="connsiteY30" fmla="*/ 7913 h 21410"/>
                <a:gd name="connsiteX31" fmla="*/ 18446 w 19236"/>
                <a:gd name="connsiteY31" fmla="*/ 6202 h 21410"/>
                <a:gd name="connsiteX32" fmla="*/ 19236 w 19236"/>
                <a:gd name="connsiteY32" fmla="*/ 5774 h 21410"/>
                <a:gd name="connsiteX33" fmla="*/ 18446 w 19236"/>
                <a:gd name="connsiteY33" fmla="*/ 4919 h 21410"/>
                <a:gd name="connsiteX34" fmla="*/ 17656 w 19236"/>
                <a:gd name="connsiteY34" fmla="*/ 3636 h 21410"/>
                <a:gd name="connsiteX35" fmla="*/ 17656 w 19236"/>
                <a:gd name="connsiteY35" fmla="*/ 2352 h 21410"/>
                <a:gd name="connsiteX36" fmla="*/ 17392 w 19236"/>
                <a:gd name="connsiteY36" fmla="*/ 1925 h 21410"/>
                <a:gd name="connsiteX37" fmla="*/ 17129 w 19236"/>
                <a:gd name="connsiteY37" fmla="*/ 1069 h 21410"/>
                <a:gd name="connsiteX38" fmla="*/ 15548 w 19236"/>
                <a:gd name="connsiteY38" fmla="*/ 0 h 21410"/>
                <a:gd name="connsiteX39" fmla="*/ 14495 w 19236"/>
                <a:gd name="connsiteY39" fmla="*/ 428 h 21410"/>
                <a:gd name="connsiteX40" fmla="*/ 13441 w 19236"/>
                <a:gd name="connsiteY40" fmla="*/ 1069 h 21410"/>
                <a:gd name="connsiteX41" fmla="*/ 12387 w 19236"/>
                <a:gd name="connsiteY41" fmla="*/ 1069 h 21410"/>
                <a:gd name="connsiteX42" fmla="*/ 9753 w 19236"/>
                <a:gd name="connsiteY42" fmla="*/ 1069 h 21410"/>
                <a:gd name="connsiteX43" fmla="*/ 2114 w 19236"/>
                <a:gd name="connsiteY43" fmla="*/ 1069 h 21410"/>
                <a:gd name="connsiteX44" fmla="*/ 1851 w 19236"/>
                <a:gd name="connsiteY44" fmla="*/ 2994 h 21410"/>
                <a:gd name="connsiteX45" fmla="*/ 1060 w 19236"/>
                <a:gd name="connsiteY45" fmla="*/ 3422 h 21410"/>
                <a:gd name="connsiteX0" fmla="*/ 1846 w 19231"/>
                <a:gd name="connsiteY0" fmla="*/ 2994 h 21410"/>
                <a:gd name="connsiteX1" fmla="*/ 2 w 19231"/>
                <a:gd name="connsiteY1" fmla="*/ 15826 h 21410"/>
                <a:gd name="connsiteX2" fmla="*/ 1582 w 19231"/>
                <a:gd name="connsiteY2" fmla="*/ 16253 h 21410"/>
                <a:gd name="connsiteX3" fmla="*/ 2372 w 19231"/>
                <a:gd name="connsiteY3" fmla="*/ 17323 h 21410"/>
                <a:gd name="connsiteX4" fmla="*/ 3426 w 19231"/>
                <a:gd name="connsiteY4" fmla="*/ 17964 h 21410"/>
                <a:gd name="connsiteX5" fmla="*/ 4480 w 19231"/>
                <a:gd name="connsiteY5" fmla="*/ 18820 h 21410"/>
                <a:gd name="connsiteX6" fmla="*/ 4480 w 19231"/>
                <a:gd name="connsiteY6" fmla="*/ 19461 h 21410"/>
                <a:gd name="connsiteX7" fmla="*/ 5007 w 19231"/>
                <a:gd name="connsiteY7" fmla="*/ 19675 h 21410"/>
                <a:gd name="connsiteX8" fmla="*/ 6060 w 19231"/>
                <a:gd name="connsiteY8" fmla="*/ 20531 h 21410"/>
                <a:gd name="connsiteX9" fmla="*/ 6851 w 19231"/>
                <a:gd name="connsiteY9" fmla="*/ 20317 h 21410"/>
                <a:gd name="connsiteX10" fmla="*/ 7904 w 19231"/>
                <a:gd name="connsiteY10" fmla="*/ 20103 h 21410"/>
                <a:gd name="connsiteX11" fmla="*/ 9221 w 19231"/>
                <a:gd name="connsiteY11" fmla="*/ 21386 h 21410"/>
                <a:gd name="connsiteX12" fmla="*/ 11065 w 19231"/>
                <a:gd name="connsiteY12" fmla="*/ 21386 h 21410"/>
                <a:gd name="connsiteX13" fmla="*/ 12119 w 19231"/>
                <a:gd name="connsiteY13" fmla="*/ 20958 h 21410"/>
                <a:gd name="connsiteX14" fmla="*/ 13172 w 19231"/>
                <a:gd name="connsiteY14" fmla="*/ 20745 h 21410"/>
                <a:gd name="connsiteX15" fmla="*/ 15807 w 19231"/>
                <a:gd name="connsiteY15" fmla="*/ 20103 h 21410"/>
                <a:gd name="connsiteX16" fmla="*/ 15807 w 19231"/>
                <a:gd name="connsiteY16" fmla="*/ 19461 h 21410"/>
                <a:gd name="connsiteX17" fmla="*/ 15016 w 19231"/>
                <a:gd name="connsiteY17" fmla="*/ 19248 h 21410"/>
                <a:gd name="connsiteX18" fmla="*/ 13699 w 19231"/>
                <a:gd name="connsiteY18" fmla="*/ 17750 h 21410"/>
                <a:gd name="connsiteX19" fmla="*/ 13172 w 19231"/>
                <a:gd name="connsiteY19" fmla="*/ 17109 h 21410"/>
                <a:gd name="connsiteX20" fmla="*/ 12382 w 19231"/>
                <a:gd name="connsiteY20" fmla="*/ 16681 h 21410"/>
                <a:gd name="connsiteX21" fmla="*/ 13172 w 19231"/>
                <a:gd name="connsiteY21" fmla="*/ 16040 h 21410"/>
                <a:gd name="connsiteX22" fmla="*/ 13699 w 19231"/>
                <a:gd name="connsiteY22" fmla="*/ 14329 h 21410"/>
                <a:gd name="connsiteX23" fmla="*/ 13963 w 19231"/>
                <a:gd name="connsiteY23" fmla="*/ 13687 h 21410"/>
                <a:gd name="connsiteX24" fmla="*/ 14753 w 19231"/>
                <a:gd name="connsiteY24" fmla="*/ 13259 h 21410"/>
                <a:gd name="connsiteX25" fmla="*/ 14753 w 19231"/>
                <a:gd name="connsiteY25" fmla="*/ 12404 h 21410"/>
                <a:gd name="connsiteX26" fmla="*/ 15280 w 19231"/>
                <a:gd name="connsiteY26" fmla="*/ 11762 h 21410"/>
                <a:gd name="connsiteX27" fmla="*/ 16333 w 19231"/>
                <a:gd name="connsiteY27" fmla="*/ 11121 h 21410"/>
                <a:gd name="connsiteX28" fmla="*/ 16597 w 19231"/>
                <a:gd name="connsiteY28" fmla="*/ 9624 h 21410"/>
                <a:gd name="connsiteX29" fmla="*/ 16597 w 19231"/>
                <a:gd name="connsiteY29" fmla="*/ 8982 h 21410"/>
                <a:gd name="connsiteX30" fmla="*/ 17124 w 19231"/>
                <a:gd name="connsiteY30" fmla="*/ 7913 h 21410"/>
                <a:gd name="connsiteX31" fmla="*/ 18441 w 19231"/>
                <a:gd name="connsiteY31" fmla="*/ 6202 h 21410"/>
                <a:gd name="connsiteX32" fmla="*/ 19231 w 19231"/>
                <a:gd name="connsiteY32" fmla="*/ 5774 h 21410"/>
                <a:gd name="connsiteX33" fmla="*/ 18441 w 19231"/>
                <a:gd name="connsiteY33" fmla="*/ 4919 h 21410"/>
                <a:gd name="connsiteX34" fmla="*/ 17651 w 19231"/>
                <a:gd name="connsiteY34" fmla="*/ 3636 h 21410"/>
                <a:gd name="connsiteX35" fmla="*/ 17651 w 19231"/>
                <a:gd name="connsiteY35" fmla="*/ 2352 h 21410"/>
                <a:gd name="connsiteX36" fmla="*/ 17387 w 19231"/>
                <a:gd name="connsiteY36" fmla="*/ 1925 h 21410"/>
                <a:gd name="connsiteX37" fmla="*/ 17124 w 19231"/>
                <a:gd name="connsiteY37" fmla="*/ 1069 h 21410"/>
                <a:gd name="connsiteX38" fmla="*/ 15543 w 19231"/>
                <a:gd name="connsiteY38" fmla="*/ 0 h 21410"/>
                <a:gd name="connsiteX39" fmla="*/ 14490 w 19231"/>
                <a:gd name="connsiteY39" fmla="*/ 428 h 21410"/>
                <a:gd name="connsiteX40" fmla="*/ 13436 w 19231"/>
                <a:gd name="connsiteY40" fmla="*/ 1069 h 21410"/>
                <a:gd name="connsiteX41" fmla="*/ 12382 w 19231"/>
                <a:gd name="connsiteY41" fmla="*/ 1069 h 21410"/>
                <a:gd name="connsiteX42" fmla="*/ 9748 w 19231"/>
                <a:gd name="connsiteY42" fmla="*/ 1069 h 21410"/>
                <a:gd name="connsiteX43" fmla="*/ 2109 w 19231"/>
                <a:gd name="connsiteY43" fmla="*/ 1069 h 21410"/>
                <a:gd name="connsiteX44" fmla="*/ 1846 w 19231"/>
                <a:gd name="connsiteY44" fmla="*/ 2994 h 21410"/>
                <a:gd name="connsiteX0" fmla="*/ 2111 w 19233"/>
                <a:gd name="connsiteY0" fmla="*/ 1093 h 21434"/>
                <a:gd name="connsiteX1" fmla="*/ 4 w 19233"/>
                <a:gd name="connsiteY1" fmla="*/ 15850 h 21434"/>
                <a:gd name="connsiteX2" fmla="*/ 1584 w 19233"/>
                <a:gd name="connsiteY2" fmla="*/ 16277 h 21434"/>
                <a:gd name="connsiteX3" fmla="*/ 2374 w 19233"/>
                <a:gd name="connsiteY3" fmla="*/ 17347 h 21434"/>
                <a:gd name="connsiteX4" fmla="*/ 3428 w 19233"/>
                <a:gd name="connsiteY4" fmla="*/ 17988 h 21434"/>
                <a:gd name="connsiteX5" fmla="*/ 4482 w 19233"/>
                <a:gd name="connsiteY5" fmla="*/ 18844 h 21434"/>
                <a:gd name="connsiteX6" fmla="*/ 4482 w 19233"/>
                <a:gd name="connsiteY6" fmla="*/ 19485 h 21434"/>
                <a:gd name="connsiteX7" fmla="*/ 5009 w 19233"/>
                <a:gd name="connsiteY7" fmla="*/ 19699 h 21434"/>
                <a:gd name="connsiteX8" fmla="*/ 6062 w 19233"/>
                <a:gd name="connsiteY8" fmla="*/ 20555 h 21434"/>
                <a:gd name="connsiteX9" fmla="*/ 6853 w 19233"/>
                <a:gd name="connsiteY9" fmla="*/ 20341 h 21434"/>
                <a:gd name="connsiteX10" fmla="*/ 7906 w 19233"/>
                <a:gd name="connsiteY10" fmla="*/ 20127 h 21434"/>
                <a:gd name="connsiteX11" fmla="*/ 9223 w 19233"/>
                <a:gd name="connsiteY11" fmla="*/ 21410 h 21434"/>
                <a:gd name="connsiteX12" fmla="*/ 11067 w 19233"/>
                <a:gd name="connsiteY12" fmla="*/ 21410 h 21434"/>
                <a:gd name="connsiteX13" fmla="*/ 12121 w 19233"/>
                <a:gd name="connsiteY13" fmla="*/ 20982 h 21434"/>
                <a:gd name="connsiteX14" fmla="*/ 13174 w 19233"/>
                <a:gd name="connsiteY14" fmla="*/ 20769 h 21434"/>
                <a:gd name="connsiteX15" fmla="*/ 15809 w 19233"/>
                <a:gd name="connsiteY15" fmla="*/ 20127 h 21434"/>
                <a:gd name="connsiteX16" fmla="*/ 15809 w 19233"/>
                <a:gd name="connsiteY16" fmla="*/ 19485 h 21434"/>
                <a:gd name="connsiteX17" fmla="*/ 15018 w 19233"/>
                <a:gd name="connsiteY17" fmla="*/ 19272 h 21434"/>
                <a:gd name="connsiteX18" fmla="*/ 13701 w 19233"/>
                <a:gd name="connsiteY18" fmla="*/ 17774 h 21434"/>
                <a:gd name="connsiteX19" fmla="*/ 13174 w 19233"/>
                <a:gd name="connsiteY19" fmla="*/ 17133 h 21434"/>
                <a:gd name="connsiteX20" fmla="*/ 12384 w 19233"/>
                <a:gd name="connsiteY20" fmla="*/ 16705 h 21434"/>
                <a:gd name="connsiteX21" fmla="*/ 13174 w 19233"/>
                <a:gd name="connsiteY21" fmla="*/ 16064 h 21434"/>
                <a:gd name="connsiteX22" fmla="*/ 13701 w 19233"/>
                <a:gd name="connsiteY22" fmla="*/ 14353 h 21434"/>
                <a:gd name="connsiteX23" fmla="*/ 13965 w 19233"/>
                <a:gd name="connsiteY23" fmla="*/ 13711 h 21434"/>
                <a:gd name="connsiteX24" fmla="*/ 14755 w 19233"/>
                <a:gd name="connsiteY24" fmla="*/ 13283 h 21434"/>
                <a:gd name="connsiteX25" fmla="*/ 14755 w 19233"/>
                <a:gd name="connsiteY25" fmla="*/ 12428 h 21434"/>
                <a:gd name="connsiteX26" fmla="*/ 15282 w 19233"/>
                <a:gd name="connsiteY26" fmla="*/ 11786 h 21434"/>
                <a:gd name="connsiteX27" fmla="*/ 16335 w 19233"/>
                <a:gd name="connsiteY27" fmla="*/ 11145 h 21434"/>
                <a:gd name="connsiteX28" fmla="*/ 16599 w 19233"/>
                <a:gd name="connsiteY28" fmla="*/ 9648 h 21434"/>
                <a:gd name="connsiteX29" fmla="*/ 16599 w 19233"/>
                <a:gd name="connsiteY29" fmla="*/ 9006 h 21434"/>
                <a:gd name="connsiteX30" fmla="*/ 17126 w 19233"/>
                <a:gd name="connsiteY30" fmla="*/ 7937 h 21434"/>
                <a:gd name="connsiteX31" fmla="*/ 18443 w 19233"/>
                <a:gd name="connsiteY31" fmla="*/ 6226 h 21434"/>
                <a:gd name="connsiteX32" fmla="*/ 19233 w 19233"/>
                <a:gd name="connsiteY32" fmla="*/ 5798 h 21434"/>
                <a:gd name="connsiteX33" fmla="*/ 18443 w 19233"/>
                <a:gd name="connsiteY33" fmla="*/ 4943 h 21434"/>
                <a:gd name="connsiteX34" fmla="*/ 17653 w 19233"/>
                <a:gd name="connsiteY34" fmla="*/ 3660 h 21434"/>
                <a:gd name="connsiteX35" fmla="*/ 17653 w 19233"/>
                <a:gd name="connsiteY35" fmla="*/ 2376 h 21434"/>
                <a:gd name="connsiteX36" fmla="*/ 17389 w 19233"/>
                <a:gd name="connsiteY36" fmla="*/ 1949 h 21434"/>
                <a:gd name="connsiteX37" fmla="*/ 17126 w 19233"/>
                <a:gd name="connsiteY37" fmla="*/ 1093 h 21434"/>
                <a:gd name="connsiteX38" fmla="*/ 15545 w 19233"/>
                <a:gd name="connsiteY38" fmla="*/ 24 h 21434"/>
                <a:gd name="connsiteX39" fmla="*/ 14492 w 19233"/>
                <a:gd name="connsiteY39" fmla="*/ 452 h 21434"/>
                <a:gd name="connsiteX40" fmla="*/ 13438 w 19233"/>
                <a:gd name="connsiteY40" fmla="*/ 1093 h 21434"/>
                <a:gd name="connsiteX41" fmla="*/ 12384 w 19233"/>
                <a:gd name="connsiteY41" fmla="*/ 1093 h 21434"/>
                <a:gd name="connsiteX42" fmla="*/ 9750 w 19233"/>
                <a:gd name="connsiteY42" fmla="*/ 1093 h 21434"/>
                <a:gd name="connsiteX43" fmla="*/ 2111 w 19233"/>
                <a:gd name="connsiteY43" fmla="*/ 1093 h 21434"/>
                <a:gd name="connsiteX0" fmla="*/ 10156 w 19639"/>
                <a:gd name="connsiteY0" fmla="*/ 1093 h 21434"/>
                <a:gd name="connsiteX1" fmla="*/ 410 w 19639"/>
                <a:gd name="connsiteY1" fmla="*/ 15850 h 21434"/>
                <a:gd name="connsiteX2" fmla="*/ 1990 w 19639"/>
                <a:gd name="connsiteY2" fmla="*/ 16277 h 21434"/>
                <a:gd name="connsiteX3" fmla="*/ 2780 w 19639"/>
                <a:gd name="connsiteY3" fmla="*/ 17347 h 21434"/>
                <a:gd name="connsiteX4" fmla="*/ 3834 w 19639"/>
                <a:gd name="connsiteY4" fmla="*/ 17988 h 21434"/>
                <a:gd name="connsiteX5" fmla="*/ 4888 w 19639"/>
                <a:gd name="connsiteY5" fmla="*/ 18844 h 21434"/>
                <a:gd name="connsiteX6" fmla="*/ 4888 w 19639"/>
                <a:gd name="connsiteY6" fmla="*/ 19485 h 21434"/>
                <a:gd name="connsiteX7" fmla="*/ 5415 w 19639"/>
                <a:gd name="connsiteY7" fmla="*/ 19699 h 21434"/>
                <a:gd name="connsiteX8" fmla="*/ 6468 w 19639"/>
                <a:gd name="connsiteY8" fmla="*/ 20555 h 21434"/>
                <a:gd name="connsiteX9" fmla="*/ 7259 w 19639"/>
                <a:gd name="connsiteY9" fmla="*/ 20341 h 21434"/>
                <a:gd name="connsiteX10" fmla="*/ 8312 w 19639"/>
                <a:gd name="connsiteY10" fmla="*/ 20127 h 21434"/>
                <a:gd name="connsiteX11" fmla="*/ 9629 w 19639"/>
                <a:gd name="connsiteY11" fmla="*/ 21410 h 21434"/>
                <a:gd name="connsiteX12" fmla="*/ 11473 w 19639"/>
                <a:gd name="connsiteY12" fmla="*/ 21410 h 21434"/>
                <a:gd name="connsiteX13" fmla="*/ 12527 w 19639"/>
                <a:gd name="connsiteY13" fmla="*/ 20982 h 21434"/>
                <a:gd name="connsiteX14" fmla="*/ 13580 w 19639"/>
                <a:gd name="connsiteY14" fmla="*/ 20769 h 21434"/>
                <a:gd name="connsiteX15" fmla="*/ 16215 w 19639"/>
                <a:gd name="connsiteY15" fmla="*/ 20127 h 21434"/>
                <a:gd name="connsiteX16" fmla="*/ 16215 w 19639"/>
                <a:gd name="connsiteY16" fmla="*/ 19485 h 21434"/>
                <a:gd name="connsiteX17" fmla="*/ 15424 w 19639"/>
                <a:gd name="connsiteY17" fmla="*/ 19272 h 21434"/>
                <a:gd name="connsiteX18" fmla="*/ 14107 w 19639"/>
                <a:gd name="connsiteY18" fmla="*/ 17774 h 21434"/>
                <a:gd name="connsiteX19" fmla="*/ 13580 w 19639"/>
                <a:gd name="connsiteY19" fmla="*/ 17133 h 21434"/>
                <a:gd name="connsiteX20" fmla="*/ 12790 w 19639"/>
                <a:gd name="connsiteY20" fmla="*/ 16705 h 21434"/>
                <a:gd name="connsiteX21" fmla="*/ 13580 w 19639"/>
                <a:gd name="connsiteY21" fmla="*/ 16064 h 21434"/>
                <a:gd name="connsiteX22" fmla="*/ 14107 w 19639"/>
                <a:gd name="connsiteY22" fmla="*/ 14353 h 21434"/>
                <a:gd name="connsiteX23" fmla="*/ 14371 w 19639"/>
                <a:gd name="connsiteY23" fmla="*/ 13711 h 21434"/>
                <a:gd name="connsiteX24" fmla="*/ 15161 w 19639"/>
                <a:gd name="connsiteY24" fmla="*/ 13283 h 21434"/>
                <a:gd name="connsiteX25" fmla="*/ 15161 w 19639"/>
                <a:gd name="connsiteY25" fmla="*/ 12428 h 21434"/>
                <a:gd name="connsiteX26" fmla="*/ 15688 w 19639"/>
                <a:gd name="connsiteY26" fmla="*/ 11786 h 21434"/>
                <a:gd name="connsiteX27" fmla="*/ 16741 w 19639"/>
                <a:gd name="connsiteY27" fmla="*/ 11145 h 21434"/>
                <a:gd name="connsiteX28" fmla="*/ 17005 w 19639"/>
                <a:gd name="connsiteY28" fmla="*/ 9648 h 21434"/>
                <a:gd name="connsiteX29" fmla="*/ 17005 w 19639"/>
                <a:gd name="connsiteY29" fmla="*/ 9006 h 21434"/>
                <a:gd name="connsiteX30" fmla="*/ 17532 w 19639"/>
                <a:gd name="connsiteY30" fmla="*/ 7937 h 21434"/>
                <a:gd name="connsiteX31" fmla="*/ 18849 w 19639"/>
                <a:gd name="connsiteY31" fmla="*/ 6226 h 21434"/>
                <a:gd name="connsiteX32" fmla="*/ 19639 w 19639"/>
                <a:gd name="connsiteY32" fmla="*/ 5798 h 21434"/>
                <a:gd name="connsiteX33" fmla="*/ 18849 w 19639"/>
                <a:gd name="connsiteY33" fmla="*/ 4943 h 21434"/>
                <a:gd name="connsiteX34" fmla="*/ 18059 w 19639"/>
                <a:gd name="connsiteY34" fmla="*/ 3660 h 21434"/>
                <a:gd name="connsiteX35" fmla="*/ 18059 w 19639"/>
                <a:gd name="connsiteY35" fmla="*/ 2376 h 21434"/>
                <a:gd name="connsiteX36" fmla="*/ 17795 w 19639"/>
                <a:gd name="connsiteY36" fmla="*/ 1949 h 21434"/>
                <a:gd name="connsiteX37" fmla="*/ 17532 w 19639"/>
                <a:gd name="connsiteY37" fmla="*/ 1093 h 21434"/>
                <a:gd name="connsiteX38" fmla="*/ 15951 w 19639"/>
                <a:gd name="connsiteY38" fmla="*/ 24 h 21434"/>
                <a:gd name="connsiteX39" fmla="*/ 14898 w 19639"/>
                <a:gd name="connsiteY39" fmla="*/ 452 h 21434"/>
                <a:gd name="connsiteX40" fmla="*/ 13844 w 19639"/>
                <a:gd name="connsiteY40" fmla="*/ 1093 h 21434"/>
                <a:gd name="connsiteX41" fmla="*/ 12790 w 19639"/>
                <a:gd name="connsiteY41" fmla="*/ 1093 h 21434"/>
                <a:gd name="connsiteX42" fmla="*/ 10156 w 19639"/>
                <a:gd name="connsiteY42" fmla="*/ 1093 h 21434"/>
                <a:gd name="connsiteX0" fmla="*/ 12968 w 19817"/>
                <a:gd name="connsiteY0" fmla="*/ 1069 h 21410"/>
                <a:gd name="connsiteX1" fmla="*/ 588 w 19817"/>
                <a:gd name="connsiteY1" fmla="*/ 15826 h 21410"/>
                <a:gd name="connsiteX2" fmla="*/ 2168 w 19817"/>
                <a:gd name="connsiteY2" fmla="*/ 16253 h 21410"/>
                <a:gd name="connsiteX3" fmla="*/ 2958 w 19817"/>
                <a:gd name="connsiteY3" fmla="*/ 17323 h 21410"/>
                <a:gd name="connsiteX4" fmla="*/ 4012 w 19817"/>
                <a:gd name="connsiteY4" fmla="*/ 17964 h 21410"/>
                <a:gd name="connsiteX5" fmla="*/ 5066 w 19817"/>
                <a:gd name="connsiteY5" fmla="*/ 18820 h 21410"/>
                <a:gd name="connsiteX6" fmla="*/ 5066 w 19817"/>
                <a:gd name="connsiteY6" fmla="*/ 19461 h 21410"/>
                <a:gd name="connsiteX7" fmla="*/ 5593 w 19817"/>
                <a:gd name="connsiteY7" fmla="*/ 19675 h 21410"/>
                <a:gd name="connsiteX8" fmla="*/ 6646 w 19817"/>
                <a:gd name="connsiteY8" fmla="*/ 20531 h 21410"/>
                <a:gd name="connsiteX9" fmla="*/ 7437 w 19817"/>
                <a:gd name="connsiteY9" fmla="*/ 20317 h 21410"/>
                <a:gd name="connsiteX10" fmla="*/ 8490 w 19817"/>
                <a:gd name="connsiteY10" fmla="*/ 20103 h 21410"/>
                <a:gd name="connsiteX11" fmla="*/ 9807 w 19817"/>
                <a:gd name="connsiteY11" fmla="*/ 21386 h 21410"/>
                <a:gd name="connsiteX12" fmla="*/ 11651 w 19817"/>
                <a:gd name="connsiteY12" fmla="*/ 21386 h 21410"/>
                <a:gd name="connsiteX13" fmla="*/ 12705 w 19817"/>
                <a:gd name="connsiteY13" fmla="*/ 20958 h 21410"/>
                <a:gd name="connsiteX14" fmla="*/ 13758 w 19817"/>
                <a:gd name="connsiteY14" fmla="*/ 20745 h 21410"/>
                <a:gd name="connsiteX15" fmla="*/ 16393 w 19817"/>
                <a:gd name="connsiteY15" fmla="*/ 20103 h 21410"/>
                <a:gd name="connsiteX16" fmla="*/ 16393 w 19817"/>
                <a:gd name="connsiteY16" fmla="*/ 19461 h 21410"/>
                <a:gd name="connsiteX17" fmla="*/ 15602 w 19817"/>
                <a:gd name="connsiteY17" fmla="*/ 19248 h 21410"/>
                <a:gd name="connsiteX18" fmla="*/ 14285 w 19817"/>
                <a:gd name="connsiteY18" fmla="*/ 17750 h 21410"/>
                <a:gd name="connsiteX19" fmla="*/ 13758 w 19817"/>
                <a:gd name="connsiteY19" fmla="*/ 17109 h 21410"/>
                <a:gd name="connsiteX20" fmla="*/ 12968 w 19817"/>
                <a:gd name="connsiteY20" fmla="*/ 16681 h 21410"/>
                <a:gd name="connsiteX21" fmla="*/ 13758 w 19817"/>
                <a:gd name="connsiteY21" fmla="*/ 16040 h 21410"/>
                <a:gd name="connsiteX22" fmla="*/ 14285 w 19817"/>
                <a:gd name="connsiteY22" fmla="*/ 14329 h 21410"/>
                <a:gd name="connsiteX23" fmla="*/ 14549 w 19817"/>
                <a:gd name="connsiteY23" fmla="*/ 13687 h 21410"/>
                <a:gd name="connsiteX24" fmla="*/ 15339 w 19817"/>
                <a:gd name="connsiteY24" fmla="*/ 13259 h 21410"/>
                <a:gd name="connsiteX25" fmla="*/ 15339 w 19817"/>
                <a:gd name="connsiteY25" fmla="*/ 12404 h 21410"/>
                <a:gd name="connsiteX26" fmla="*/ 15866 w 19817"/>
                <a:gd name="connsiteY26" fmla="*/ 11762 h 21410"/>
                <a:gd name="connsiteX27" fmla="*/ 16919 w 19817"/>
                <a:gd name="connsiteY27" fmla="*/ 11121 h 21410"/>
                <a:gd name="connsiteX28" fmla="*/ 17183 w 19817"/>
                <a:gd name="connsiteY28" fmla="*/ 9624 h 21410"/>
                <a:gd name="connsiteX29" fmla="*/ 17183 w 19817"/>
                <a:gd name="connsiteY29" fmla="*/ 8982 h 21410"/>
                <a:gd name="connsiteX30" fmla="*/ 17710 w 19817"/>
                <a:gd name="connsiteY30" fmla="*/ 7913 h 21410"/>
                <a:gd name="connsiteX31" fmla="*/ 19027 w 19817"/>
                <a:gd name="connsiteY31" fmla="*/ 6202 h 21410"/>
                <a:gd name="connsiteX32" fmla="*/ 19817 w 19817"/>
                <a:gd name="connsiteY32" fmla="*/ 5774 h 21410"/>
                <a:gd name="connsiteX33" fmla="*/ 19027 w 19817"/>
                <a:gd name="connsiteY33" fmla="*/ 4919 h 21410"/>
                <a:gd name="connsiteX34" fmla="*/ 18237 w 19817"/>
                <a:gd name="connsiteY34" fmla="*/ 3636 h 21410"/>
                <a:gd name="connsiteX35" fmla="*/ 18237 w 19817"/>
                <a:gd name="connsiteY35" fmla="*/ 2352 h 21410"/>
                <a:gd name="connsiteX36" fmla="*/ 17973 w 19817"/>
                <a:gd name="connsiteY36" fmla="*/ 1925 h 21410"/>
                <a:gd name="connsiteX37" fmla="*/ 17710 w 19817"/>
                <a:gd name="connsiteY37" fmla="*/ 1069 h 21410"/>
                <a:gd name="connsiteX38" fmla="*/ 16129 w 19817"/>
                <a:gd name="connsiteY38" fmla="*/ 0 h 21410"/>
                <a:gd name="connsiteX39" fmla="*/ 15076 w 19817"/>
                <a:gd name="connsiteY39" fmla="*/ 428 h 21410"/>
                <a:gd name="connsiteX40" fmla="*/ 14022 w 19817"/>
                <a:gd name="connsiteY40" fmla="*/ 1069 h 21410"/>
                <a:gd name="connsiteX41" fmla="*/ 12968 w 19817"/>
                <a:gd name="connsiteY41" fmla="*/ 1069 h 21410"/>
                <a:gd name="connsiteX0" fmla="*/ 14095 w 19890"/>
                <a:gd name="connsiteY0" fmla="*/ 1069 h 21410"/>
                <a:gd name="connsiteX1" fmla="*/ 661 w 19890"/>
                <a:gd name="connsiteY1" fmla="*/ 15826 h 21410"/>
                <a:gd name="connsiteX2" fmla="*/ 2241 w 19890"/>
                <a:gd name="connsiteY2" fmla="*/ 16253 h 21410"/>
                <a:gd name="connsiteX3" fmla="*/ 3031 w 19890"/>
                <a:gd name="connsiteY3" fmla="*/ 17323 h 21410"/>
                <a:gd name="connsiteX4" fmla="*/ 4085 w 19890"/>
                <a:gd name="connsiteY4" fmla="*/ 17964 h 21410"/>
                <a:gd name="connsiteX5" fmla="*/ 5139 w 19890"/>
                <a:gd name="connsiteY5" fmla="*/ 18820 h 21410"/>
                <a:gd name="connsiteX6" fmla="*/ 5139 w 19890"/>
                <a:gd name="connsiteY6" fmla="*/ 19461 h 21410"/>
                <a:gd name="connsiteX7" fmla="*/ 5666 w 19890"/>
                <a:gd name="connsiteY7" fmla="*/ 19675 h 21410"/>
                <a:gd name="connsiteX8" fmla="*/ 6719 w 19890"/>
                <a:gd name="connsiteY8" fmla="*/ 20531 h 21410"/>
                <a:gd name="connsiteX9" fmla="*/ 7510 w 19890"/>
                <a:gd name="connsiteY9" fmla="*/ 20317 h 21410"/>
                <a:gd name="connsiteX10" fmla="*/ 8563 w 19890"/>
                <a:gd name="connsiteY10" fmla="*/ 20103 h 21410"/>
                <a:gd name="connsiteX11" fmla="*/ 9880 w 19890"/>
                <a:gd name="connsiteY11" fmla="*/ 21386 h 21410"/>
                <a:gd name="connsiteX12" fmla="*/ 11724 w 19890"/>
                <a:gd name="connsiteY12" fmla="*/ 21386 h 21410"/>
                <a:gd name="connsiteX13" fmla="*/ 12778 w 19890"/>
                <a:gd name="connsiteY13" fmla="*/ 20958 h 21410"/>
                <a:gd name="connsiteX14" fmla="*/ 13831 w 19890"/>
                <a:gd name="connsiteY14" fmla="*/ 20745 h 21410"/>
                <a:gd name="connsiteX15" fmla="*/ 16466 w 19890"/>
                <a:gd name="connsiteY15" fmla="*/ 20103 h 21410"/>
                <a:gd name="connsiteX16" fmla="*/ 16466 w 19890"/>
                <a:gd name="connsiteY16" fmla="*/ 19461 h 21410"/>
                <a:gd name="connsiteX17" fmla="*/ 15675 w 19890"/>
                <a:gd name="connsiteY17" fmla="*/ 19248 h 21410"/>
                <a:gd name="connsiteX18" fmla="*/ 14358 w 19890"/>
                <a:gd name="connsiteY18" fmla="*/ 17750 h 21410"/>
                <a:gd name="connsiteX19" fmla="*/ 13831 w 19890"/>
                <a:gd name="connsiteY19" fmla="*/ 17109 h 21410"/>
                <a:gd name="connsiteX20" fmla="*/ 13041 w 19890"/>
                <a:gd name="connsiteY20" fmla="*/ 16681 h 21410"/>
                <a:gd name="connsiteX21" fmla="*/ 13831 w 19890"/>
                <a:gd name="connsiteY21" fmla="*/ 16040 h 21410"/>
                <a:gd name="connsiteX22" fmla="*/ 14358 w 19890"/>
                <a:gd name="connsiteY22" fmla="*/ 14329 h 21410"/>
                <a:gd name="connsiteX23" fmla="*/ 14622 w 19890"/>
                <a:gd name="connsiteY23" fmla="*/ 13687 h 21410"/>
                <a:gd name="connsiteX24" fmla="*/ 15412 w 19890"/>
                <a:gd name="connsiteY24" fmla="*/ 13259 h 21410"/>
                <a:gd name="connsiteX25" fmla="*/ 15412 w 19890"/>
                <a:gd name="connsiteY25" fmla="*/ 12404 h 21410"/>
                <a:gd name="connsiteX26" fmla="*/ 15939 w 19890"/>
                <a:gd name="connsiteY26" fmla="*/ 11762 h 21410"/>
                <a:gd name="connsiteX27" fmla="*/ 16992 w 19890"/>
                <a:gd name="connsiteY27" fmla="*/ 11121 h 21410"/>
                <a:gd name="connsiteX28" fmla="*/ 17256 w 19890"/>
                <a:gd name="connsiteY28" fmla="*/ 9624 h 21410"/>
                <a:gd name="connsiteX29" fmla="*/ 17256 w 19890"/>
                <a:gd name="connsiteY29" fmla="*/ 8982 h 21410"/>
                <a:gd name="connsiteX30" fmla="*/ 17783 w 19890"/>
                <a:gd name="connsiteY30" fmla="*/ 7913 h 21410"/>
                <a:gd name="connsiteX31" fmla="*/ 19100 w 19890"/>
                <a:gd name="connsiteY31" fmla="*/ 6202 h 21410"/>
                <a:gd name="connsiteX32" fmla="*/ 19890 w 19890"/>
                <a:gd name="connsiteY32" fmla="*/ 5774 h 21410"/>
                <a:gd name="connsiteX33" fmla="*/ 19100 w 19890"/>
                <a:gd name="connsiteY33" fmla="*/ 4919 h 21410"/>
                <a:gd name="connsiteX34" fmla="*/ 18310 w 19890"/>
                <a:gd name="connsiteY34" fmla="*/ 3636 h 21410"/>
                <a:gd name="connsiteX35" fmla="*/ 18310 w 19890"/>
                <a:gd name="connsiteY35" fmla="*/ 2352 h 21410"/>
                <a:gd name="connsiteX36" fmla="*/ 18046 w 19890"/>
                <a:gd name="connsiteY36" fmla="*/ 1925 h 21410"/>
                <a:gd name="connsiteX37" fmla="*/ 17783 w 19890"/>
                <a:gd name="connsiteY37" fmla="*/ 1069 h 21410"/>
                <a:gd name="connsiteX38" fmla="*/ 16202 w 19890"/>
                <a:gd name="connsiteY38" fmla="*/ 0 h 21410"/>
                <a:gd name="connsiteX39" fmla="*/ 15149 w 19890"/>
                <a:gd name="connsiteY39" fmla="*/ 428 h 21410"/>
                <a:gd name="connsiteX40" fmla="*/ 14095 w 19890"/>
                <a:gd name="connsiteY40" fmla="*/ 1069 h 21410"/>
                <a:gd name="connsiteX0" fmla="*/ 15222 w 19963"/>
                <a:gd name="connsiteY0" fmla="*/ 428 h 21410"/>
                <a:gd name="connsiteX1" fmla="*/ 734 w 19963"/>
                <a:gd name="connsiteY1" fmla="*/ 15826 h 21410"/>
                <a:gd name="connsiteX2" fmla="*/ 2314 w 19963"/>
                <a:gd name="connsiteY2" fmla="*/ 16253 h 21410"/>
                <a:gd name="connsiteX3" fmla="*/ 3104 w 19963"/>
                <a:gd name="connsiteY3" fmla="*/ 17323 h 21410"/>
                <a:gd name="connsiteX4" fmla="*/ 4158 w 19963"/>
                <a:gd name="connsiteY4" fmla="*/ 17964 h 21410"/>
                <a:gd name="connsiteX5" fmla="*/ 5212 w 19963"/>
                <a:gd name="connsiteY5" fmla="*/ 18820 h 21410"/>
                <a:gd name="connsiteX6" fmla="*/ 5212 w 19963"/>
                <a:gd name="connsiteY6" fmla="*/ 19461 h 21410"/>
                <a:gd name="connsiteX7" fmla="*/ 5739 w 19963"/>
                <a:gd name="connsiteY7" fmla="*/ 19675 h 21410"/>
                <a:gd name="connsiteX8" fmla="*/ 6792 w 19963"/>
                <a:gd name="connsiteY8" fmla="*/ 20531 h 21410"/>
                <a:gd name="connsiteX9" fmla="*/ 7583 w 19963"/>
                <a:gd name="connsiteY9" fmla="*/ 20317 h 21410"/>
                <a:gd name="connsiteX10" fmla="*/ 8636 w 19963"/>
                <a:gd name="connsiteY10" fmla="*/ 20103 h 21410"/>
                <a:gd name="connsiteX11" fmla="*/ 9953 w 19963"/>
                <a:gd name="connsiteY11" fmla="*/ 21386 h 21410"/>
                <a:gd name="connsiteX12" fmla="*/ 11797 w 19963"/>
                <a:gd name="connsiteY12" fmla="*/ 21386 h 21410"/>
                <a:gd name="connsiteX13" fmla="*/ 12851 w 19963"/>
                <a:gd name="connsiteY13" fmla="*/ 20958 h 21410"/>
                <a:gd name="connsiteX14" fmla="*/ 13904 w 19963"/>
                <a:gd name="connsiteY14" fmla="*/ 20745 h 21410"/>
                <a:gd name="connsiteX15" fmla="*/ 16539 w 19963"/>
                <a:gd name="connsiteY15" fmla="*/ 20103 h 21410"/>
                <a:gd name="connsiteX16" fmla="*/ 16539 w 19963"/>
                <a:gd name="connsiteY16" fmla="*/ 19461 h 21410"/>
                <a:gd name="connsiteX17" fmla="*/ 15748 w 19963"/>
                <a:gd name="connsiteY17" fmla="*/ 19248 h 21410"/>
                <a:gd name="connsiteX18" fmla="*/ 14431 w 19963"/>
                <a:gd name="connsiteY18" fmla="*/ 17750 h 21410"/>
                <a:gd name="connsiteX19" fmla="*/ 13904 w 19963"/>
                <a:gd name="connsiteY19" fmla="*/ 17109 h 21410"/>
                <a:gd name="connsiteX20" fmla="*/ 13114 w 19963"/>
                <a:gd name="connsiteY20" fmla="*/ 16681 h 21410"/>
                <a:gd name="connsiteX21" fmla="*/ 13904 w 19963"/>
                <a:gd name="connsiteY21" fmla="*/ 16040 h 21410"/>
                <a:gd name="connsiteX22" fmla="*/ 14431 w 19963"/>
                <a:gd name="connsiteY22" fmla="*/ 14329 h 21410"/>
                <a:gd name="connsiteX23" fmla="*/ 14695 w 19963"/>
                <a:gd name="connsiteY23" fmla="*/ 13687 h 21410"/>
                <a:gd name="connsiteX24" fmla="*/ 15485 w 19963"/>
                <a:gd name="connsiteY24" fmla="*/ 13259 h 21410"/>
                <a:gd name="connsiteX25" fmla="*/ 15485 w 19963"/>
                <a:gd name="connsiteY25" fmla="*/ 12404 h 21410"/>
                <a:gd name="connsiteX26" fmla="*/ 16012 w 19963"/>
                <a:gd name="connsiteY26" fmla="*/ 11762 h 21410"/>
                <a:gd name="connsiteX27" fmla="*/ 17065 w 19963"/>
                <a:gd name="connsiteY27" fmla="*/ 11121 h 21410"/>
                <a:gd name="connsiteX28" fmla="*/ 17329 w 19963"/>
                <a:gd name="connsiteY28" fmla="*/ 9624 h 21410"/>
                <a:gd name="connsiteX29" fmla="*/ 17329 w 19963"/>
                <a:gd name="connsiteY29" fmla="*/ 8982 h 21410"/>
                <a:gd name="connsiteX30" fmla="*/ 17856 w 19963"/>
                <a:gd name="connsiteY30" fmla="*/ 7913 h 21410"/>
                <a:gd name="connsiteX31" fmla="*/ 19173 w 19963"/>
                <a:gd name="connsiteY31" fmla="*/ 6202 h 21410"/>
                <a:gd name="connsiteX32" fmla="*/ 19963 w 19963"/>
                <a:gd name="connsiteY32" fmla="*/ 5774 h 21410"/>
                <a:gd name="connsiteX33" fmla="*/ 19173 w 19963"/>
                <a:gd name="connsiteY33" fmla="*/ 4919 h 21410"/>
                <a:gd name="connsiteX34" fmla="*/ 18383 w 19963"/>
                <a:gd name="connsiteY34" fmla="*/ 3636 h 21410"/>
                <a:gd name="connsiteX35" fmla="*/ 18383 w 19963"/>
                <a:gd name="connsiteY35" fmla="*/ 2352 h 21410"/>
                <a:gd name="connsiteX36" fmla="*/ 18119 w 19963"/>
                <a:gd name="connsiteY36" fmla="*/ 1925 h 21410"/>
                <a:gd name="connsiteX37" fmla="*/ 17856 w 19963"/>
                <a:gd name="connsiteY37" fmla="*/ 1069 h 21410"/>
                <a:gd name="connsiteX38" fmla="*/ 16275 w 19963"/>
                <a:gd name="connsiteY38" fmla="*/ 0 h 21410"/>
                <a:gd name="connsiteX39" fmla="*/ 15222 w 19963"/>
                <a:gd name="connsiteY39" fmla="*/ 428 h 21410"/>
                <a:gd name="connsiteX0" fmla="*/ 14554 w 19295"/>
                <a:gd name="connsiteY0" fmla="*/ 428 h 21410"/>
                <a:gd name="connsiteX1" fmla="*/ 66 w 19295"/>
                <a:gd name="connsiteY1" fmla="*/ 15826 h 21410"/>
                <a:gd name="connsiteX2" fmla="*/ 1646 w 19295"/>
                <a:gd name="connsiteY2" fmla="*/ 16253 h 21410"/>
                <a:gd name="connsiteX3" fmla="*/ 2436 w 19295"/>
                <a:gd name="connsiteY3" fmla="*/ 17323 h 21410"/>
                <a:gd name="connsiteX4" fmla="*/ 3490 w 19295"/>
                <a:gd name="connsiteY4" fmla="*/ 17964 h 21410"/>
                <a:gd name="connsiteX5" fmla="*/ 4544 w 19295"/>
                <a:gd name="connsiteY5" fmla="*/ 18820 h 21410"/>
                <a:gd name="connsiteX6" fmla="*/ 4544 w 19295"/>
                <a:gd name="connsiteY6" fmla="*/ 19461 h 21410"/>
                <a:gd name="connsiteX7" fmla="*/ 5071 w 19295"/>
                <a:gd name="connsiteY7" fmla="*/ 19675 h 21410"/>
                <a:gd name="connsiteX8" fmla="*/ 6124 w 19295"/>
                <a:gd name="connsiteY8" fmla="*/ 20531 h 21410"/>
                <a:gd name="connsiteX9" fmla="*/ 6915 w 19295"/>
                <a:gd name="connsiteY9" fmla="*/ 20317 h 21410"/>
                <a:gd name="connsiteX10" fmla="*/ 7968 w 19295"/>
                <a:gd name="connsiteY10" fmla="*/ 20103 h 21410"/>
                <a:gd name="connsiteX11" fmla="*/ 9285 w 19295"/>
                <a:gd name="connsiteY11" fmla="*/ 21386 h 21410"/>
                <a:gd name="connsiteX12" fmla="*/ 11129 w 19295"/>
                <a:gd name="connsiteY12" fmla="*/ 21386 h 21410"/>
                <a:gd name="connsiteX13" fmla="*/ 12183 w 19295"/>
                <a:gd name="connsiteY13" fmla="*/ 20958 h 21410"/>
                <a:gd name="connsiteX14" fmla="*/ 13236 w 19295"/>
                <a:gd name="connsiteY14" fmla="*/ 20745 h 21410"/>
                <a:gd name="connsiteX15" fmla="*/ 15871 w 19295"/>
                <a:gd name="connsiteY15" fmla="*/ 20103 h 21410"/>
                <a:gd name="connsiteX16" fmla="*/ 15871 w 19295"/>
                <a:gd name="connsiteY16" fmla="*/ 19461 h 21410"/>
                <a:gd name="connsiteX17" fmla="*/ 15080 w 19295"/>
                <a:gd name="connsiteY17" fmla="*/ 19248 h 21410"/>
                <a:gd name="connsiteX18" fmla="*/ 13763 w 19295"/>
                <a:gd name="connsiteY18" fmla="*/ 17750 h 21410"/>
                <a:gd name="connsiteX19" fmla="*/ 13236 w 19295"/>
                <a:gd name="connsiteY19" fmla="*/ 17109 h 21410"/>
                <a:gd name="connsiteX20" fmla="*/ 12446 w 19295"/>
                <a:gd name="connsiteY20" fmla="*/ 16681 h 21410"/>
                <a:gd name="connsiteX21" fmla="*/ 13236 w 19295"/>
                <a:gd name="connsiteY21" fmla="*/ 16040 h 21410"/>
                <a:gd name="connsiteX22" fmla="*/ 13763 w 19295"/>
                <a:gd name="connsiteY22" fmla="*/ 14329 h 21410"/>
                <a:gd name="connsiteX23" fmla="*/ 14027 w 19295"/>
                <a:gd name="connsiteY23" fmla="*/ 13687 h 21410"/>
                <a:gd name="connsiteX24" fmla="*/ 14817 w 19295"/>
                <a:gd name="connsiteY24" fmla="*/ 13259 h 21410"/>
                <a:gd name="connsiteX25" fmla="*/ 14817 w 19295"/>
                <a:gd name="connsiteY25" fmla="*/ 12404 h 21410"/>
                <a:gd name="connsiteX26" fmla="*/ 15344 w 19295"/>
                <a:gd name="connsiteY26" fmla="*/ 11762 h 21410"/>
                <a:gd name="connsiteX27" fmla="*/ 16397 w 19295"/>
                <a:gd name="connsiteY27" fmla="*/ 11121 h 21410"/>
                <a:gd name="connsiteX28" fmla="*/ 16661 w 19295"/>
                <a:gd name="connsiteY28" fmla="*/ 9624 h 21410"/>
                <a:gd name="connsiteX29" fmla="*/ 16661 w 19295"/>
                <a:gd name="connsiteY29" fmla="*/ 8982 h 21410"/>
                <a:gd name="connsiteX30" fmla="*/ 17188 w 19295"/>
                <a:gd name="connsiteY30" fmla="*/ 7913 h 21410"/>
                <a:gd name="connsiteX31" fmla="*/ 18505 w 19295"/>
                <a:gd name="connsiteY31" fmla="*/ 6202 h 21410"/>
                <a:gd name="connsiteX32" fmla="*/ 19295 w 19295"/>
                <a:gd name="connsiteY32" fmla="*/ 5774 h 21410"/>
                <a:gd name="connsiteX33" fmla="*/ 18505 w 19295"/>
                <a:gd name="connsiteY33" fmla="*/ 4919 h 21410"/>
                <a:gd name="connsiteX34" fmla="*/ 17715 w 19295"/>
                <a:gd name="connsiteY34" fmla="*/ 3636 h 21410"/>
                <a:gd name="connsiteX35" fmla="*/ 17715 w 19295"/>
                <a:gd name="connsiteY35" fmla="*/ 2352 h 21410"/>
                <a:gd name="connsiteX36" fmla="*/ 17451 w 19295"/>
                <a:gd name="connsiteY36" fmla="*/ 1925 h 21410"/>
                <a:gd name="connsiteX37" fmla="*/ 17188 w 19295"/>
                <a:gd name="connsiteY37" fmla="*/ 1069 h 21410"/>
                <a:gd name="connsiteX38" fmla="*/ 15607 w 19295"/>
                <a:gd name="connsiteY38" fmla="*/ 0 h 21410"/>
                <a:gd name="connsiteX39" fmla="*/ 14554 w 19295"/>
                <a:gd name="connsiteY39" fmla="*/ 428 h 21410"/>
                <a:gd name="connsiteX0" fmla="*/ 14578 w 19319"/>
                <a:gd name="connsiteY0" fmla="*/ 428 h 21410"/>
                <a:gd name="connsiteX1" fmla="*/ 90 w 19319"/>
                <a:gd name="connsiteY1" fmla="*/ 15826 h 21410"/>
                <a:gd name="connsiteX2" fmla="*/ 1670 w 19319"/>
                <a:gd name="connsiteY2" fmla="*/ 16253 h 21410"/>
                <a:gd name="connsiteX3" fmla="*/ 2460 w 19319"/>
                <a:gd name="connsiteY3" fmla="*/ 17323 h 21410"/>
                <a:gd name="connsiteX4" fmla="*/ 3514 w 19319"/>
                <a:gd name="connsiteY4" fmla="*/ 17964 h 21410"/>
                <a:gd name="connsiteX5" fmla="*/ 4568 w 19319"/>
                <a:gd name="connsiteY5" fmla="*/ 18820 h 21410"/>
                <a:gd name="connsiteX6" fmla="*/ 4568 w 19319"/>
                <a:gd name="connsiteY6" fmla="*/ 19461 h 21410"/>
                <a:gd name="connsiteX7" fmla="*/ 5095 w 19319"/>
                <a:gd name="connsiteY7" fmla="*/ 19675 h 21410"/>
                <a:gd name="connsiteX8" fmla="*/ 6148 w 19319"/>
                <a:gd name="connsiteY8" fmla="*/ 20531 h 21410"/>
                <a:gd name="connsiteX9" fmla="*/ 6939 w 19319"/>
                <a:gd name="connsiteY9" fmla="*/ 20317 h 21410"/>
                <a:gd name="connsiteX10" fmla="*/ 7992 w 19319"/>
                <a:gd name="connsiteY10" fmla="*/ 20103 h 21410"/>
                <a:gd name="connsiteX11" fmla="*/ 9309 w 19319"/>
                <a:gd name="connsiteY11" fmla="*/ 21386 h 21410"/>
                <a:gd name="connsiteX12" fmla="*/ 11153 w 19319"/>
                <a:gd name="connsiteY12" fmla="*/ 21386 h 21410"/>
                <a:gd name="connsiteX13" fmla="*/ 12207 w 19319"/>
                <a:gd name="connsiteY13" fmla="*/ 20958 h 21410"/>
                <a:gd name="connsiteX14" fmla="*/ 13260 w 19319"/>
                <a:gd name="connsiteY14" fmla="*/ 20745 h 21410"/>
                <a:gd name="connsiteX15" fmla="*/ 15895 w 19319"/>
                <a:gd name="connsiteY15" fmla="*/ 20103 h 21410"/>
                <a:gd name="connsiteX16" fmla="*/ 15895 w 19319"/>
                <a:gd name="connsiteY16" fmla="*/ 19461 h 21410"/>
                <a:gd name="connsiteX17" fmla="*/ 15104 w 19319"/>
                <a:gd name="connsiteY17" fmla="*/ 19248 h 21410"/>
                <a:gd name="connsiteX18" fmla="*/ 13787 w 19319"/>
                <a:gd name="connsiteY18" fmla="*/ 17750 h 21410"/>
                <a:gd name="connsiteX19" fmla="*/ 13260 w 19319"/>
                <a:gd name="connsiteY19" fmla="*/ 17109 h 21410"/>
                <a:gd name="connsiteX20" fmla="*/ 12470 w 19319"/>
                <a:gd name="connsiteY20" fmla="*/ 16681 h 21410"/>
                <a:gd name="connsiteX21" fmla="*/ 13260 w 19319"/>
                <a:gd name="connsiteY21" fmla="*/ 16040 h 21410"/>
                <a:gd name="connsiteX22" fmla="*/ 13787 w 19319"/>
                <a:gd name="connsiteY22" fmla="*/ 14329 h 21410"/>
                <a:gd name="connsiteX23" fmla="*/ 14051 w 19319"/>
                <a:gd name="connsiteY23" fmla="*/ 13687 h 21410"/>
                <a:gd name="connsiteX24" fmla="*/ 14841 w 19319"/>
                <a:gd name="connsiteY24" fmla="*/ 13259 h 21410"/>
                <a:gd name="connsiteX25" fmla="*/ 14841 w 19319"/>
                <a:gd name="connsiteY25" fmla="*/ 12404 h 21410"/>
                <a:gd name="connsiteX26" fmla="*/ 15368 w 19319"/>
                <a:gd name="connsiteY26" fmla="*/ 11762 h 21410"/>
                <a:gd name="connsiteX27" fmla="*/ 16421 w 19319"/>
                <a:gd name="connsiteY27" fmla="*/ 11121 h 21410"/>
                <a:gd name="connsiteX28" fmla="*/ 16685 w 19319"/>
                <a:gd name="connsiteY28" fmla="*/ 9624 h 21410"/>
                <a:gd name="connsiteX29" fmla="*/ 16685 w 19319"/>
                <a:gd name="connsiteY29" fmla="*/ 8982 h 21410"/>
                <a:gd name="connsiteX30" fmla="*/ 17212 w 19319"/>
                <a:gd name="connsiteY30" fmla="*/ 7913 h 21410"/>
                <a:gd name="connsiteX31" fmla="*/ 18529 w 19319"/>
                <a:gd name="connsiteY31" fmla="*/ 6202 h 21410"/>
                <a:gd name="connsiteX32" fmla="*/ 19319 w 19319"/>
                <a:gd name="connsiteY32" fmla="*/ 5774 h 21410"/>
                <a:gd name="connsiteX33" fmla="*/ 18529 w 19319"/>
                <a:gd name="connsiteY33" fmla="*/ 4919 h 21410"/>
                <a:gd name="connsiteX34" fmla="*/ 17739 w 19319"/>
                <a:gd name="connsiteY34" fmla="*/ 3636 h 21410"/>
                <a:gd name="connsiteX35" fmla="*/ 17739 w 19319"/>
                <a:gd name="connsiteY35" fmla="*/ 2352 h 21410"/>
                <a:gd name="connsiteX36" fmla="*/ 17475 w 19319"/>
                <a:gd name="connsiteY36" fmla="*/ 1925 h 21410"/>
                <a:gd name="connsiteX37" fmla="*/ 17212 w 19319"/>
                <a:gd name="connsiteY37" fmla="*/ 1069 h 21410"/>
                <a:gd name="connsiteX38" fmla="*/ 15631 w 19319"/>
                <a:gd name="connsiteY38" fmla="*/ 0 h 21410"/>
                <a:gd name="connsiteX39" fmla="*/ 14578 w 19319"/>
                <a:gd name="connsiteY39" fmla="*/ 428 h 21410"/>
                <a:gd name="connsiteX0" fmla="*/ 14488 w 19229"/>
                <a:gd name="connsiteY0" fmla="*/ 428 h 21410"/>
                <a:gd name="connsiteX1" fmla="*/ 0 w 19229"/>
                <a:gd name="connsiteY1" fmla="*/ 15826 h 21410"/>
                <a:gd name="connsiteX2" fmla="*/ 1580 w 19229"/>
                <a:gd name="connsiteY2" fmla="*/ 16253 h 21410"/>
                <a:gd name="connsiteX3" fmla="*/ 2370 w 19229"/>
                <a:gd name="connsiteY3" fmla="*/ 17323 h 21410"/>
                <a:gd name="connsiteX4" fmla="*/ 3424 w 19229"/>
                <a:gd name="connsiteY4" fmla="*/ 17964 h 21410"/>
                <a:gd name="connsiteX5" fmla="*/ 4478 w 19229"/>
                <a:gd name="connsiteY5" fmla="*/ 18820 h 21410"/>
                <a:gd name="connsiteX6" fmla="*/ 4478 w 19229"/>
                <a:gd name="connsiteY6" fmla="*/ 19461 h 21410"/>
                <a:gd name="connsiteX7" fmla="*/ 5005 w 19229"/>
                <a:gd name="connsiteY7" fmla="*/ 19675 h 21410"/>
                <a:gd name="connsiteX8" fmla="*/ 6058 w 19229"/>
                <a:gd name="connsiteY8" fmla="*/ 20531 h 21410"/>
                <a:gd name="connsiteX9" fmla="*/ 6849 w 19229"/>
                <a:gd name="connsiteY9" fmla="*/ 20317 h 21410"/>
                <a:gd name="connsiteX10" fmla="*/ 7902 w 19229"/>
                <a:gd name="connsiteY10" fmla="*/ 20103 h 21410"/>
                <a:gd name="connsiteX11" fmla="*/ 9219 w 19229"/>
                <a:gd name="connsiteY11" fmla="*/ 21386 h 21410"/>
                <a:gd name="connsiteX12" fmla="*/ 11063 w 19229"/>
                <a:gd name="connsiteY12" fmla="*/ 21386 h 21410"/>
                <a:gd name="connsiteX13" fmla="*/ 12117 w 19229"/>
                <a:gd name="connsiteY13" fmla="*/ 20958 h 21410"/>
                <a:gd name="connsiteX14" fmla="*/ 13170 w 19229"/>
                <a:gd name="connsiteY14" fmla="*/ 20745 h 21410"/>
                <a:gd name="connsiteX15" fmla="*/ 15805 w 19229"/>
                <a:gd name="connsiteY15" fmla="*/ 20103 h 21410"/>
                <a:gd name="connsiteX16" fmla="*/ 15805 w 19229"/>
                <a:gd name="connsiteY16" fmla="*/ 19461 h 21410"/>
                <a:gd name="connsiteX17" fmla="*/ 15014 w 19229"/>
                <a:gd name="connsiteY17" fmla="*/ 19248 h 21410"/>
                <a:gd name="connsiteX18" fmla="*/ 13697 w 19229"/>
                <a:gd name="connsiteY18" fmla="*/ 17750 h 21410"/>
                <a:gd name="connsiteX19" fmla="*/ 13170 w 19229"/>
                <a:gd name="connsiteY19" fmla="*/ 17109 h 21410"/>
                <a:gd name="connsiteX20" fmla="*/ 12380 w 19229"/>
                <a:gd name="connsiteY20" fmla="*/ 16681 h 21410"/>
                <a:gd name="connsiteX21" fmla="*/ 13170 w 19229"/>
                <a:gd name="connsiteY21" fmla="*/ 16040 h 21410"/>
                <a:gd name="connsiteX22" fmla="*/ 13697 w 19229"/>
                <a:gd name="connsiteY22" fmla="*/ 14329 h 21410"/>
                <a:gd name="connsiteX23" fmla="*/ 13961 w 19229"/>
                <a:gd name="connsiteY23" fmla="*/ 13687 h 21410"/>
                <a:gd name="connsiteX24" fmla="*/ 14751 w 19229"/>
                <a:gd name="connsiteY24" fmla="*/ 13259 h 21410"/>
                <a:gd name="connsiteX25" fmla="*/ 14751 w 19229"/>
                <a:gd name="connsiteY25" fmla="*/ 12404 h 21410"/>
                <a:gd name="connsiteX26" fmla="*/ 15278 w 19229"/>
                <a:gd name="connsiteY26" fmla="*/ 11762 h 21410"/>
                <a:gd name="connsiteX27" fmla="*/ 16331 w 19229"/>
                <a:gd name="connsiteY27" fmla="*/ 11121 h 21410"/>
                <a:gd name="connsiteX28" fmla="*/ 16595 w 19229"/>
                <a:gd name="connsiteY28" fmla="*/ 9624 h 21410"/>
                <a:gd name="connsiteX29" fmla="*/ 16595 w 19229"/>
                <a:gd name="connsiteY29" fmla="*/ 8982 h 21410"/>
                <a:gd name="connsiteX30" fmla="*/ 17122 w 19229"/>
                <a:gd name="connsiteY30" fmla="*/ 7913 h 21410"/>
                <a:gd name="connsiteX31" fmla="*/ 18439 w 19229"/>
                <a:gd name="connsiteY31" fmla="*/ 6202 h 21410"/>
                <a:gd name="connsiteX32" fmla="*/ 19229 w 19229"/>
                <a:gd name="connsiteY32" fmla="*/ 5774 h 21410"/>
                <a:gd name="connsiteX33" fmla="*/ 18439 w 19229"/>
                <a:gd name="connsiteY33" fmla="*/ 4919 h 21410"/>
                <a:gd name="connsiteX34" fmla="*/ 17649 w 19229"/>
                <a:gd name="connsiteY34" fmla="*/ 3636 h 21410"/>
                <a:gd name="connsiteX35" fmla="*/ 17649 w 19229"/>
                <a:gd name="connsiteY35" fmla="*/ 2352 h 21410"/>
                <a:gd name="connsiteX36" fmla="*/ 17385 w 19229"/>
                <a:gd name="connsiteY36" fmla="*/ 1925 h 21410"/>
                <a:gd name="connsiteX37" fmla="*/ 17122 w 19229"/>
                <a:gd name="connsiteY37" fmla="*/ 1069 h 21410"/>
                <a:gd name="connsiteX38" fmla="*/ 15541 w 19229"/>
                <a:gd name="connsiteY38" fmla="*/ 0 h 21410"/>
                <a:gd name="connsiteX39" fmla="*/ 14488 w 19229"/>
                <a:gd name="connsiteY39" fmla="*/ 428 h 21410"/>
                <a:gd name="connsiteX0" fmla="*/ 14488 w 19229"/>
                <a:gd name="connsiteY0" fmla="*/ 428 h 21410"/>
                <a:gd name="connsiteX1" fmla="*/ 0 w 19229"/>
                <a:gd name="connsiteY1" fmla="*/ 15826 h 21410"/>
                <a:gd name="connsiteX2" fmla="*/ 1580 w 19229"/>
                <a:gd name="connsiteY2" fmla="*/ 16253 h 21410"/>
                <a:gd name="connsiteX3" fmla="*/ 2370 w 19229"/>
                <a:gd name="connsiteY3" fmla="*/ 17323 h 21410"/>
                <a:gd name="connsiteX4" fmla="*/ 3424 w 19229"/>
                <a:gd name="connsiteY4" fmla="*/ 17964 h 21410"/>
                <a:gd name="connsiteX5" fmla="*/ 4478 w 19229"/>
                <a:gd name="connsiteY5" fmla="*/ 18820 h 21410"/>
                <a:gd name="connsiteX6" fmla="*/ 4478 w 19229"/>
                <a:gd name="connsiteY6" fmla="*/ 19461 h 21410"/>
                <a:gd name="connsiteX7" fmla="*/ 5005 w 19229"/>
                <a:gd name="connsiteY7" fmla="*/ 19675 h 21410"/>
                <a:gd name="connsiteX8" fmla="*/ 6058 w 19229"/>
                <a:gd name="connsiteY8" fmla="*/ 20531 h 21410"/>
                <a:gd name="connsiteX9" fmla="*/ 6849 w 19229"/>
                <a:gd name="connsiteY9" fmla="*/ 20317 h 21410"/>
                <a:gd name="connsiteX10" fmla="*/ 7902 w 19229"/>
                <a:gd name="connsiteY10" fmla="*/ 20103 h 21410"/>
                <a:gd name="connsiteX11" fmla="*/ 9219 w 19229"/>
                <a:gd name="connsiteY11" fmla="*/ 21386 h 21410"/>
                <a:gd name="connsiteX12" fmla="*/ 11063 w 19229"/>
                <a:gd name="connsiteY12" fmla="*/ 21386 h 21410"/>
                <a:gd name="connsiteX13" fmla="*/ 12117 w 19229"/>
                <a:gd name="connsiteY13" fmla="*/ 20958 h 21410"/>
                <a:gd name="connsiteX14" fmla="*/ 13170 w 19229"/>
                <a:gd name="connsiteY14" fmla="*/ 20745 h 21410"/>
                <a:gd name="connsiteX15" fmla="*/ 15805 w 19229"/>
                <a:gd name="connsiteY15" fmla="*/ 20103 h 21410"/>
                <a:gd name="connsiteX16" fmla="*/ 15805 w 19229"/>
                <a:gd name="connsiteY16" fmla="*/ 19461 h 21410"/>
                <a:gd name="connsiteX17" fmla="*/ 15014 w 19229"/>
                <a:gd name="connsiteY17" fmla="*/ 19248 h 21410"/>
                <a:gd name="connsiteX18" fmla="*/ 13697 w 19229"/>
                <a:gd name="connsiteY18" fmla="*/ 17750 h 21410"/>
                <a:gd name="connsiteX19" fmla="*/ 13170 w 19229"/>
                <a:gd name="connsiteY19" fmla="*/ 17109 h 21410"/>
                <a:gd name="connsiteX20" fmla="*/ 12380 w 19229"/>
                <a:gd name="connsiteY20" fmla="*/ 16681 h 21410"/>
                <a:gd name="connsiteX21" fmla="*/ 13170 w 19229"/>
                <a:gd name="connsiteY21" fmla="*/ 16040 h 21410"/>
                <a:gd name="connsiteX22" fmla="*/ 13697 w 19229"/>
                <a:gd name="connsiteY22" fmla="*/ 14329 h 21410"/>
                <a:gd name="connsiteX23" fmla="*/ 13961 w 19229"/>
                <a:gd name="connsiteY23" fmla="*/ 13687 h 21410"/>
                <a:gd name="connsiteX24" fmla="*/ 14751 w 19229"/>
                <a:gd name="connsiteY24" fmla="*/ 13259 h 21410"/>
                <a:gd name="connsiteX25" fmla="*/ 14751 w 19229"/>
                <a:gd name="connsiteY25" fmla="*/ 12404 h 21410"/>
                <a:gd name="connsiteX26" fmla="*/ 15278 w 19229"/>
                <a:gd name="connsiteY26" fmla="*/ 11762 h 21410"/>
                <a:gd name="connsiteX27" fmla="*/ 16331 w 19229"/>
                <a:gd name="connsiteY27" fmla="*/ 11121 h 21410"/>
                <a:gd name="connsiteX28" fmla="*/ 16595 w 19229"/>
                <a:gd name="connsiteY28" fmla="*/ 9624 h 21410"/>
                <a:gd name="connsiteX29" fmla="*/ 16595 w 19229"/>
                <a:gd name="connsiteY29" fmla="*/ 8982 h 21410"/>
                <a:gd name="connsiteX30" fmla="*/ 17122 w 19229"/>
                <a:gd name="connsiteY30" fmla="*/ 7913 h 21410"/>
                <a:gd name="connsiteX31" fmla="*/ 18439 w 19229"/>
                <a:gd name="connsiteY31" fmla="*/ 6202 h 21410"/>
                <a:gd name="connsiteX32" fmla="*/ 19229 w 19229"/>
                <a:gd name="connsiteY32" fmla="*/ 5774 h 21410"/>
                <a:gd name="connsiteX33" fmla="*/ 18439 w 19229"/>
                <a:gd name="connsiteY33" fmla="*/ 4919 h 21410"/>
                <a:gd name="connsiteX34" fmla="*/ 17649 w 19229"/>
                <a:gd name="connsiteY34" fmla="*/ 3636 h 21410"/>
                <a:gd name="connsiteX35" fmla="*/ 17649 w 19229"/>
                <a:gd name="connsiteY35" fmla="*/ 2352 h 21410"/>
                <a:gd name="connsiteX36" fmla="*/ 17385 w 19229"/>
                <a:gd name="connsiteY36" fmla="*/ 1925 h 21410"/>
                <a:gd name="connsiteX37" fmla="*/ 17122 w 19229"/>
                <a:gd name="connsiteY37" fmla="*/ 1069 h 21410"/>
                <a:gd name="connsiteX38" fmla="*/ 15541 w 19229"/>
                <a:gd name="connsiteY38" fmla="*/ 0 h 21410"/>
                <a:gd name="connsiteX39" fmla="*/ 14488 w 19229"/>
                <a:gd name="connsiteY39" fmla="*/ 428 h 21410"/>
                <a:gd name="connsiteX0" fmla="*/ 16349 w 20037"/>
                <a:gd name="connsiteY0" fmla="*/ 0 h 21410"/>
                <a:gd name="connsiteX1" fmla="*/ 808 w 20037"/>
                <a:gd name="connsiteY1" fmla="*/ 15826 h 21410"/>
                <a:gd name="connsiteX2" fmla="*/ 2388 w 20037"/>
                <a:gd name="connsiteY2" fmla="*/ 16253 h 21410"/>
                <a:gd name="connsiteX3" fmla="*/ 3178 w 20037"/>
                <a:gd name="connsiteY3" fmla="*/ 17323 h 21410"/>
                <a:gd name="connsiteX4" fmla="*/ 4232 w 20037"/>
                <a:gd name="connsiteY4" fmla="*/ 17964 h 21410"/>
                <a:gd name="connsiteX5" fmla="*/ 5286 w 20037"/>
                <a:gd name="connsiteY5" fmla="*/ 18820 h 21410"/>
                <a:gd name="connsiteX6" fmla="*/ 5286 w 20037"/>
                <a:gd name="connsiteY6" fmla="*/ 19461 h 21410"/>
                <a:gd name="connsiteX7" fmla="*/ 5813 w 20037"/>
                <a:gd name="connsiteY7" fmla="*/ 19675 h 21410"/>
                <a:gd name="connsiteX8" fmla="*/ 6866 w 20037"/>
                <a:gd name="connsiteY8" fmla="*/ 20531 h 21410"/>
                <a:gd name="connsiteX9" fmla="*/ 7657 w 20037"/>
                <a:gd name="connsiteY9" fmla="*/ 20317 h 21410"/>
                <a:gd name="connsiteX10" fmla="*/ 8710 w 20037"/>
                <a:gd name="connsiteY10" fmla="*/ 20103 h 21410"/>
                <a:gd name="connsiteX11" fmla="*/ 10027 w 20037"/>
                <a:gd name="connsiteY11" fmla="*/ 21386 h 21410"/>
                <a:gd name="connsiteX12" fmla="*/ 11871 w 20037"/>
                <a:gd name="connsiteY12" fmla="*/ 21386 h 21410"/>
                <a:gd name="connsiteX13" fmla="*/ 12925 w 20037"/>
                <a:gd name="connsiteY13" fmla="*/ 20958 h 21410"/>
                <a:gd name="connsiteX14" fmla="*/ 13978 w 20037"/>
                <a:gd name="connsiteY14" fmla="*/ 20745 h 21410"/>
                <a:gd name="connsiteX15" fmla="*/ 16613 w 20037"/>
                <a:gd name="connsiteY15" fmla="*/ 20103 h 21410"/>
                <a:gd name="connsiteX16" fmla="*/ 16613 w 20037"/>
                <a:gd name="connsiteY16" fmla="*/ 19461 h 21410"/>
                <a:gd name="connsiteX17" fmla="*/ 15822 w 20037"/>
                <a:gd name="connsiteY17" fmla="*/ 19248 h 21410"/>
                <a:gd name="connsiteX18" fmla="*/ 14505 w 20037"/>
                <a:gd name="connsiteY18" fmla="*/ 17750 h 21410"/>
                <a:gd name="connsiteX19" fmla="*/ 13978 w 20037"/>
                <a:gd name="connsiteY19" fmla="*/ 17109 h 21410"/>
                <a:gd name="connsiteX20" fmla="*/ 13188 w 20037"/>
                <a:gd name="connsiteY20" fmla="*/ 16681 h 21410"/>
                <a:gd name="connsiteX21" fmla="*/ 13978 w 20037"/>
                <a:gd name="connsiteY21" fmla="*/ 16040 h 21410"/>
                <a:gd name="connsiteX22" fmla="*/ 14505 w 20037"/>
                <a:gd name="connsiteY22" fmla="*/ 14329 h 21410"/>
                <a:gd name="connsiteX23" fmla="*/ 14769 w 20037"/>
                <a:gd name="connsiteY23" fmla="*/ 13687 h 21410"/>
                <a:gd name="connsiteX24" fmla="*/ 15559 w 20037"/>
                <a:gd name="connsiteY24" fmla="*/ 13259 h 21410"/>
                <a:gd name="connsiteX25" fmla="*/ 15559 w 20037"/>
                <a:gd name="connsiteY25" fmla="*/ 12404 h 21410"/>
                <a:gd name="connsiteX26" fmla="*/ 16086 w 20037"/>
                <a:gd name="connsiteY26" fmla="*/ 11762 h 21410"/>
                <a:gd name="connsiteX27" fmla="*/ 17139 w 20037"/>
                <a:gd name="connsiteY27" fmla="*/ 11121 h 21410"/>
                <a:gd name="connsiteX28" fmla="*/ 17403 w 20037"/>
                <a:gd name="connsiteY28" fmla="*/ 9624 h 21410"/>
                <a:gd name="connsiteX29" fmla="*/ 17403 w 20037"/>
                <a:gd name="connsiteY29" fmla="*/ 8982 h 21410"/>
                <a:gd name="connsiteX30" fmla="*/ 17930 w 20037"/>
                <a:gd name="connsiteY30" fmla="*/ 7913 h 21410"/>
                <a:gd name="connsiteX31" fmla="*/ 19247 w 20037"/>
                <a:gd name="connsiteY31" fmla="*/ 6202 h 21410"/>
                <a:gd name="connsiteX32" fmla="*/ 20037 w 20037"/>
                <a:gd name="connsiteY32" fmla="*/ 5774 h 21410"/>
                <a:gd name="connsiteX33" fmla="*/ 19247 w 20037"/>
                <a:gd name="connsiteY33" fmla="*/ 4919 h 21410"/>
                <a:gd name="connsiteX34" fmla="*/ 18457 w 20037"/>
                <a:gd name="connsiteY34" fmla="*/ 3636 h 21410"/>
                <a:gd name="connsiteX35" fmla="*/ 18457 w 20037"/>
                <a:gd name="connsiteY35" fmla="*/ 2352 h 21410"/>
                <a:gd name="connsiteX36" fmla="*/ 18193 w 20037"/>
                <a:gd name="connsiteY36" fmla="*/ 1925 h 21410"/>
                <a:gd name="connsiteX37" fmla="*/ 17930 w 20037"/>
                <a:gd name="connsiteY37" fmla="*/ 1069 h 21410"/>
                <a:gd name="connsiteX38" fmla="*/ 16349 w 20037"/>
                <a:gd name="connsiteY38" fmla="*/ 0 h 21410"/>
                <a:gd name="connsiteX0" fmla="*/ 18042 w 20149"/>
                <a:gd name="connsiteY0" fmla="*/ 0 h 20341"/>
                <a:gd name="connsiteX1" fmla="*/ 920 w 20149"/>
                <a:gd name="connsiteY1" fmla="*/ 14757 h 20341"/>
                <a:gd name="connsiteX2" fmla="*/ 2500 w 20149"/>
                <a:gd name="connsiteY2" fmla="*/ 15184 h 20341"/>
                <a:gd name="connsiteX3" fmla="*/ 3290 w 20149"/>
                <a:gd name="connsiteY3" fmla="*/ 16254 h 20341"/>
                <a:gd name="connsiteX4" fmla="*/ 4344 w 20149"/>
                <a:gd name="connsiteY4" fmla="*/ 16895 h 20341"/>
                <a:gd name="connsiteX5" fmla="*/ 5398 w 20149"/>
                <a:gd name="connsiteY5" fmla="*/ 17751 h 20341"/>
                <a:gd name="connsiteX6" fmla="*/ 5398 w 20149"/>
                <a:gd name="connsiteY6" fmla="*/ 18392 h 20341"/>
                <a:gd name="connsiteX7" fmla="*/ 5925 w 20149"/>
                <a:gd name="connsiteY7" fmla="*/ 18606 h 20341"/>
                <a:gd name="connsiteX8" fmla="*/ 6978 w 20149"/>
                <a:gd name="connsiteY8" fmla="*/ 19462 h 20341"/>
                <a:gd name="connsiteX9" fmla="*/ 7769 w 20149"/>
                <a:gd name="connsiteY9" fmla="*/ 19248 h 20341"/>
                <a:gd name="connsiteX10" fmla="*/ 8822 w 20149"/>
                <a:gd name="connsiteY10" fmla="*/ 19034 h 20341"/>
                <a:gd name="connsiteX11" fmla="*/ 10139 w 20149"/>
                <a:gd name="connsiteY11" fmla="*/ 20317 h 20341"/>
                <a:gd name="connsiteX12" fmla="*/ 11983 w 20149"/>
                <a:gd name="connsiteY12" fmla="*/ 20317 h 20341"/>
                <a:gd name="connsiteX13" fmla="*/ 13037 w 20149"/>
                <a:gd name="connsiteY13" fmla="*/ 19889 h 20341"/>
                <a:gd name="connsiteX14" fmla="*/ 14090 w 20149"/>
                <a:gd name="connsiteY14" fmla="*/ 19676 h 20341"/>
                <a:gd name="connsiteX15" fmla="*/ 16725 w 20149"/>
                <a:gd name="connsiteY15" fmla="*/ 19034 h 20341"/>
                <a:gd name="connsiteX16" fmla="*/ 16725 w 20149"/>
                <a:gd name="connsiteY16" fmla="*/ 18392 h 20341"/>
                <a:gd name="connsiteX17" fmla="*/ 15934 w 20149"/>
                <a:gd name="connsiteY17" fmla="*/ 18179 h 20341"/>
                <a:gd name="connsiteX18" fmla="*/ 14617 w 20149"/>
                <a:gd name="connsiteY18" fmla="*/ 16681 h 20341"/>
                <a:gd name="connsiteX19" fmla="*/ 14090 w 20149"/>
                <a:gd name="connsiteY19" fmla="*/ 16040 h 20341"/>
                <a:gd name="connsiteX20" fmla="*/ 13300 w 20149"/>
                <a:gd name="connsiteY20" fmla="*/ 15612 h 20341"/>
                <a:gd name="connsiteX21" fmla="*/ 14090 w 20149"/>
                <a:gd name="connsiteY21" fmla="*/ 14971 h 20341"/>
                <a:gd name="connsiteX22" fmla="*/ 14617 w 20149"/>
                <a:gd name="connsiteY22" fmla="*/ 13260 h 20341"/>
                <a:gd name="connsiteX23" fmla="*/ 14881 w 20149"/>
                <a:gd name="connsiteY23" fmla="*/ 12618 h 20341"/>
                <a:gd name="connsiteX24" fmla="*/ 15671 w 20149"/>
                <a:gd name="connsiteY24" fmla="*/ 12190 h 20341"/>
                <a:gd name="connsiteX25" fmla="*/ 15671 w 20149"/>
                <a:gd name="connsiteY25" fmla="*/ 11335 h 20341"/>
                <a:gd name="connsiteX26" fmla="*/ 16198 w 20149"/>
                <a:gd name="connsiteY26" fmla="*/ 10693 h 20341"/>
                <a:gd name="connsiteX27" fmla="*/ 17251 w 20149"/>
                <a:gd name="connsiteY27" fmla="*/ 10052 h 20341"/>
                <a:gd name="connsiteX28" fmla="*/ 17515 w 20149"/>
                <a:gd name="connsiteY28" fmla="*/ 8555 h 20341"/>
                <a:gd name="connsiteX29" fmla="*/ 17515 w 20149"/>
                <a:gd name="connsiteY29" fmla="*/ 7913 h 20341"/>
                <a:gd name="connsiteX30" fmla="*/ 18042 w 20149"/>
                <a:gd name="connsiteY30" fmla="*/ 6844 h 20341"/>
                <a:gd name="connsiteX31" fmla="*/ 19359 w 20149"/>
                <a:gd name="connsiteY31" fmla="*/ 5133 h 20341"/>
                <a:gd name="connsiteX32" fmla="*/ 20149 w 20149"/>
                <a:gd name="connsiteY32" fmla="*/ 4705 h 20341"/>
                <a:gd name="connsiteX33" fmla="*/ 19359 w 20149"/>
                <a:gd name="connsiteY33" fmla="*/ 3850 h 20341"/>
                <a:gd name="connsiteX34" fmla="*/ 18569 w 20149"/>
                <a:gd name="connsiteY34" fmla="*/ 2567 h 20341"/>
                <a:gd name="connsiteX35" fmla="*/ 18569 w 20149"/>
                <a:gd name="connsiteY35" fmla="*/ 1283 h 20341"/>
                <a:gd name="connsiteX36" fmla="*/ 18305 w 20149"/>
                <a:gd name="connsiteY36" fmla="*/ 856 h 20341"/>
                <a:gd name="connsiteX37" fmla="*/ 18042 w 20149"/>
                <a:gd name="connsiteY37" fmla="*/ 0 h 20341"/>
                <a:gd name="connsiteX0" fmla="*/ 18324 w 20168"/>
                <a:gd name="connsiteY0" fmla="*/ 939 h 20424"/>
                <a:gd name="connsiteX1" fmla="*/ 939 w 20168"/>
                <a:gd name="connsiteY1" fmla="*/ 14840 h 20424"/>
                <a:gd name="connsiteX2" fmla="*/ 2519 w 20168"/>
                <a:gd name="connsiteY2" fmla="*/ 15267 h 20424"/>
                <a:gd name="connsiteX3" fmla="*/ 3309 w 20168"/>
                <a:gd name="connsiteY3" fmla="*/ 16337 h 20424"/>
                <a:gd name="connsiteX4" fmla="*/ 4363 w 20168"/>
                <a:gd name="connsiteY4" fmla="*/ 16978 h 20424"/>
                <a:gd name="connsiteX5" fmla="*/ 5417 w 20168"/>
                <a:gd name="connsiteY5" fmla="*/ 17834 h 20424"/>
                <a:gd name="connsiteX6" fmla="*/ 5417 w 20168"/>
                <a:gd name="connsiteY6" fmla="*/ 18475 h 20424"/>
                <a:gd name="connsiteX7" fmla="*/ 5944 w 20168"/>
                <a:gd name="connsiteY7" fmla="*/ 18689 h 20424"/>
                <a:gd name="connsiteX8" fmla="*/ 6997 w 20168"/>
                <a:gd name="connsiteY8" fmla="*/ 19545 h 20424"/>
                <a:gd name="connsiteX9" fmla="*/ 7788 w 20168"/>
                <a:gd name="connsiteY9" fmla="*/ 19331 h 20424"/>
                <a:gd name="connsiteX10" fmla="*/ 8841 w 20168"/>
                <a:gd name="connsiteY10" fmla="*/ 19117 h 20424"/>
                <a:gd name="connsiteX11" fmla="*/ 10158 w 20168"/>
                <a:gd name="connsiteY11" fmla="*/ 20400 h 20424"/>
                <a:gd name="connsiteX12" fmla="*/ 12002 w 20168"/>
                <a:gd name="connsiteY12" fmla="*/ 20400 h 20424"/>
                <a:gd name="connsiteX13" fmla="*/ 13056 w 20168"/>
                <a:gd name="connsiteY13" fmla="*/ 19972 h 20424"/>
                <a:gd name="connsiteX14" fmla="*/ 14109 w 20168"/>
                <a:gd name="connsiteY14" fmla="*/ 19759 h 20424"/>
                <a:gd name="connsiteX15" fmla="*/ 16744 w 20168"/>
                <a:gd name="connsiteY15" fmla="*/ 19117 h 20424"/>
                <a:gd name="connsiteX16" fmla="*/ 16744 w 20168"/>
                <a:gd name="connsiteY16" fmla="*/ 18475 h 20424"/>
                <a:gd name="connsiteX17" fmla="*/ 15953 w 20168"/>
                <a:gd name="connsiteY17" fmla="*/ 18262 h 20424"/>
                <a:gd name="connsiteX18" fmla="*/ 14636 w 20168"/>
                <a:gd name="connsiteY18" fmla="*/ 16764 h 20424"/>
                <a:gd name="connsiteX19" fmla="*/ 14109 w 20168"/>
                <a:gd name="connsiteY19" fmla="*/ 16123 h 20424"/>
                <a:gd name="connsiteX20" fmla="*/ 13319 w 20168"/>
                <a:gd name="connsiteY20" fmla="*/ 15695 h 20424"/>
                <a:gd name="connsiteX21" fmla="*/ 14109 w 20168"/>
                <a:gd name="connsiteY21" fmla="*/ 15054 h 20424"/>
                <a:gd name="connsiteX22" fmla="*/ 14636 w 20168"/>
                <a:gd name="connsiteY22" fmla="*/ 13343 h 20424"/>
                <a:gd name="connsiteX23" fmla="*/ 14900 w 20168"/>
                <a:gd name="connsiteY23" fmla="*/ 12701 h 20424"/>
                <a:gd name="connsiteX24" fmla="*/ 15690 w 20168"/>
                <a:gd name="connsiteY24" fmla="*/ 12273 h 20424"/>
                <a:gd name="connsiteX25" fmla="*/ 15690 w 20168"/>
                <a:gd name="connsiteY25" fmla="*/ 11418 h 20424"/>
                <a:gd name="connsiteX26" fmla="*/ 16217 w 20168"/>
                <a:gd name="connsiteY26" fmla="*/ 10776 h 20424"/>
                <a:gd name="connsiteX27" fmla="*/ 17270 w 20168"/>
                <a:gd name="connsiteY27" fmla="*/ 10135 h 20424"/>
                <a:gd name="connsiteX28" fmla="*/ 17534 w 20168"/>
                <a:gd name="connsiteY28" fmla="*/ 8638 h 20424"/>
                <a:gd name="connsiteX29" fmla="*/ 17534 w 20168"/>
                <a:gd name="connsiteY29" fmla="*/ 7996 h 20424"/>
                <a:gd name="connsiteX30" fmla="*/ 18061 w 20168"/>
                <a:gd name="connsiteY30" fmla="*/ 6927 h 20424"/>
                <a:gd name="connsiteX31" fmla="*/ 19378 w 20168"/>
                <a:gd name="connsiteY31" fmla="*/ 5216 h 20424"/>
                <a:gd name="connsiteX32" fmla="*/ 20168 w 20168"/>
                <a:gd name="connsiteY32" fmla="*/ 4788 h 20424"/>
                <a:gd name="connsiteX33" fmla="*/ 19378 w 20168"/>
                <a:gd name="connsiteY33" fmla="*/ 3933 h 20424"/>
                <a:gd name="connsiteX34" fmla="*/ 18588 w 20168"/>
                <a:gd name="connsiteY34" fmla="*/ 2650 h 20424"/>
                <a:gd name="connsiteX35" fmla="*/ 18588 w 20168"/>
                <a:gd name="connsiteY35" fmla="*/ 1366 h 20424"/>
                <a:gd name="connsiteX36" fmla="*/ 18324 w 20168"/>
                <a:gd name="connsiteY36" fmla="*/ 939 h 20424"/>
                <a:gd name="connsiteX0" fmla="*/ 18324 w 20168"/>
                <a:gd name="connsiteY0" fmla="*/ 939 h 20424"/>
                <a:gd name="connsiteX1" fmla="*/ 939 w 20168"/>
                <a:gd name="connsiteY1" fmla="*/ 14840 h 20424"/>
                <a:gd name="connsiteX2" fmla="*/ 2519 w 20168"/>
                <a:gd name="connsiteY2" fmla="*/ 15267 h 20424"/>
                <a:gd name="connsiteX3" fmla="*/ 3309 w 20168"/>
                <a:gd name="connsiteY3" fmla="*/ 16337 h 20424"/>
                <a:gd name="connsiteX4" fmla="*/ 4363 w 20168"/>
                <a:gd name="connsiteY4" fmla="*/ 16978 h 20424"/>
                <a:gd name="connsiteX5" fmla="*/ 5417 w 20168"/>
                <a:gd name="connsiteY5" fmla="*/ 17834 h 20424"/>
                <a:gd name="connsiteX6" fmla="*/ 5417 w 20168"/>
                <a:gd name="connsiteY6" fmla="*/ 18475 h 20424"/>
                <a:gd name="connsiteX7" fmla="*/ 5944 w 20168"/>
                <a:gd name="connsiteY7" fmla="*/ 18689 h 20424"/>
                <a:gd name="connsiteX8" fmla="*/ 6997 w 20168"/>
                <a:gd name="connsiteY8" fmla="*/ 19545 h 20424"/>
                <a:gd name="connsiteX9" fmla="*/ 7788 w 20168"/>
                <a:gd name="connsiteY9" fmla="*/ 19331 h 20424"/>
                <a:gd name="connsiteX10" fmla="*/ 8841 w 20168"/>
                <a:gd name="connsiteY10" fmla="*/ 19117 h 20424"/>
                <a:gd name="connsiteX11" fmla="*/ 10158 w 20168"/>
                <a:gd name="connsiteY11" fmla="*/ 20400 h 20424"/>
                <a:gd name="connsiteX12" fmla="*/ 12002 w 20168"/>
                <a:gd name="connsiteY12" fmla="*/ 20400 h 20424"/>
                <a:gd name="connsiteX13" fmla="*/ 13056 w 20168"/>
                <a:gd name="connsiteY13" fmla="*/ 19972 h 20424"/>
                <a:gd name="connsiteX14" fmla="*/ 14109 w 20168"/>
                <a:gd name="connsiteY14" fmla="*/ 19759 h 20424"/>
                <a:gd name="connsiteX15" fmla="*/ 16744 w 20168"/>
                <a:gd name="connsiteY15" fmla="*/ 19117 h 20424"/>
                <a:gd name="connsiteX16" fmla="*/ 16744 w 20168"/>
                <a:gd name="connsiteY16" fmla="*/ 18475 h 20424"/>
                <a:gd name="connsiteX17" fmla="*/ 15953 w 20168"/>
                <a:gd name="connsiteY17" fmla="*/ 18262 h 20424"/>
                <a:gd name="connsiteX18" fmla="*/ 14636 w 20168"/>
                <a:gd name="connsiteY18" fmla="*/ 16764 h 20424"/>
                <a:gd name="connsiteX19" fmla="*/ 14109 w 20168"/>
                <a:gd name="connsiteY19" fmla="*/ 16123 h 20424"/>
                <a:gd name="connsiteX20" fmla="*/ 13319 w 20168"/>
                <a:gd name="connsiteY20" fmla="*/ 15695 h 20424"/>
                <a:gd name="connsiteX21" fmla="*/ 14109 w 20168"/>
                <a:gd name="connsiteY21" fmla="*/ 15054 h 20424"/>
                <a:gd name="connsiteX22" fmla="*/ 14636 w 20168"/>
                <a:gd name="connsiteY22" fmla="*/ 13343 h 20424"/>
                <a:gd name="connsiteX23" fmla="*/ 14900 w 20168"/>
                <a:gd name="connsiteY23" fmla="*/ 12701 h 20424"/>
                <a:gd name="connsiteX24" fmla="*/ 15690 w 20168"/>
                <a:gd name="connsiteY24" fmla="*/ 12273 h 20424"/>
                <a:gd name="connsiteX25" fmla="*/ 16217 w 20168"/>
                <a:gd name="connsiteY25" fmla="*/ 10776 h 20424"/>
                <a:gd name="connsiteX26" fmla="*/ 17270 w 20168"/>
                <a:gd name="connsiteY26" fmla="*/ 10135 h 20424"/>
                <a:gd name="connsiteX27" fmla="*/ 17534 w 20168"/>
                <a:gd name="connsiteY27" fmla="*/ 8638 h 20424"/>
                <a:gd name="connsiteX28" fmla="*/ 17534 w 20168"/>
                <a:gd name="connsiteY28" fmla="*/ 7996 h 20424"/>
                <a:gd name="connsiteX29" fmla="*/ 18061 w 20168"/>
                <a:gd name="connsiteY29" fmla="*/ 6927 h 20424"/>
                <a:gd name="connsiteX30" fmla="*/ 19378 w 20168"/>
                <a:gd name="connsiteY30" fmla="*/ 5216 h 20424"/>
                <a:gd name="connsiteX31" fmla="*/ 20168 w 20168"/>
                <a:gd name="connsiteY31" fmla="*/ 4788 h 20424"/>
                <a:gd name="connsiteX32" fmla="*/ 19378 w 20168"/>
                <a:gd name="connsiteY32" fmla="*/ 3933 h 20424"/>
                <a:gd name="connsiteX33" fmla="*/ 18588 w 20168"/>
                <a:gd name="connsiteY33" fmla="*/ 2650 h 20424"/>
                <a:gd name="connsiteX34" fmla="*/ 18588 w 20168"/>
                <a:gd name="connsiteY34" fmla="*/ 1366 h 20424"/>
                <a:gd name="connsiteX35" fmla="*/ 18324 w 20168"/>
                <a:gd name="connsiteY35" fmla="*/ 939 h 20424"/>
                <a:gd name="connsiteX0" fmla="*/ 18324 w 20168"/>
                <a:gd name="connsiteY0" fmla="*/ 939 h 20424"/>
                <a:gd name="connsiteX1" fmla="*/ 939 w 20168"/>
                <a:gd name="connsiteY1" fmla="*/ 14840 h 20424"/>
                <a:gd name="connsiteX2" fmla="*/ 2519 w 20168"/>
                <a:gd name="connsiteY2" fmla="*/ 15267 h 20424"/>
                <a:gd name="connsiteX3" fmla="*/ 3309 w 20168"/>
                <a:gd name="connsiteY3" fmla="*/ 16337 h 20424"/>
                <a:gd name="connsiteX4" fmla="*/ 4363 w 20168"/>
                <a:gd name="connsiteY4" fmla="*/ 16978 h 20424"/>
                <a:gd name="connsiteX5" fmla="*/ 5417 w 20168"/>
                <a:gd name="connsiteY5" fmla="*/ 17834 h 20424"/>
                <a:gd name="connsiteX6" fmla="*/ 5417 w 20168"/>
                <a:gd name="connsiteY6" fmla="*/ 18475 h 20424"/>
                <a:gd name="connsiteX7" fmla="*/ 5944 w 20168"/>
                <a:gd name="connsiteY7" fmla="*/ 18689 h 20424"/>
                <a:gd name="connsiteX8" fmla="*/ 6997 w 20168"/>
                <a:gd name="connsiteY8" fmla="*/ 19545 h 20424"/>
                <a:gd name="connsiteX9" fmla="*/ 7788 w 20168"/>
                <a:gd name="connsiteY9" fmla="*/ 19331 h 20424"/>
                <a:gd name="connsiteX10" fmla="*/ 8841 w 20168"/>
                <a:gd name="connsiteY10" fmla="*/ 19117 h 20424"/>
                <a:gd name="connsiteX11" fmla="*/ 10158 w 20168"/>
                <a:gd name="connsiteY11" fmla="*/ 20400 h 20424"/>
                <a:gd name="connsiteX12" fmla="*/ 12002 w 20168"/>
                <a:gd name="connsiteY12" fmla="*/ 20400 h 20424"/>
                <a:gd name="connsiteX13" fmla="*/ 13056 w 20168"/>
                <a:gd name="connsiteY13" fmla="*/ 19972 h 20424"/>
                <a:gd name="connsiteX14" fmla="*/ 14109 w 20168"/>
                <a:gd name="connsiteY14" fmla="*/ 19759 h 20424"/>
                <a:gd name="connsiteX15" fmla="*/ 16744 w 20168"/>
                <a:gd name="connsiteY15" fmla="*/ 19117 h 20424"/>
                <a:gd name="connsiteX16" fmla="*/ 16744 w 20168"/>
                <a:gd name="connsiteY16" fmla="*/ 18475 h 20424"/>
                <a:gd name="connsiteX17" fmla="*/ 15953 w 20168"/>
                <a:gd name="connsiteY17" fmla="*/ 18262 h 20424"/>
                <a:gd name="connsiteX18" fmla="*/ 14636 w 20168"/>
                <a:gd name="connsiteY18" fmla="*/ 16764 h 20424"/>
                <a:gd name="connsiteX19" fmla="*/ 14109 w 20168"/>
                <a:gd name="connsiteY19" fmla="*/ 16123 h 20424"/>
                <a:gd name="connsiteX20" fmla="*/ 13319 w 20168"/>
                <a:gd name="connsiteY20" fmla="*/ 15695 h 20424"/>
                <a:gd name="connsiteX21" fmla="*/ 14109 w 20168"/>
                <a:gd name="connsiteY21" fmla="*/ 15054 h 20424"/>
                <a:gd name="connsiteX22" fmla="*/ 14636 w 20168"/>
                <a:gd name="connsiteY22" fmla="*/ 13343 h 20424"/>
                <a:gd name="connsiteX23" fmla="*/ 14900 w 20168"/>
                <a:gd name="connsiteY23" fmla="*/ 12701 h 20424"/>
                <a:gd name="connsiteX24" fmla="*/ 15690 w 20168"/>
                <a:gd name="connsiteY24" fmla="*/ 12273 h 20424"/>
                <a:gd name="connsiteX25" fmla="*/ 17270 w 20168"/>
                <a:gd name="connsiteY25" fmla="*/ 10135 h 20424"/>
                <a:gd name="connsiteX26" fmla="*/ 17534 w 20168"/>
                <a:gd name="connsiteY26" fmla="*/ 8638 h 20424"/>
                <a:gd name="connsiteX27" fmla="*/ 17534 w 20168"/>
                <a:gd name="connsiteY27" fmla="*/ 7996 h 20424"/>
                <a:gd name="connsiteX28" fmla="*/ 18061 w 20168"/>
                <a:gd name="connsiteY28" fmla="*/ 6927 h 20424"/>
                <a:gd name="connsiteX29" fmla="*/ 19378 w 20168"/>
                <a:gd name="connsiteY29" fmla="*/ 5216 h 20424"/>
                <a:gd name="connsiteX30" fmla="*/ 20168 w 20168"/>
                <a:gd name="connsiteY30" fmla="*/ 4788 h 20424"/>
                <a:gd name="connsiteX31" fmla="*/ 19378 w 20168"/>
                <a:gd name="connsiteY31" fmla="*/ 3933 h 20424"/>
                <a:gd name="connsiteX32" fmla="*/ 18588 w 20168"/>
                <a:gd name="connsiteY32" fmla="*/ 2650 h 20424"/>
                <a:gd name="connsiteX33" fmla="*/ 18588 w 20168"/>
                <a:gd name="connsiteY33" fmla="*/ 1366 h 20424"/>
                <a:gd name="connsiteX34" fmla="*/ 18324 w 20168"/>
                <a:gd name="connsiteY34" fmla="*/ 939 h 20424"/>
                <a:gd name="connsiteX0" fmla="*/ 18324 w 20168"/>
                <a:gd name="connsiteY0" fmla="*/ 939 h 20424"/>
                <a:gd name="connsiteX1" fmla="*/ 939 w 20168"/>
                <a:gd name="connsiteY1" fmla="*/ 14840 h 20424"/>
                <a:gd name="connsiteX2" fmla="*/ 2519 w 20168"/>
                <a:gd name="connsiteY2" fmla="*/ 15267 h 20424"/>
                <a:gd name="connsiteX3" fmla="*/ 3309 w 20168"/>
                <a:gd name="connsiteY3" fmla="*/ 16337 h 20424"/>
                <a:gd name="connsiteX4" fmla="*/ 4363 w 20168"/>
                <a:gd name="connsiteY4" fmla="*/ 16978 h 20424"/>
                <a:gd name="connsiteX5" fmla="*/ 5417 w 20168"/>
                <a:gd name="connsiteY5" fmla="*/ 17834 h 20424"/>
                <a:gd name="connsiteX6" fmla="*/ 5417 w 20168"/>
                <a:gd name="connsiteY6" fmla="*/ 18475 h 20424"/>
                <a:gd name="connsiteX7" fmla="*/ 5944 w 20168"/>
                <a:gd name="connsiteY7" fmla="*/ 18689 h 20424"/>
                <a:gd name="connsiteX8" fmla="*/ 6997 w 20168"/>
                <a:gd name="connsiteY8" fmla="*/ 19545 h 20424"/>
                <a:gd name="connsiteX9" fmla="*/ 7788 w 20168"/>
                <a:gd name="connsiteY9" fmla="*/ 19331 h 20424"/>
                <a:gd name="connsiteX10" fmla="*/ 8841 w 20168"/>
                <a:gd name="connsiteY10" fmla="*/ 19117 h 20424"/>
                <a:gd name="connsiteX11" fmla="*/ 10158 w 20168"/>
                <a:gd name="connsiteY11" fmla="*/ 20400 h 20424"/>
                <a:gd name="connsiteX12" fmla="*/ 12002 w 20168"/>
                <a:gd name="connsiteY12" fmla="*/ 20400 h 20424"/>
                <a:gd name="connsiteX13" fmla="*/ 13056 w 20168"/>
                <a:gd name="connsiteY13" fmla="*/ 19972 h 20424"/>
                <a:gd name="connsiteX14" fmla="*/ 14109 w 20168"/>
                <a:gd name="connsiteY14" fmla="*/ 19759 h 20424"/>
                <a:gd name="connsiteX15" fmla="*/ 16744 w 20168"/>
                <a:gd name="connsiteY15" fmla="*/ 19117 h 20424"/>
                <a:gd name="connsiteX16" fmla="*/ 16744 w 20168"/>
                <a:gd name="connsiteY16" fmla="*/ 18475 h 20424"/>
                <a:gd name="connsiteX17" fmla="*/ 15953 w 20168"/>
                <a:gd name="connsiteY17" fmla="*/ 18262 h 20424"/>
                <a:gd name="connsiteX18" fmla="*/ 14636 w 20168"/>
                <a:gd name="connsiteY18" fmla="*/ 16764 h 20424"/>
                <a:gd name="connsiteX19" fmla="*/ 14109 w 20168"/>
                <a:gd name="connsiteY19" fmla="*/ 16123 h 20424"/>
                <a:gd name="connsiteX20" fmla="*/ 13319 w 20168"/>
                <a:gd name="connsiteY20" fmla="*/ 15695 h 20424"/>
                <a:gd name="connsiteX21" fmla="*/ 14109 w 20168"/>
                <a:gd name="connsiteY21" fmla="*/ 15054 h 20424"/>
                <a:gd name="connsiteX22" fmla="*/ 14636 w 20168"/>
                <a:gd name="connsiteY22" fmla="*/ 13343 h 20424"/>
                <a:gd name="connsiteX23" fmla="*/ 14900 w 20168"/>
                <a:gd name="connsiteY23" fmla="*/ 12701 h 20424"/>
                <a:gd name="connsiteX24" fmla="*/ 15690 w 20168"/>
                <a:gd name="connsiteY24" fmla="*/ 12273 h 20424"/>
                <a:gd name="connsiteX25" fmla="*/ 17534 w 20168"/>
                <a:gd name="connsiteY25" fmla="*/ 8638 h 20424"/>
                <a:gd name="connsiteX26" fmla="*/ 17534 w 20168"/>
                <a:gd name="connsiteY26" fmla="*/ 7996 h 20424"/>
                <a:gd name="connsiteX27" fmla="*/ 18061 w 20168"/>
                <a:gd name="connsiteY27" fmla="*/ 6927 h 20424"/>
                <a:gd name="connsiteX28" fmla="*/ 19378 w 20168"/>
                <a:gd name="connsiteY28" fmla="*/ 5216 h 20424"/>
                <a:gd name="connsiteX29" fmla="*/ 20168 w 20168"/>
                <a:gd name="connsiteY29" fmla="*/ 4788 h 20424"/>
                <a:gd name="connsiteX30" fmla="*/ 19378 w 20168"/>
                <a:gd name="connsiteY30" fmla="*/ 3933 h 20424"/>
                <a:gd name="connsiteX31" fmla="*/ 18588 w 20168"/>
                <a:gd name="connsiteY31" fmla="*/ 2650 h 20424"/>
                <a:gd name="connsiteX32" fmla="*/ 18588 w 20168"/>
                <a:gd name="connsiteY32" fmla="*/ 1366 h 20424"/>
                <a:gd name="connsiteX33" fmla="*/ 18324 w 20168"/>
                <a:gd name="connsiteY33" fmla="*/ 939 h 20424"/>
                <a:gd name="connsiteX0" fmla="*/ 18324 w 20168"/>
                <a:gd name="connsiteY0" fmla="*/ 939 h 20424"/>
                <a:gd name="connsiteX1" fmla="*/ 939 w 20168"/>
                <a:gd name="connsiteY1" fmla="*/ 14840 h 20424"/>
                <a:gd name="connsiteX2" fmla="*/ 2519 w 20168"/>
                <a:gd name="connsiteY2" fmla="*/ 15267 h 20424"/>
                <a:gd name="connsiteX3" fmla="*/ 3309 w 20168"/>
                <a:gd name="connsiteY3" fmla="*/ 16337 h 20424"/>
                <a:gd name="connsiteX4" fmla="*/ 4363 w 20168"/>
                <a:gd name="connsiteY4" fmla="*/ 16978 h 20424"/>
                <a:gd name="connsiteX5" fmla="*/ 5417 w 20168"/>
                <a:gd name="connsiteY5" fmla="*/ 17834 h 20424"/>
                <a:gd name="connsiteX6" fmla="*/ 5417 w 20168"/>
                <a:gd name="connsiteY6" fmla="*/ 18475 h 20424"/>
                <a:gd name="connsiteX7" fmla="*/ 5944 w 20168"/>
                <a:gd name="connsiteY7" fmla="*/ 18689 h 20424"/>
                <a:gd name="connsiteX8" fmla="*/ 6997 w 20168"/>
                <a:gd name="connsiteY8" fmla="*/ 19545 h 20424"/>
                <a:gd name="connsiteX9" fmla="*/ 7788 w 20168"/>
                <a:gd name="connsiteY9" fmla="*/ 19331 h 20424"/>
                <a:gd name="connsiteX10" fmla="*/ 8841 w 20168"/>
                <a:gd name="connsiteY10" fmla="*/ 19117 h 20424"/>
                <a:gd name="connsiteX11" fmla="*/ 10158 w 20168"/>
                <a:gd name="connsiteY11" fmla="*/ 20400 h 20424"/>
                <a:gd name="connsiteX12" fmla="*/ 12002 w 20168"/>
                <a:gd name="connsiteY12" fmla="*/ 20400 h 20424"/>
                <a:gd name="connsiteX13" fmla="*/ 13056 w 20168"/>
                <a:gd name="connsiteY13" fmla="*/ 19972 h 20424"/>
                <a:gd name="connsiteX14" fmla="*/ 14109 w 20168"/>
                <a:gd name="connsiteY14" fmla="*/ 19759 h 20424"/>
                <a:gd name="connsiteX15" fmla="*/ 16744 w 20168"/>
                <a:gd name="connsiteY15" fmla="*/ 19117 h 20424"/>
                <a:gd name="connsiteX16" fmla="*/ 16744 w 20168"/>
                <a:gd name="connsiteY16" fmla="*/ 18475 h 20424"/>
                <a:gd name="connsiteX17" fmla="*/ 15953 w 20168"/>
                <a:gd name="connsiteY17" fmla="*/ 18262 h 20424"/>
                <a:gd name="connsiteX18" fmla="*/ 14636 w 20168"/>
                <a:gd name="connsiteY18" fmla="*/ 16764 h 20424"/>
                <a:gd name="connsiteX19" fmla="*/ 14109 w 20168"/>
                <a:gd name="connsiteY19" fmla="*/ 16123 h 20424"/>
                <a:gd name="connsiteX20" fmla="*/ 13319 w 20168"/>
                <a:gd name="connsiteY20" fmla="*/ 15695 h 20424"/>
                <a:gd name="connsiteX21" fmla="*/ 14109 w 20168"/>
                <a:gd name="connsiteY21" fmla="*/ 15054 h 20424"/>
                <a:gd name="connsiteX22" fmla="*/ 14636 w 20168"/>
                <a:gd name="connsiteY22" fmla="*/ 13343 h 20424"/>
                <a:gd name="connsiteX23" fmla="*/ 14900 w 20168"/>
                <a:gd name="connsiteY23" fmla="*/ 12701 h 20424"/>
                <a:gd name="connsiteX24" fmla="*/ 15690 w 20168"/>
                <a:gd name="connsiteY24" fmla="*/ 12273 h 20424"/>
                <a:gd name="connsiteX25" fmla="*/ 17534 w 20168"/>
                <a:gd name="connsiteY25" fmla="*/ 7996 h 20424"/>
                <a:gd name="connsiteX26" fmla="*/ 18061 w 20168"/>
                <a:gd name="connsiteY26" fmla="*/ 6927 h 20424"/>
                <a:gd name="connsiteX27" fmla="*/ 19378 w 20168"/>
                <a:gd name="connsiteY27" fmla="*/ 5216 h 20424"/>
                <a:gd name="connsiteX28" fmla="*/ 20168 w 20168"/>
                <a:gd name="connsiteY28" fmla="*/ 4788 h 20424"/>
                <a:gd name="connsiteX29" fmla="*/ 19378 w 20168"/>
                <a:gd name="connsiteY29" fmla="*/ 3933 h 20424"/>
                <a:gd name="connsiteX30" fmla="*/ 18588 w 20168"/>
                <a:gd name="connsiteY30" fmla="*/ 2650 h 20424"/>
                <a:gd name="connsiteX31" fmla="*/ 18588 w 20168"/>
                <a:gd name="connsiteY31" fmla="*/ 1366 h 20424"/>
                <a:gd name="connsiteX32" fmla="*/ 18324 w 20168"/>
                <a:gd name="connsiteY32" fmla="*/ 939 h 20424"/>
                <a:gd name="connsiteX0" fmla="*/ 18324 w 20168"/>
                <a:gd name="connsiteY0" fmla="*/ 939 h 20424"/>
                <a:gd name="connsiteX1" fmla="*/ 939 w 20168"/>
                <a:gd name="connsiteY1" fmla="*/ 14840 h 20424"/>
                <a:gd name="connsiteX2" fmla="*/ 2519 w 20168"/>
                <a:gd name="connsiteY2" fmla="*/ 15267 h 20424"/>
                <a:gd name="connsiteX3" fmla="*/ 3309 w 20168"/>
                <a:gd name="connsiteY3" fmla="*/ 16337 h 20424"/>
                <a:gd name="connsiteX4" fmla="*/ 4363 w 20168"/>
                <a:gd name="connsiteY4" fmla="*/ 16978 h 20424"/>
                <a:gd name="connsiteX5" fmla="*/ 5417 w 20168"/>
                <a:gd name="connsiteY5" fmla="*/ 17834 h 20424"/>
                <a:gd name="connsiteX6" fmla="*/ 5417 w 20168"/>
                <a:gd name="connsiteY6" fmla="*/ 18475 h 20424"/>
                <a:gd name="connsiteX7" fmla="*/ 5944 w 20168"/>
                <a:gd name="connsiteY7" fmla="*/ 18689 h 20424"/>
                <a:gd name="connsiteX8" fmla="*/ 6997 w 20168"/>
                <a:gd name="connsiteY8" fmla="*/ 19545 h 20424"/>
                <a:gd name="connsiteX9" fmla="*/ 7788 w 20168"/>
                <a:gd name="connsiteY9" fmla="*/ 19331 h 20424"/>
                <a:gd name="connsiteX10" fmla="*/ 8841 w 20168"/>
                <a:gd name="connsiteY10" fmla="*/ 19117 h 20424"/>
                <a:gd name="connsiteX11" fmla="*/ 10158 w 20168"/>
                <a:gd name="connsiteY11" fmla="*/ 20400 h 20424"/>
                <a:gd name="connsiteX12" fmla="*/ 12002 w 20168"/>
                <a:gd name="connsiteY12" fmla="*/ 20400 h 20424"/>
                <a:gd name="connsiteX13" fmla="*/ 13056 w 20168"/>
                <a:gd name="connsiteY13" fmla="*/ 19972 h 20424"/>
                <a:gd name="connsiteX14" fmla="*/ 14109 w 20168"/>
                <a:gd name="connsiteY14" fmla="*/ 19759 h 20424"/>
                <a:gd name="connsiteX15" fmla="*/ 16744 w 20168"/>
                <a:gd name="connsiteY15" fmla="*/ 19117 h 20424"/>
                <a:gd name="connsiteX16" fmla="*/ 16744 w 20168"/>
                <a:gd name="connsiteY16" fmla="*/ 18475 h 20424"/>
                <a:gd name="connsiteX17" fmla="*/ 15953 w 20168"/>
                <a:gd name="connsiteY17" fmla="*/ 18262 h 20424"/>
                <a:gd name="connsiteX18" fmla="*/ 14636 w 20168"/>
                <a:gd name="connsiteY18" fmla="*/ 16764 h 20424"/>
                <a:gd name="connsiteX19" fmla="*/ 14109 w 20168"/>
                <a:gd name="connsiteY19" fmla="*/ 16123 h 20424"/>
                <a:gd name="connsiteX20" fmla="*/ 13319 w 20168"/>
                <a:gd name="connsiteY20" fmla="*/ 15695 h 20424"/>
                <a:gd name="connsiteX21" fmla="*/ 14109 w 20168"/>
                <a:gd name="connsiteY21" fmla="*/ 15054 h 20424"/>
                <a:gd name="connsiteX22" fmla="*/ 14636 w 20168"/>
                <a:gd name="connsiteY22" fmla="*/ 13343 h 20424"/>
                <a:gd name="connsiteX23" fmla="*/ 14900 w 20168"/>
                <a:gd name="connsiteY23" fmla="*/ 12701 h 20424"/>
                <a:gd name="connsiteX24" fmla="*/ 15690 w 20168"/>
                <a:gd name="connsiteY24" fmla="*/ 12273 h 20424"/>
                <a:gd name="connsiteX25" fmla="*/ 18061 w 20168"/>
                <a:gd name="connsiteY25" fmla="*/ 6927 h 20424"/>
                <a:gd name="connsiteX26" fmla="*/ 19378 w 20168"/>
                <a:gd name="connsiteY26" fmla="*/ 5216 h 20424"/>
                <a:gd name="connsiteX27" fmla="*/ 20168 w 20168"/>
                <a:gd name="connsiteY27" fmla="*/ 4788 h 20424"/>
                <a:gd name="connsiteX28" fmla="*/ 19378 w 20168"/>
                <a:gd name="connsiteY28" fmla="*/ 3933 h 20424"/>
                <a:gd name="connsiteX29" fmla="*/ 18588 w 20168"/>
                <a:gd name="connsiteY29" fmla="*/ 2650 h 20424"/>
                <a:gd name="connsiteX30" fmla="*/ 18588 w 20168"/>
                <a:gd name="connsiteY30" fmla="*/ 1366 h 20424"/>
                <a:gd name="connsiteX31" fmla="*/ 18324 w 20168"/>
                <a:gd name="connsiteY31" fmla="*/ 939 h 20424"/>
                <a:gd name="connsiteX0" fmla="*/ 18324 w 20168"/>
                <a:gd name="connsiteY0" fmla="*/ 939 h 20424"/>
                <a:gd name="connsiteX1" fmla="*/ 939 w 20168"/>
                <a:gd name="connsiteY1" fmla="*/ 14840 h 20424"/>
                <a:gd name="connsiteX2" fmla="*/ 2519 w 20168"/>
                <a:gd name="connsiteY2" fmla="*/ 15267 h 20424"/>
                <a:gd name="connsiteX3" fmla="*/ 3309 w 20168"/>
                <a:gd name="connsiteY3" fmla="*/ 16337 h 20424"/>
                <a:gd name="connsiteX4" fmla="*/ 4363 w 20168"/>
                <a:gd name="connsiteY4" fmla="*/ 16978 h 20424"/>
                <a:gd name="connsiteX5" fmla="*/ 5417 w 20168"/>
                <a:gd name="connsiteY5" fmla="*/ 17834 h 20424"/>
                <a:gd name="connsiteX6" fmla="*/ 5417 w 20168"/>
                <a:gd name="connsiteY6" fmla="*/ 18475 h 20424"/>
                <a:gd name="connsiteX7" fmla="*/ 5944 w 20168"/>
                <a:gd name="connsiteY7" fmla="*/ 18689 h 20424"/>
                <a:gd name="connsiteX8" fmla="*/ 6997 w 20168"/>
                <a:gd name="connsiteY8" fmla="*/ 19545 h 20424"/>
                <a:gd name="connsiteX9" fmla="*/ 7788 w 20168"/>
                <a:gd name="connsiteY9" fmla="*/ 19331 h 20424"/>
                <a:gd name="connsiteX10" fmla="*/ 8841 w 20168"/>
                <a:gd name="connsiteY10" fmla="*/ 19117 h 20424"/>
                <a:gd name="connsiteX11" fmla="*/ 10158 w 20168"/>
                <a:gd name="connsiteY11" fmla="*/ 20400 h 20424"/>
                <a:gd name="connsiteX12" fmla="*/ 12002 w 20168"/>
                <a:gd name="connsiteY12" fmla="*/ 20400 h 20424"/>
                <a:gd name="connsiteX13" fmla="*/ 13056 w 20168"/>
                <a:gd name="connsiteY13" fmla="*/ 19972 h 20424"/>
                <a:gd name="connsiteX14" fmla="*/ 14109 w 20168"/>
                <a:gd name="connsiteY14" fmla="*/ 19759 h 20424"/>
                <a:gd name="connsiteX15" fmla="*/ 16744 w 20168"/>
                <a:gd name="connsiteY15" fmla="*/ 19117 h 20424"/>
                <a:gd name="connsiteX16" fmla="*/ 16744 w 20168"/>
                <a:gd name="connsiteY16" fmla="*/ 18475 h 20424"/>
                <a:gd name="connsiteX17" fmla="*/ 15953 w 20168"/>
                <a:gd name="connsiteY17" fmla="*/ 18262 h 20424"/>
                <a:gd name="connsiteX18" fmla="*/ 14636 w 20168"/>
                <a:gd name="connsiteY18" fmla="*/ 16764 h 20424"/>
                <a:gd name="connsiteX19" fmla="*/ 14109 w 20168"/>
                <a:gd name="connsiteY19" fmla="*/ 16123 h 20424"/>
                <a:gd name="connsiteX20" fmla="*/ 13319 w 20168"/>
                <a:gd name="connsiteY20" fmla="*/ 15695 h 20424"/>
                <a:gd name="connsiteX21" fmla="*/ 14109 w 20168"/>
                <a:gd name="connsiteY21" fmla="*/ 15054 h 20424"/>
                <a:gd name="connsiteX22" fmla="*/ 14636 w 20168"/>
                <a:gd name="connsiteY22" fmla="*/ 13343 h 20424"/>
                <a:gd name="connsiteX23" fmla="*/ 14900 w 20168"/>
                <a:gd name="connsiteY23" fmla="*/ 12701 h 20424"/>
                <a:gd name="connsiteX24" fmla="*/ 15690 w 20168"/>
                <a:gd name="connsiteY24" fmla="*/ 12273 h 20424"/>
                <a:gd name="connsiteX25" fmla="*/ 19378 w 20168"/>
                <a:gd name="connsiteY25" fmla="*/ 5216 h 20424"/>
                <a:gd name="connsiteX26" fmla="*/ 20168 w 20168"/>
                <a:gd name="connsiteY26" fmla="*/ 4788 h 20424"/>
                <a:gd name="connsiteX27" fmla="*/ 19378 w 20168"/>
                <a:gd name="connsiteY27" fmla="*/ 3933 h 20424"/>
                <a:gd name="connsiteX28" fmla="*/ 18588 w 20168"/>
                <a:gd name="connsiteY28" fmla="*/ 2650 h 20424"/>
                <a:gd name="connsiteX29" fmla="*/ 18588 w 20168"/>
                <a:gd name="connsiteY29" fmla="*/ 1366 h 20424"/>
                <a:gd name="connsiteX30" fmla="*/ 18324 w 20168"/>
                <a:gd name="connsiteY30" fmla="*/ 939 h 20424"/>
                <a:gd name="connsiteX0" fmla="*/ 18324 w 20168"/>
                <a:gd name="connsiteY0" fmla="*/ 939 h 20424"/>
                <a:gd name="connsiteX1" fmla="*/ 939 w 20168"/>
                <a:gd name="connsiteY1" fmla="*/ 14840 h 20424"/>
                <a:gd name="connsiteX2" fmla="*/ 2519 w 20168"/>
                <a:gd name="connsiteY2" fmla="*/ 15267 h 20424"/>
                <a:gd name="connsiteX3" fmla="*/ 3309 w 20168"/>
                <a:gd name="connsiteY3" fmla="*/ 16337 h 20424"/>
                <a:gd name="connsiteX4" fmla="*/ 4363 w 20168"/>
                <a:gd name="connsiteY4" fmla="*/ 16978 h 20424"/>
                <a:gd name="connsiteX5" fmla="*/ 5417 w 20168"/>
                <a:gd name="connsiteY5" fmla="*/ 17834 h 20424"/>
                <a:gd name="connsiteX6" fmla="*/ 5417 w 20168"/>
                <a:gd name="connsiteY6" fmla="*/ 18475 h 20424"/>
                <a:gd name="connsiteX7" fmla="*/ 5944 w 20168"/>
                <a:gd name="connsiteY7" fmla="*/ 18689 h 20424"/>
                <a:gd name="connsiteX8" fmla="*/ 6997 w 20168"/>
                <a:gd name="connsiteY8" fmla="*/ 19545 h 20424"/>
                <a:gd name="connsiteX9" fmla="*/ 7788 w 20168"/>
                <a:gd name="connsiteY9" fmla="*/ 19331 h 20424"/>
                <a:gd name="connsiteX10" fmla="*/ 8841 w 20168"/>
                <a:gd name="connsiteY10" fmla="*/ 19117 h 20424"/>
                <a:gd name="connsiteX11" fmla="*/ 10158 w 20168"/>
                <a:gd name="connsiteY11" fmla="*/ 20400 h 20424"/>
                <a:gd name="connsiteX12" fmla="*/ 12002 w 20168"/>
                <a:gd name="connsiteY12" fmla="*/ 20400 h 20424"/>
                <a:gd name="connsiteX13" fmla="*/ 13056 w 20168"/>
                <a:gd name="connsiteY13" fmla="*/ 19972 h 20424"/>
                <a:gd name="connsiteX14" fmla="*/ 14109 w 20168"/>
                <a:gd name="connsiteY14" fmla="*/ 19759 h 20424"/>
                <a:gd name="connsiteX15" fmla="*/ 16744 w 20168"/>
                <a:gd name="connsiteY15" fmla="*/ 19117 h 20424"/>
                <a:gd name="connsiteX16" fmla="*/ 16744 w 20168"/>
                <a:gd name="connsiteY16" fmla="*/ 18475 h 20424"/>
                <a:gd name="connsiteX17" fmla="*/ 15953 w 20168"/>
                <a:gd name="connsiteY17" fmla="*/ 18262 h 20424"/>
                <a:gd name="connsiteX18" fmla="*/ 14636 w 20168"/>
                <a:gd name="connsiteY18" fmla="*/ 16764 h 20424"/>
                <a:gd name="connsiteX19" fmla="*/ 14109 w 20168"/>
                <a:gd name="connsiteY19" fmla="*/ 16123 h 20424"/>
                <a:gd name="connsiteX20" fmla="*/ 13319 w 20168"/>
                <a:gd name="connsiteY20" fmla="*/ 15695 h 20424"/>
                <a:gd name="connsiteX21" fmla="*/ 14109 w 20168"/>
                <a:gd name="connsiteY21" fmla="*/ 15054 h 20424"/>
                <a:gd name="connsiteX22" fmla="*/ 14636 w 20168"/>
                <a:gd name="connsiteY22" fmla="*/ 13343 h 20424"/>
                <a:gd name="connsiteX23" fmla="*/ 14900 w 20168"/>
                <a:gd name="connsiteY23" fmla="*/ 12701 h 20424"/>
                <a:gd name="connsiteX24" fmla="*/ 15690 w 20168"/>
                <a:gd name="connsiteY24" fmla="*/ 12273 h 20424"/>
                <a:gd name="connsiteX25" fmla="*/ 20168 w 20168"/>
                <a:gd name="connsiteY25" fmla="*/ 4788 h 20424"/>
                <a:gd name="connsiteX26" fmla="*/ 19378 w 20168"/>
                <a:gd name="connsiteY26" fmla="*/ 3933 h 20424"/>
                <a:gd name="connsiteX27" fmla="*/ 18588 w 20168"/>
                <a:gd name="connsiteY27" fmla="*/ 2650 h 20424"/>
                <a:gd name="connsiteX28" fmla="*/ 18588 w 20168"/>
                <a:gd name="connsiteY28" fmla="*/ 1366 h 20424"/>
                <a:gd name="connsiteX29" fmla="*/ 18324 w 20168"/>
                <a:gd name="connsiteY29" fmla="*/ 939 h 20424"/>
                <a:gd name="connsiteX0" fmla="*/ 18324 w 19769"/>
                <a:gd name="connsiteY0" fmla="*/ 939 h 20424"/>
                <a:gd name="connsiteX1" fmla="*/ 939 w 19769"/>
                <a:gd name="connsiteY1" fmla="*/ 14840 h 20424"/>
                <a:gd name="connsiteX2" fmla="*/ 2519 w 19769"/>
                <a:gd name="connsiteY2" fmla="*/ 15267 h 20424"/>
                <a:gd name="connsiteX3" fmla="*/ 3309 w 19769"/>
                <a:gd name="connsiteY3" fmla="*/ 16337 h 20424"/>
                <a:gd name="connsiteX4" fmla="*/ 4363 w 19769"/>
                <a:gd name="connsiteY4" fmla="*/ 16978 h 20424"/>
                <a:gd name="connsiteX5" fmla="*/ 5417 w 19769"/>
                <a:gd name="connsiteY5" fmla="*/ 17834 h 20424"/>
                <a:gd name="connsiteX6" fmla="*/ 5417 w 19769"/>
                <a:gd name="connsiteY6" fmla="*/ 18475 h 20424"/>
                <a:gd name="connsiteX7" fmla="*/ 5944 w 19769"/>
                <a:gd name="connsiteY7" fmla="*/ 18689 h 20424"/>
                <a:gd name="connsiteX8" fmla="*/ 6997 w 19769"/>
                <a:gd name="connsiteY8" fmla="*/ 19545 h 20424"/>
                <a:gd name="connsiteX9" fmla="*/ 7788 w 19769"/>
                <a:gd name="connsiteY9" fmla="*/ 19331 h 20424"/>
                <a:gd name="connsiteX10" fmla="*/ 8841 w 19769"/>
                <a:gd name="connsiteY10" fmla="*/ 19117 h 20424"/>
                <a:gd name="connsiteX11" fmla="*/ 10158 w 19769"/>
                <a:gd name="connsiteY11" fmla="*/ 20400 h 20424"/>
                <a:gd name="connsiteX12" fmla="*/ 12002 w 19769"/>
                <a:gd name="connsiteY12" fmla="*/ 20400 h 20424"/>
                <a:gd name="connsiteX13" fmla="*/ 13056 w 19769"/>
                <a:gd name="connsiteY13" fmla="*/ 19972 h 20424"/>
                <a:gd name="connsiteX14" fmla="*/ 14109 w 19769"/>
                <a:gd name="connsiteY14" fmla="*/ 19759 h 20424"/>
                <a:gd name="connsiteX15" fmla="*/ 16744 w 19769"/>
                <a:gd name="connsiteY15" fmla="*/ 19117 h 20424"/>
                <a:gd name="connsiteX16" fmla="*/ 16744 w 19769"/>
                <a:gd name="connsiteY16" fmla="*/ 18475 h 20424"/>
                <a:gd name="connsiteX17" fmla="*/ 15953 w 19769"/>
                <a:gd name="connsiteY17" fmla="*/ 18262 h 20424"/>
                <a:gd name="connsiteX18" fmla="*/ 14636 w 19769"/>
                <a:gd name="connsiteY18" fmla="*/ 16764 h 20424"/>
                <a:gd name="connsiteX19" fmla="*/ 14109 w 19769"/>
                <a:gd name="connsiteY19" fmla="*/ 16123 h 20424"/>
                <a:gd name="connsiteX20" fmla="*/ 13319 w 19769"/>
                <a:gd name="connsiteY20" fmla="*/ 15695 h 20424"/>
                <a:gd name="connsiteX21" fmla="*/ 14109 w 19769"/>
                <a:gd name="connsiteY21" fmla="*/ 15054 h 20424"/>
                <a:gd name="connsiteX22" fmla="*/ 14636 w 19769"/>
                <a:gd name="connsiteY22" fmla="*/ 13343 h 20424"/>
                <a:gd name="connsiteX23" fmla="*/ 14900 w 19769"/>
                <a:gd name="connsiteY23" fmla="*/ 12701 h 20424"/>
                <a:gd name="connsiteX24" fmla="*/ 15690 w 19769"/>
                <a:gd name="connsiteY24" fmla="*/ 12273 h 20424"/>
                <a:gd name="connsiteX25" fmla="*/ 19378 w 19769"/>
                <a:gd name="connsiteY25" fmla="*/ 3933 h 20424"/>
                <a:gd name="connsiteX26" fmla="*/ 18588 w 19769"/>
                <a:gd name="connsiteY26" fmla="*/ 2650 h 20424"/>
                <a:gd name="connsiteX27" fmla="*/ 18588 w 19769"/>
                <a:gd name="connsiteY27" fmla="*/ 1366 h 20424"/>
                <a:gd name="connsiteX28" fmla="*/ 18324 w 19769"/>
                <a:gd name="connsiteY28" fmla="*/ 939 h 20424"/>
                <a:gd name="connsiteX0" fmla="*/ 18324 w 19769"/>
                <a:gd name="connsiteY0" fmla="*/ 939 h 20424"/>
                <a:gd name="connsiteX1" fmla="*/ 939 w 19769"/>
                <a:gd name="connsiteY1" fmla="*/ 14840 h 20424"/>
                <a:gd name="connsiteX2" fmla="*/ 2519 w 19769"/>
                <a:gd name="connsiteY2" fmla="*/ 15267 h 20424"/>
                <a:gd name="connsiteX3" fmla="*/ 3309 w 19769"/>
                <a:gd name="connsiteY3" fmla="*/ 16337 h 20424"/>
                <a:gd name="connsiteX4" fmla="*/ 4363 w 19769"/>
                <a:gd name="connsiteY4" fmla="*/ 16978 h 20424"/>
                <a:gd name="connsiteX5" fmla="*/ 5417 w 19769"/>
                <a:gd name="connsiteY5" fmla="*/ 17834 h 20424"/>
                <a:gd name="connsiteX6" fmla="*/ 5417 w 19769"/>
                <a:gd name="connsiteY6" fmla="*/ 18475 h 20424"/>
                <a:gd name="connsiteX7" fmla="*/ 5944 w 19769"/>
                <a:gd name="connsiteY7" fmla="*/ 18689 h 20424"/>
                <a:gd name="connsiteX8" fmla="*/ 6997 w 19769"/>
                <a:gd name="connsiteY8" fmla="*/ 19545 h 20424"/>
                <a:gd name="connsiteX9" fmla="*/ 7788 w 19769"/>
                <a:gd name="connsiteY9" fmla="*/ 19331 h 20424"/>
                <a:gd name="connsiteX10" fmla="*/ 8841 w 19769"/>
                <a:gd name="connsiteY10" fmla="*/ 19117 h 20424"/>
                <a:gd name="connsiteX11" fmla="*/ 10158 w 19769"/>
                <a:gd name="connsiteY11" fmla="*/ 20400 h 20424"/>
                <a:gd name="connsiteX12" fmla="*/ 12002 w 19769"/>
                <a:gd name="connsiteY12" fmla="*/ 20400 h 20424"/>
                <a:gd name="connsiteX13" fmla="*/ 13056 w 19769"/>
                <a:gd name="connsiteY13" fmla="*/ 19972 h 20424"/>
                <a:gd name="connsiteX14" fmla="*/ 14109 w 19769"/>
                <a:gd name="connsiteY14" fmla="*/ 19759 h 20424"/>
                <a:gd name="connsiteX15" fmla="*/ 16744 w 19769"/>
                <a:gd name="connsiteY15" fmla="*/ 19117 h 20424"/>
                <a:gd name="connsiteX16" fmla="*/ 16744 w 19769"/>
                <a:gd name="connsiteY16" fmla="*/ 18475 h 20424"/>
                <a:gd name="connsiteX17" fmla="*/ 15953 w 19769"/>
                <a:gd name="connsiteY17" fmla="*/ 18262 h 20424"/>
                <a:gd name="connsiteX18" fmla="*/ 14636 w 19769"/>
                <a:gd name="connsiteY18" fmla="*/ 16764 h 20424"/>
                <a:gd name="connsiteX19" fmla="*/ 14109 w 19769"/>
                <a:gd name="connsiteY19" fmla="*/ 16123 h 20424"/>
                <a:gd name="connsiteX20" fmla="*/ 13319 w 19769"/>
                <a:gd name="connsiteY20" fmla="*/ 15695 h 20424"/>
                <a:gd name="connsiteX21" fmla="*/ 14109 w 19769"/>
                <a:gd name="connsiteY21" fmla="*/ 15054 h 20424"/>
                <a:gd name="connsiteX22" fmla="*/ 14636 w 19769"/>
                <a:gd name="connsiteY22" fmla="*/ 13343 h 20424"/>
                <a:gd name="connsiteX23" fmla="*/ 14900 w 19769"/>
                <a:gd name="connsiteY23" fmla="*/ 12701 h 20424"/>
                <a:gd name="connsiteX24" fmla="*/ 15690 w 19769"/>
                <a:gd name="connsiteY24" fmla="*/ 12273 h 20424"/>
                <a:gd name="connsiteX25" fmla="*/ 18588 w 19769"/>
                <a:gd name="connsiteY25" fmla="*/ 2650 h 20424"/>
                <a:gd name="connsiteX26" fmla="*/ 18588 w 19769"/>
                <a:gd name="connsiteY26" fmla="*/ 1366 h 20424"/>
                <a:gd name="connsiteX27" fmla="*/ 18324 w 19769"/>
                <a:gd name="connsiteY27" fmla="*/ 939 h 20424"/>
                <a:gd name="connsiteX0" fmla="*/ 18324 w 19769"/>
                <a:gd name="connsiteY0" fmla="*/ 939 h 20424"/>
                <a:gd name="connsiteX1" fmla="*/ 939 w 19769"/>
                <a:gd name="connsiteY1" fmla="*/ 14840 h 20424"/>
                <a:gd name="connsiteX2" fmla="*/ 2519 w 19769"/>
                <a:gd name="connsiteY2" fmla="*/ 15267 h 20424"/>
                <a:gd name="connsiteX3" fmla="*/ 3309 w 19769"/>
                <a:gd name="connsiteY3" fmla="*/ 16337 h 20424"/>
                <a:gd name="connsiteX4" fmla="*/ 4363 w 19769"/>
                <a:gd name="connsiteY4" fmla="*/ 16978 h 20424"/>
                <a:gd name="connsiteX5" fmla="*/ 5417 w 19769"/>
                <a:gd name="connsiteY5" fmla="*/ 17834 h 20424"/>
                <a:gd name="connsiteX6" fmla="*/ 5417 w 19769"/>
                <a:gd name="connsiteY6" fmla="*/ 18475 h 20424"/>
                <a:gd name="connsiteX7" fmla="*/ 5944 w 19769"/>
                <a:gd name="connsiteY7" fmla="*/ 18689 h 20424"/>
                <a:gd name="connsiteX8" fmla="*/ 6997 w 19769"/>
                <a:gd name="connsiteY8" fmla="*/ 19545 h 20424"/>
                <a:gd name="connsiteX9" fmla="*/ 7788 w 19769"/>
                <a:gd name="connsiteY9" fmla="*/ 19331 h 20424"/>
                <a:gd name="connsiteX10" fmla="*/ 8841 w 19769"/>
                <a:gd name="connsiteY10" fmla="*/ 19117 h 20424"/>
                <a:gd name="connsiteX11" fmla="*/ 10158 w 19769"/>
                <a:gd name="connsiteY11" fmla="*/ 20400 h 20424"/>
                <a:gd name="connsiteX12" fmla="*/ 12002 w 19769"/>
                <a:gd name="connsiteY12" fmla="*/ 20400 h 20424"/>
                <a:gd name="connsiteX13" fmla="*/ 13056 w 19769"/>
                <a:gd name="connsiteY13" fmla="*/ 19972 h 20424"/>
                <a:gd name="connsiteX14" fmla="*/ 14109 w 19769"/>
                <a:gd name="connsiteY14" fmla="*/ 19759 h 20424"/>
                <a:gd name="connsiteX15" fmla="*/ 16744 w 19769"/>
                <a:gd name="connsiteY15" fmla="*/ 19117 h 20424"/>
                <a:gd name="connsiteX16" fmla="*/ 16744 w 19769"/>
                <a:gd name="connsiteY16" fmla="*/ 18475 h 20424"/>
                <a:gd name="connsiteX17" fmla="*/ 15953 w 19769"/>
                <a:gd name="connsiteY17" fmla="*/ 18262 h 20424"/>
                <a:gd name="connsiteX18" fmla="*/ 14636 w 19769"/>
                <a:gd name="connsiteY18" fmla="*/ 16764 h 20424"/>
                <a:gd name="connsiteX19" fmla="*/ 14109 w 19769"/>
                <a:gd name="connsiteY19" fmla="*/ 16123 h 20424"/>
                <a:gd name="connsiteX20" fmla="*/ 13319 w 19769"/>
                <a:gd name="connsiteY20" fmla="*/ 15695 h 20424"/>
                <a:gd name="connsiteX21" fmla="*/ 14109 w 19769"/>
                <a:gd name="connsiteY21" fmla="*/ 15054 h 20424"/>
                <a:gd name="connsiteX22" fmla="*/ 14636 w 19769"/>
                <a:gd name="connsiteY22" fmla="*/ 13343 h 20424"/>
                <a:gd name="connsiteX23" fmla="*/ 14900 w 19769"/>
                <a:gd name="connsiteY23" fmla="*/ 12701 h 20424"/>
                <a:gd name="connsiteX24" fmla="*/ 15690 w 19769"/>
                <a:gd name="connsiteY24" fmla="*/ 12273 h 20424"/>
                <a:gd name="connsiteX25" fmla="*/ 18588 w 19769"/>
                <a:gd name="connsiteY25" fmla="*/ 1366 h 20424"/>
                <a:gd name="connsiteX26" fmla="*/ 18324 w 19769"/>
                <a:gd name="connsiteY26" fmla="*/ 939 h 20424"/>
                <a:gd name="connsiteX0" fmla="*/ 18607 w 18607"/>
                <a:gd name="connsiteY0" fmla="*/ 0 h 19058"/>
                <a:gd name="connsiteX1" fmla="*/ 958 w 18607"/>
                <a:gd name="connsiteY1" fmla="*/ 13474 h 19058"/>
                <a:gd name="connsiteX2" fmla="*/ 2538 w 18607"/>
                <a:gd name="connsiteY2" fmla="*/ 13901 h 19058"/>
                <a:gd name="connsiteX3" fmla="*/ 3328 w 18607"/>
                <a:gd name="connsiteY3" fmla="*/ 14971 h 19058"/>
                <a:gd name="connsiteX4" fmla="*/ 4382 w 18607"/>
                <a:gd name="connsiteY4" fmla="*/ 15612 h 19058"/>
                <a:gd name="connsiteX5" fmla="*/ 5436 w 18607"/>
                <a:gd name="connsiteY5" fmla="*/ 16468 h 19058"/>
                <a:gd name="connsiteX6" fmla="*/ 5436 w 18607"/>
                <a:gd name="connsiteY6" fmla="*/ 17109 h 19058"/>
                <a:gd name="connsiteX7" fmla="*/ 5963 w 18607"/>
                <a:gd name="connsiteY7" fmla="*/ 17323 h 19058"/>
                <a:gd name="connsiteX8" fmla="*/ 7016 w 18607"/>
                <a:gd name="connsiteY8" fmla="*/ 18179 h 19058"/>
                <a:gd name="connsiteX9" fmla="*/ 7807 w 18607"/>
                <a:gd name="connsiteY9" fmla="*/ 17965 h 19058"/>
                <a:gd name="connsiteX10" fmla="*/ 8860 w 18607"/>
                <a:gd name="connsiteY10" fmla="*/ 17751 h 19058"/>
                <a:gd name="connsiteX11" fmla="*/ 10177 w 18607"/>
                <a:gd name="connsiteY11" fmla="*/ 19034 h 19058"/>
                <a:gd name="connsiteX12" fmla="*/ 12021 w 18607"/>
                <a:gd name="connsiteY12" fmla="*/ 19034 h 19058"/>
                <a:gd name="connsiteX13" fmla="*/ 13075 w 18607"/>
                <a:gd name="connsiteY13" fmla="*/ 18606 h 19058"/>
                <a:gd name="connsiteX14" fmla="*/ 14128 w 18607"/>
                <a:gd name="connsiteY14" fmla="*/ 18393 h 19058"/>
                <a:gd name="connsiteX15" fmla="*/ 16763 w 18607"/>
                <a:gd name="connsiteY15" fmla="*/ 17751 h 19058"/>
                <a:gd name="connsiteX16" fmla="*/ 16763 w 18607"/>
                <a:gd name="connsiteY16" fmla="*/ 17109 h 19058"/>
                <a:gd name="connsiteX17" fmla="*/ 15972 w 18607"/>
                <a:gd name="connsiteY17" fmla="*/ 16896 h 19058"/>
                <a:gd name="connsiteX18" fmla="*/ 14655 w 18607"/>
                <a:gd name="connsiteY18" fmla="*/ 15398 h 19058"/>
                <a:gd name="connsiteX19" fmla="*/ 14128 w 18607"/>
                <a:gd name="connsiteY19" fmla="*/ 14757 h 19058"/>
                <a:gd name="connsiteX20" fmla="*/ 13338 w 18607"/>
                <a:gd name="connsiteY20" fmla="*/ 14329 h 19058"/>
                <a:gd name="connsiteX21" fmla="*/ 14128 w 18607"/>
                <a:gd name="connsiteY21" fmla="*/ 13688 h 19058"/>
                <a:gd name="connsiteX22" fmla="*/ 14655 w 18607"/>
                <a:gd name="connsiteY22" fmla="*/ 11977 h 19058"/>
                <a:gd name="connsiteX23" fmla="*/ 14919 w 18607"/>
                <a:gd name="connsiteY23" fmla="*/ 11335 h 19058"/>
                <a:gd name="connsiteX24" fmla="*/ 15709 w 18607"/>
                <a:gd name="connsiteY24" fmla="*/ 10907 h 19058"/>
                <a:gd name="connsiteX25" fmla="*/ 18607 w 18607"/>
                <a:gd name="connsiteY25" fmla="*/ 0 h 19058"/>
                <a:gd name="connsiteX0" fmla="*/ 15709 w 16763"/>
                <a:gd name="connsiteY0" fmla="*/ 0 h 8151"/>
                <a:gd name="connsiteX1" fmla="*/ 958 w 16763"/>
                <a:gd name="connsiteY1" fmla="*/ 2567 h 8151"/>
                <a:gd name="connsiteX2" fmla="*/ 2538 w 16763"/>
                <a:gd name="connsiteY2" fmla="*/ 2994 h 8151"/>
                <a:gd name="connsiteX3" fmla="*/ 3328 w 16763"/>
                <a:gd name="connsiteY3" fmla="*/ 4064 h 8151"/>
                <a:gd name="connsiteX4" fmla="*/ 4382 w 16763"/>
                <a:gd name="connsiteY4" fmla="*/ 4705 h 8151"/>
                <a:gd name="connsiteX5" fmla="*/ 5436 w 16763"/>
                <a:gd name="connsiteY5" fmla="*/ 5561 h 8151"/>
                <a:gd name="connsiteX6" fmla="*/ 5436 w 16763"/>
                <a:gd name="connsiteY6" fmla="*/ 6202 h 8151"/>
                <a:gd name="connsiteX7" fmla="*/ 5963 w 16763"/>
                <a:gd name="connsiteY7" fmla="*/ 6416 h 8151"/>
                <a:gd name="connsiteX8" fmla="*/ 7016 w 16763"/>
                <a:gd name="connsiteY8" fmla="*/ 7272 h 8151"/>
                <a:gd name="connsiteX9" fmla="*/ 7807 w 16763"/>
                <a:gd name="connsiteY9" fmla="*/ 7058 h 8151"/>
                <a:gd name="connsiteX10" fmla="*/ 8860 w 16763"/>
                <a:gd name="connsiteY10" fmla="*/ 6844 h 8151"/>
                <a:gd name="connsiteX11" fmla="*/ 10177 w 16763"/>
                <a:gd name="connsiteY11" fmla="*/ 8127 h 8151"/>
                <a:gd name="connsiteX12" fmla="*/ 12021 w 16763"/>
                <a:gd name="connsiteY12" fmla="*/ 8127 h 8151"/>
                <a:gd name="connsiteX13" fmla="*/ 13075 w 16763"/>
                <a:gd name="connsiteY13" fmla="*/ 7699 h 8151"/>
                <a:gd name="connsiteX14" fmla="*/ 14128 w 16763"/>
                <a:gd name="connsiteY14" fmla="*/ 7486 h 8151"/>
                <a:gd name="connsiteX15" fmla="*/ 16763 w 16763"/>
                <a:gd name="connsiteY15" fmla="*/ 6844 h 8151"/>
                <a:gd name="connsiteX16" fmla="*/ 16763 w 16763"/>
                <a:gd name="connsiteY16" fmla="*/ 6202 h 8151"/>
                <a:gd name="connsiteX17" fmla="*/ 15972 w 16763"/>
                <a:gd name="connsiteY17" fmla="*/ 5989 h 8151"/>
                <a:gd name="connsiteX18" fmla="*/ 14655 w 16763"/>
                <a:gd name="connsiteY18" fmla="*/ 4491 h 8151"/>
                <a:gd name="connsiteX19" fmla="*/ 14128 w 16763"/>
                <a:gd name="connsiteY19" fmla="*/ 3850 h 8151"/>
                <a:gd name="connsiteX20" fmla="*/ 13338 w 16763"/>
                <a:gd name="connsiteY20" fmla="*/ 3422 h 8151"/>
                <a:gd name="connsiteX21" fmla="*/ 14128 w 16763"/>
                <a:gd name="connsiteY21" fmla="*/ 2781 h 8151"/>
                <a:gd name="connsiteX22" fmla="*/ 14655 w 16763"/>
                <a:gd name="connsiteY22" fmla="*/ 1070 h 8151"/>
                <a:gd name="connsiteX23" fmla="*/ 14919 w 16763"/>
                <a:gd name="connsiteY23" fmla="*/ 428 h 8151"/>
                <a:gd name="connsiteX24" fmla="*/ 15709 w 16763"/>
                <a:gd name="connsiteY24" fmla="*/ 0 h 8151"/>
                <a:gd name="connsiteX0" fmla="*/ 9261 w 9890"/>
                <a:gd name="connsiteY0" fmla="*/ 0 h 10001"/>
                <a:gd name="connsiteX1" fmla="*/ 461 w 9890"/>
                <a:gd name="connsiteY1" fmla="*/ 3149 h 10001"/>
                <a:gd name="connsiteX2" fmla="*/ 1404 w 9890"/>
                <a:gd name="connsiteY2" fmla="*/ 3673 h 10001"/>
                <a:gd name="connsiteX3" fmla="*/ 1875 w 9890"/>
                <a:gd name="connsiteY3" fmla="*/ 4986 h 10001"/>
                <a:gd name="connsiteX4" fmla="*/ 2504 w 9890"/>
                <a:gd name="connsiteY4" fmla="*/ 5772 h 10001"/>
                <a:gd name="connsiteX5" fmla="*/ 3133 w 9890"/>
                <a:gd name="connsiteY5" fmla="*/ 6822 h 10001"/>
                <a:gd name="connsiteX6" fmla="*/ 3133 w 9890"/>
                <a:gd name="connsiteY6" fmla="*/ 7609 h 10001"/>
                <a:gd name="connsiteX7" fmla="*/ 3447 w 9890"/>
                <a:gd name="connsiteY7" fmla="*/ 7871 h 10001"/>
                <a:gd name="connsiteX8" fmla="*/ 4075 w 9890"/>
                <a:gd name="connsiteY8" fmla="*/ 8922 h 10001"/>
                <a:gd name="connsiteX9" fmla="*/ 4547 w 9890"/>
                <a:gd name="connsiteY9" fmla="*/ 8659 h 10001"/>
                <a:gd name="connsiteX10" fmla="*/ 5175 w 9890"/>
                <a:gd name="connsiteY10" fmla="*/ 8397 h 10001"/>
                <a:gd name="connsiteX11" fmla="*/ 5961 w 9890"/>
                <a:gd name="connsiteY11" fmla="*/ 9971 h 10001"/>
                <a:gd name="connsiteX12" fmla="*/ 7061 w 9890"/>
                <a:gd name="connsiteY12" fmla="*/ 9971 h 10001"/>
                <a:gd name="connsiteX13" fmla="*/ 7690 w 9890"/>
                <a:gd name="connsiteY13" fmla="*/ 9445 h 10001"/>
                <a:gd name="connsiteX14" fmla="*/ 8318 w 9890"/>
                <a:gd name="connsiteY14" fmla="*/ 9184 h 10001"/>
                <a:gd name="connsiteX15" fmla="*/ 9890 w 9890"/>
                <a:gd name="connsiteY15" fmla="*/ 8397 h 10001"/>
                <a:gd name="connsiteX16" fmla="*/ 9890 w 9890"/>
                <a:gd name="connsiteY16" fmla="*/ 7609 h 10001"/>
                <a:gd name="connsiteX17" fmla="*/ 9418 w 9890"/>
                <a:gd name="connsiteY17" fmla="*/ 7348 h 10001"/>
                <a:gd name="connsiteX18" fmla="*/ 8632 w 9890"/>
                <a:gd name="connsiteY18" fmla="*/ 5510 h 10001"/>
                <a:gd name="connsiteX19" fmla="*/ 8318 w 9890"/>
                <a:gd name="connsiteY19" fmla="*/ 4723 h 10001"/>
                <a:gd name="connsiteX20" fmla="*/ 7847 w 9890"/>
                <a:gd name="connsiteY20" fmla="*/ 4198 h 10001"/>
                <a:gd name="connsiteX21" fmla="*/ 8318 w 9890"/>
                <a:gd name="connsiteY21" fmla="*/ 3412 h 10001"/>
                <a:gd name="connsiteX22" fmla="*/ 8632 w 9890"/>
                <a:gd name="connsiteY22" fmla="*/ 1313 h 10001"/>
                <a:gd name="connsiteX23" fmla="*/ 8790 w 9890"/>
                <a:gd name="connsiteY23" fmla="*/ 525 h 10001"/>
                <a:gd name="connsiteX24" fmla="*/ 9261 w 9890"/>
                <a:gd name="connsiteY24" fmla="*/ 0 h 10001"/>
                <a:gd name="connsiteX0" fmla="*/ 8934 w 9570"/>
                <a:gd name="connsiteY0" fmla="*/ 0 h 10000"/>
                <a:gd name="connsiteX1" fmla="*/ 36 w 9570"/>
                <a:gd name="connsiteY1" fmla="*/ 3149 h 10000"/>
                <a:gd name="connsiteX2" fmla="*/ 990 w 9570"/>
                <a:gd name="connsiteY2" fmla="*/ 3673 h 10000"/>
                <a:gd name="connsiteX3" fmla="*/ 1466 w 9570"/>
                <a:gd name="connsiteY3" fmla="*/ 4986 h 10000"/>
                <a:gd name="connsiteX4" fmla="*/ 2102 w 9570"/>
                <a:gd name="connsiteY4" fmla="*/ 5771 h 10000"/>
                <a:gd name="connsiteX5" fmla="*/ 2738 w 9570"/>
                <a:gd name="connsiteY5" fmla="*/ 6821 h 10000"/>
                <a:gd name="connsiteX6" fmla="*/ 2738 w 9570"/>
                <a:gd name="connsiteY6" fmla="*/ 7608 h 10000"/>
                <a:gd name="connsiteX7" fmla="*/ 3055 w 9570"/>
                <a:gd name="connsiteY7" fmla="*/ 7870 h 10000"/>
                <a:gd name="connsiteX8" fmla="*/ 3690 w 9570"/>
                <a:gd name="connsiteY8" fmla="*/ 8921 h 10000"/>
                <a:gd name="connsiteX9" fmla="*/ 4168 w 9570"/>
                <a:gd name="connsiteY9" fmla="*/ 8658 h 10000"/>
                <a:gd name="connsiteX10" fmla="*/ 4803 w 9570"/>
                <a:gd name="connsiteY10" fmla="*/ 8396 h 10000"/>
                <a:gd name="connsiteX11" fmla="*/ 5597 w 9570"/>
                <a:gd name="connsiteY11" fmla="*/ 9970 h 10000"/>
                <a:gd name="connsiteX12" fmla="*/ 6710 w 9570"/>
                <a:gd name="connsiteY12" fmla="*/ 9970 h 10000"/>
                <a:gd name="connsiteX13" fmla="*/ 7346 w 9570"/>
                <a:gd name="connsiteY13" fmla="*/ 9444 h 10000"/>
                <a:gd name="connsiteX14" fmla="*/ 7981 w 9570"/>
                <a:gd name="connsiteY14" fmla="*/ 9183 h 10000"/>
                <a:gd name="connsiteX15" fmla="*/ 9570 w 9570"/>
                <a:gd name="connsiteY15" fmla="*/ 8396 h 10000"/>
                <a:gd name="connsiteX16" fmla="*/ 9570 w 9570"/>
                <a:gd name="connsiteY16" fmla="*/ 7608 h 10000"/>
                <a:gd name="connsiteX17" fmla="*/ 9093 w 9570"/>
                <a:gd name="connsiteY17" fmla="*/ 7347 h 10000"/>
                <a:gd name="connsiteX18" fmla="*/ 8298 w 9570"/>
                <a:gd name="connsiteY18" fmla="*/ 5509 h 10000"/>
                <a:gd name="connsiteX19" fmla="*/ 7981 w 9570"/>
                <a:gd name="connsiteY19" fmla="*/ 4723 h 10000"/>
                <a:gd name="connsiteX20" fmla="*/ 7504 w 9570"/>
                <a:gd name="connsiteY20" fmla="*/ 4198 h 10000"/>
                <a:gd name="connsiteX21" fmla="*/ 7981 w 9570"/>
                <a:gd name="connsiteY21" fmla="*/ 3412 h 10000"/>
                <a:gd name="connsiteX22" fmla="*/ 8298 w 9570"/>
                <a:gd name="connsiteY22" fmla="*/ 1313 h 10000"/>
                <a:gd name="connsiteX23" fmla="*/ 8458 w 9570"/>
                <a:gd name="connsiteY23" fmla="*/ 525 h 10000"/>
                <a:gd name="connsiteX24" fmla="*/ 8934 w 9570"/>
                <a:gd name="connsiteY24" fmla="*/ 0 h 10000"/>
                <a:gd name="connsiteX0" fmla="*/ 9475 w 10140"/>
                <a:gd name="connsiteY0" fmla="*/ 0 h 10000"/>
                <a:gd name="connsiteX1" fmla="*/ 178 w 10140"/>
                <a:gd name="connsiteY1" fmla="*/ 3149 h 10000"/>
                <a:gd name="connsiteX2" fmla="*/ 1174 w 10140"/>
                <a:gd name="connsiteY2" fmla="*/ 3673 h 10000"/>
                <a:gd name="connsiteX3" fmla="*/ 1672 w 10140"/>
                <a:gd name="connsiteY3" fmla="*/ 4986 h 10000"/>
                <a:gd name="connsiteX4" fmla="*/ 2336 w 10140"/>
                <a:gd name="connsiteY4" fmla="*/ 5771 h 10000"/>
                <a:gd name="connsiteX5" fmla="*/ 3001 w 10140"/>
                <a:gd name="connsiteY5" fmla="*/ 6821 h 10000"/>
                <a:gd name="connsiteX6" fmla="*/ 3001 w 10140"/>
                <a:gd name="connsiteY6" fmla="*/ 7608 h 10000"/>
                <a:gd name="connsiteX7" fmla="*/ 3332 w 10140"/>
                <a:gd name="connsiteY7" fmla="*/ 7870 h 10000"/>
                <a:gd name="connsiteX8" fmla="*/ 3996 w 10140"/>
                <a:gd name="connsiteY8" fmla="*/ 8921 h 10000"/>
                <a:gd name="connsiteX9" fmla="*/ 4495 w 10140"/>
                <a:gd name="connsiteY9" fmla="*/ 8658 h 10000"/>
                <a:gd name="connsiteX10" fmla="*/ 5159 w 10140"/>
                <a:gd name="connsiteY10" fmla="*/ 8396 h 10000"/>
                <a:gd name="connsiteX11" fmla="*/ 5988 w 10140"/>
                <a:gd name="connsiteY11" fmla="*/ 9970 h 10000"/>
                <a:gd name="connsiteX12" fmla="*/ 7151 w 10140"/>
                <a:gd name="connsiteY12" fmla="*/ 9970 h 10000"/>
                <a:gd name="connsiteX13" fmla="*/ 7816 w 10140"/>
                <a:gd name="connsiteY13" fmla="*/ 9444 h 10000"/>
                <a:gd name="connsiteX14" fmla="*/ 8480 w 10140"/>
                <a:gd name="connsiteY14" fmla="*/ 9183 h 10000"/>
                <a:gd name="connsiteX15" fmla="*/ 10140 w 10140"/>
                <a:gd name="connsiteY15" fmla="*/ 8396 h 10000"/>
                <a:gd name="connsiteX16" fmla="*/ 10140 w 10140"/>
                <a:gd name="connsiteY16" fmla="*/ 7608 h 10000"/>
                <a:gd name="connsiteX17" fmla="*/ 9642 w 10140"/>
                <a:gd name="connsiteY17" fmla="*/ 7347 h 10000"/>
                <a:gd name="connsiteX18" fmla="*/ 8811 w 10140"/>
                <a:gd name="connsiteY18" fmla="*/ 5509 h 10000"/>
                <a:gd name="connsiteX19" fmla="*/ 8480 w 10140"/>
                <a:gd name="connsiteY19" fmla="*/ 4723 h 10000"/>
                <a:gd name="connsiteX20" fmla="*/ 7981 w 10140"/>
                <a:gd name="connsiteY20" fmla="*/ 4198 h 10000"/>
                <a:gd name="connsiteX21" fmla="*/ 8480 w 10140"/>
                <a:gd name="connsiteY21" fmla="*/ 3412 h 10000"/>
                <a:gd name="connsiteX22" fmla="*/ 8811 w 10140"/>
                <a:gd name="connsiteY22" fmla="*/ 1313 h 10000"/>
                <a:gd name="connsiteX23" fmla="*/ 8978 w 10140"/>
                <a:gd name="connsiteY23" fmla="*/ 525 h 10000"/>
                <a:gd name="connsiteX24" fmla="*/ 9475 w 10140"/>
                <a:gd name="connsiteY24" fmla="*/ 0 h 10000"/>
                <a:gd name="connsiteX0" fmla="*/ 9475 w 10140"/>
                <a:gd name="connsiteY0" fmla="*/ 0 h 10000"/>
                <a:gd name="connsiteX1" fmla="*/ 2248 w 10140"/>
                <a:gd name="connsiteY1" fmla="*/ 2151 h 10000"/>
                <a:gd name="connsiteX2" fmla="*/ 178 w 10140"/>
                <a:gd name="connsiteY2" fmla="*/ 3149 h 10000"/>
                <a:gd name="connsiteX3" fmla="*/ 1174 w 10140"/>
                <a:gd name="connsiteY3" fmla="*/ 3673 h 10000"/>
                <a:gd name="connsiteX4" fmla="*/ 1672 w 10140"/>
                <a:gd name="connsiteY4" fmla="*/ 4986 h 10000"/>
                <a:gd name="connsiteX5" fmla="*/ 2336 w 10140"/>
                <a:gd name="connsiteY5" fmla="*/ 5771 h 10000"/>
                <a:gd name="connsiteX6" fmla="*/ 3001 w 10140"/>
                <a:gd name="connsiteY6" fmla="*/ 6821 h 10000"/>
                <a:gd name="connsiteX7" fmla="*/ 3001 w 10140"/>
                <a:gd name="connsiteY7" fmla="*/ 7608 h 10000"/>
                <a:gd name="connsiteX8" fmla="*/ 3332 w 10140"/>
                <a:gd name="connsiteY8" fmla="*/ 7870 h 10000"/>
                <a:gd name="connsiteX9" fmla="*/ 3996 w 10140"/>
                <a:gd name="connsiteY9" fmla="*/ 8921 h 10000"/>
                <a:gd name="connsiteX10" fmla="*/ 4495 w 10140"/>
                <a:gd name="connsiteY10" fmla="*/ 8658 h 10000"/>
                <a:gd name="connsiteX11" fmla="*/ 5159 w 10140"/>
                <a:gd name="connsiteY11" fmla="*/ 8396 h 10000"/>
                <a:gd name="connsiteX12" fmla="*/ 5988 w 10140"/>
                <a:gd name="connsiteY12" fmla="*/ 9970 h 10000"/>
                <a:gd name="connsiteX13" fmla="*/ 7151 w 10140"/>
                <a:gd name="connsiteY13" fmla="*/ 9970 h 10000"/>
                <a:gd name="connsiteX14" fmla="*/ 7816 w 10140"/>
                <a:gd name="connsiteY14" fmla="*/ 9444 h 10000"/>
                <a:gd name="connsiteX15" fmla="*/ 8480 w 10140"/>
                <a:gd name="connsiteY15" fmla="*/ 9183 h 10000"/>
                <a:gd name="connsiteX16" fmla="*/ 10140 w 10140"/>
                <a:gd name="connsiteY16" fmla="*/ 8396 h 10000"/>
                <a:gd name="connsiteX17" fmla="*/ 10140 w 10140"/>
                <a:gd name="connsiteY17" fmla="*/ 7608 h 10000"/>
                <a:gd name="connsiteX18" fmla="*/ 9642 w 10140"/>
                <a:gd name="connsiteY18" fmla="*/ 7347 h 10000"/>
                <a:gd name="connsiteX19" fmla="*/ 8811 w 10140"/>
                <a:gd name="connsiteY19" fmla="*/ 5509 h 10000"/>
                <a:gd name="connsiteX20" fmla="*/ 8480 w 10140"/>
                <a:gd name="connsiteY20" fmla="*/ 4723 h 10000"/>
                <a:gd name="connsiteX21" fmla="*/ 7981 w 10140"/>
                <a:gd name="connsiteY21" fmla="*/ 4198 h 10000"/>
                <a:gd name="connsiteX22" fmla="*/ 8480 w 10140"/>
                <a:gd name="connsiteY22" fmla="*/ 3412 h 10000"/>
                <a:gd name="connsiteX23" fmla="*/ 8811 w 10140"/>
                <a:gd name="connsiteY23" fmla="*/ 1313 h 10000"/>
                <a:gd name="connsiteX24" fmla="*/ 8978 w 10140"/>
                <a:gd name="connsiteY24" fmla="*/ 525 h 10000"/>
                <a:gd name="connsiteX25" fmla="*/ 9475 w 10140"/>
                <a:gd name="connsiteY25" fmla="*/ 0 h 10000"/>
                <a:gd name="connsiteX0" fmla="*/ 9356 w 10021"/>
                <a:gd name="connsiteY0" fmla="*/ 41 h 10041"/>
                <a:gd name="connsiteX1" fmla="*/ 1143 w 10021"/>
                <a:gd name="connsiteY1" fmla="*/ 1636 h 10041"/>
                <a:gd name="connsiteX2" fmla="*/ 59 w 10021"/>
                <a:gd name="connsiteY2" fmla="*/ 3190 h 10041"/>
                <a:gd name="connsiteX3" fmla="*/ 1055 w 10021"/>
                <a:gd name="connsiteY3" fmla="*/ 3714 h 10041"/>
                <a:gd name="connsiteX4" fmla="*/ 1553 w 10021"/>
                <a:gd name="connsiteY4" fmla="*/ 5027 h 10041"/>
                <a:gd name="connsiteX5" fmla="*/ 2217 w 10021"/>
                <a:gd name="connsiteY5" fmla="*/ 5812 h 10041"/>
                <a:gd name="connsiteX6" fmla="*/ 2882 w 10021"/>
                <a:gd name="connsiteY6" fmla="*/ 6862 h 10041"/>
                <a:gd name="connsiteX7" fmla="*/ 2882 w 10021"/>
                <a:gd name="connsiteY7" fmla="*/ 7649 h 10041"/>
                <a:gd name="connsiteX8" fmla="*/ 3213 w 10021"/>
                <a:gd name="connsiteY8" fmla="*/ 7911 h 10041"/>
                <a:gd name="connsiteX9" fmla="*/ 3877 w 10021"/>
                <a:gd name="connsiteY9" fmla="*/ 8962 h 10041"/>
                <a:gd name="connsiteX10" fmla="*/ 4376 w 10021"/>
                <a:gd name="connsiteY10" fmla="*/ 8699 h 10041"/>
                <a:gd name="connsiteX11" fmla="*/ 5040 w 10021"/>
                <a:gd name="connsiteY11" fmla="*/ 8437 h 10041"/>
                <a:gd name="connsiteX12" fmla="*/ 5869 w 10021"/>
                <a:gd name="connsiteY12" fmla="*/ 10011 h 10041"/>
                <a:gd name="connsiteX13" fmla="*/ 7032 w 10021"/>
                <a:gd name="connsiteY13" fmla="*/ 10011 h 10041"/>
                <a:gd name="connsiteX14" fmla="*/ 7697 w 10021"/>
                <a:gd name="connsiteY14" fmla="*/ 9485 h 10041"/>
                <a:gd name="connsiteX15" fmla="*/ 8361 w 10021"/>
                <a:gd name="connsiteY15" fmla="*/ 9224 h 10041"/>
                <a:gd name="connsiteX16" fmla="*/ 10021 w 10021"/>
                <a:gd name="connsiteY16" fmla="*/ 8437 h 10041"/>
                <a:gd name="connsiteX17" fmla="*/ 10021 w 10021"/>
                <a:gd name="connsiteY17" fmla="*/ 7649 h 10041"/>
                <a:gd name="connsiteX18" fmla="*/ 9523 w 10021"/>
                <a:gd name="connsiteY18" fmla="*/ 7388 h 10041"/>
                <a:gd name="connsiteX19" fmla="*/ 8692 w 10021"/>
                <a:gd name="connsiteY19" fmla="*/ 5550 h 10041"/>
                <a:gd name="connsiteX20" fmla="*/ 8361 w 10021"/>
                <a:gd name="connsiteY20" fmla="*/ 4764 h 10041"/>
                <a:gd name="connsiteX21" fmla="*/ 7862 w 10021"/>
                <a:gd name="connsiteY21" fmla="*/ 4239 h 10041"/>
                <a:gd name="connsiteX22" fmla="*/ 8361 w 10021"/>
                <a:gd name="connsiteY22" fmla="*/ 3453 h 10041"/>
                <a:gd name="connsiteX23" fmla="*/ 8692 w 10021"/>
                <a:gd name="connsiteY23" fmla="*/ 1354 h 10041"/>
                <a:gd name="connsiteX24" fmla="*/ 8859 w 10021"/>
                <a:gd name="connsiteY24" fmla="*/ 566 h 10041"/>
                <a:gd name="connsiteX25" fmla="*/ 9356 w 10021"/>
                <a:gd name="connsiteY25" fmla="*/ 41 h 10041"/>
                <a:gd name="connsiteX0" fmla="*/ 9356 w 10021"/>
                <a:gd name="connsiteY0" fmla="*/ 41 h 10041"/>
                <a:gd name="connsiteX1" fmla="*/ 1143 w 10021"/>
                <a:gd name="connsiteY1" fmla="*/ 1636 h 10041"/>
                <a:gd name="connsiteX2" fmla="*/ 228 w 10021"/>
                <a:gd name="connsiteY2" fmla="*/ 1970 h 10041"/>
                <a:gd name="connsiteX3" fmla="*/ 59 w 10021"/>
                <a:gd name="connsiteY3" fmla="*/ 3190 h 10041"/>
                <a:gd name="connsiteX4" fmla="*/ 1055 w 10021"/>
                <a:gd name="connsiteY4" fmla="*/ 3714 h 10041"/>
                <a:gd name="connsiteX5" fmla="*/ 1553 w 10021"/>
                <a:gd name="connsiteY5" fmla="*/ 5027 h 10041"/>
                <a:gd name="connsiteX6" fmla="*/ 2217 w 10021"/>
                <a:gd name="connsiteY6" fmla="*/ 5812 h 10041"/>
                <a:gd name="connsiteX7" fmla="*/ 2882 w 10021"/>
                <a:gd name="connsiteY7" fmla="*/ 6862 h 10041"/>
                <a:gd name="connsiteX8" fmla="*/ 2882 w 10021"/>
                <a:gd name="connsiteY8" fmla="*/ 7649 h 10041"/>
                <a:gd name="connsiteX9" fmla="*/ 3213 w 10021"/>
                <a:gd name="connsiteY9" fmla="*/ 7911 h 10041"/>
                <a:gd name="connsiteX10" fmla="*/ 3877 w 10021"/>
                <a:gd name="connsiteY10" fmla="*/ 8962 h 10041"/>
                <a:gd name="connsiteX11" fmla="*/ 4376 w 10021"/>
                <a:gd name="connsiteY11" fmla="*/ 8699 h 10041"/>
                <a:gd name="connsiteX12" fmla="*/ 5040 w 10021"/>
                <a:gd name="connsiteY12" fmla="*/ 8437 h 10041"/>
                <a:gd name="connsiteX13" fmla="*/ 5869 w 10021"/>
                <a:gd name="connsiteY13" fmla="*/ 10011 h 10041"/>
                <a:gd name="connsiteX14" fmla="*/ 7032 w 10021"/>
                <a:gd name="connsiteY14" fmla="*/ 10011 h 10041"/>
                <a:gd name="connsiteX15" fmla="*/ 7697 w 10021"/>
                <a:gd name="connsiteY15" fmla="*/ 9485 h 10041"/>
                <a:gd name="connsiteX16" fmla="*/ 8361 w 10021"/>
                <a:gd name="connsiteY16" fmla="*/ 9224 h 10041"/>
                <a:gd name="connsiteX17" fmla="*/ 10021 w 10021"/>
                <a:gd name="connsiteY17" fmla="*/ 8437 h 10041"/>
                <a:gd name="connsiteX18" fmla="*/ 10021 w 10021"/>
                <a:gd name="connsiteY18" fmla="*/ 7649 h 10041"/>
                <a:gd name="connsiteX19" fmla="*/ 9523 w 10021"/>
                <a:gd name="connsiteY19" fmla="*/ 7388 h 10041"/>
                <a:gd name="connsiteX20" fmla="*/ 8692 w 10021"/>
                <a:gd name="connsiteY20" fmla="*/ 5550 h 10041"/>
                <a:gd name="connsiteX21" fmla="*/ 8361 w 10021"/>
                <a:gd name="connsiteY21" fmla="*/ 4764 h 10041"/>
                <a:gd name="connsiteX22" fmla="*/ 7862 w 10021"/>
                <a:gd name="connsiteY22" fmla="*/ 4239 h 10041"/>
                <a:gd name="connsiteX23" fmla="*/ 8361 w 10021"/>
                <a:gd name="connsiteY23" fmla="*/ 3453 h 10041"/>
                <a:gd name="connsiteX24" fmla="*/ 8692 w 10021"/>
                <a:gd name="connsiteY24" fmla="*/ 1354 h 10041"/>
                <a:gd name="connsiteX25" fmla="*/ 8859 w 10021"/>
                <a:gd name="connsiteY25" fmla="*/ 566 h 10041"/>
                <a:gd name="connsiteX26" fmla="*/ 9356 w 10021"/>
                <a:gd name="connsiteY26" fmla="*/ 41 h 10041"/>
                <a:gd name="connsiteX0" fmla="*/ 9307 w 9972"/>
                <a:gd name="connsiteY0" fmla="*/ 41 h 10041"/>
                <a:gd name="connsiteX1" fmla="*/ 1094 w 9972"/>
                <a:gd name="connsiteY1" fmla="*/ 1636 h 10041"/>
                <a:gd name="connsiteX2" fmla="*/ 531 w 9972"/>
                <a:gd name="connsiteY2" fmla="*/ 1970 h 10041"/>
                <a:gd name="connsiteX3" fmla="*/ 10 w 9972"/>
                <a:gd name="connsiteY3" fmla="*/ 3190 h 10041"/>
                <a:gd name="connsiteX4" fmla="*/ 1006 w 9972"/>
                <a:gd name="connsiteY4" fmla="*/ 3714 h 10041"/>
                <a:gd name="connsiteX5" fmla="*/ 1504 w 9972"/>
                <a:gd name="connsiteY5" fmla="*/ 5027 h 10041"/>
                <a:gd name="connsiteX6" fmla="*/ 2168 w 9972"/>
                <a:gd name="connsiteY6" fmla="*/ 5812 h 10041"/>
                <a:gd name="connsiteX7" fmla="*/ 2833 w 9972"/>
                <a:gd name="connsiteY7" fmla="*/ 6862 h 10041"/>
                <a:gd name="connsiteX8" fmla="*/ 2833 w 9972"/>
                <a:gd name="connsiteY8" fmla="*/ 7649 h 10041"/>
                <a:gd name="connsiteX9" fmla="*/ 3164 w 9972"/>
                <a:gd name="connsiteY9" fmla="*/ 7911 h 10041"/>
                <a:gd name="connsiteX10" fmla="*/ 3828 w 9972"/>
                <a:gd name="connsiteY10" fmla="*/ 8962 h 10041"/>
                <a:gd name="connsiteX11" fmla="*/ 4327 w 9972"/>
                <a:gd name="connsiteY11" fmla="*/ 8699 h 10041"/>
                <a:gd name="connsiteX12" fmla="*/ 4991 w 9972"/>
                <a:gd name="connsiteY12" fmla="*/ 8437 h 10041"/>
                <a:gd name="connsiteX13" fmla="*/ 5820 w 9972"/>
                <a:gd name="connsiteY13" fmla="*/ 10011 h 10041"/>
                <a:gd name="connsiteX14" fmla="*/ 6983 w 9972"/>
                <a:gd name="connsiteY14" fmla="*/ 10011 h 10041"/>
                <a:gd name="connsiteX15" fmla="*/ 7648 w 9972"/>
                <a:gd name="connsiteY15" fmla="*/ 9485 h 10041"/>
                <a:gd name="connsiteX16" fmla="*/ 8312 w 9972"/>
                <a:gd name="connsiteY16" fmla="*/ 9224 h 10041"/>
                <a:gd name="connsiteX17" fmla="*/ 9972 w 9972"/>
                <a:gd name="connsiteY17" fmla="*/ 8437 h 10041"/>
                <a:gd name="connsiteX18" fmla="*/ 9972 w 9972"/>
                <a:gd name="connsiteY18" fmla="*/ 7649 h 10041"/>
                <a:gd name="connsiteX19" fmla="*/ 9474 w 9972"/>
                <a:gd name="connsiteY19" fmla="*/ 7388 h 10041"/>
                <a:gd name="connsiteX20" fmla="*/ 8643 w 9972"/>
                <a:gd name="connsiteY20" fmla="*/ 5550 h 10041"/>
                <a:gd name="connsiteX21" fmla="*/ 8312 w 9972"/>
                <a:gd name="connsiteY21" fmla="*/ 4764 h 10041"/>
                <a:gd name="connsiteX22" fmla="*/ 7813 w 9972"/>
                <a:gd name="connsiteY22" fmla="*/ 4239 h 10041"/>
                <a:gd name="connsiteX23" fmla="*/ 8312 w 9972"/>
                <a:gd name="connsiteY23" fmla="*/ 3453 h 10041"/>
                <a:gd name="connsiteX24" fmla="*/ 8643 w 9972"/>
                <a:gd name="connsiteY24" fmla="*/ 1354 h 10041"/>
                <a:gd name="connsiteX25" fmla="*/ 8810 w 9972"/>
                <a:gd name="connsiteY25" fmla="*/ 566 h 10041"/>
                <a:gd name="connsiteX26" fmla="*/ 9307 w 9972"/>
                <a:gd name="connsiteY26" fmla="*/ 41 h 10041"/>
                <a:gd name="connsiteX0" fmla="*/ 9333 w 10000"/>
                <a:gd name="connsiteY0" fmla="*/ 41 h 9999"/>
                <a:gd name="connsiteX1" fmla="*/ 2580 w 10000"/>
                <a:gd name="connsiteY1" fmla="*/ 1076 h 9999"/>
                <a:gd name="connsiteX2" fmla="*/ 1097 w 10000"/>
                <a:gd name="connsiteY2" fmla="*/ 1629 h 9999"/>
                <a:gd name="connsiteX3" fmla="*/ 532 w 10000"/>
                <a:gd name="connsiteY3" fmla="*/ 1962 h 9999"/>
                <a:gd name="connsiteX4" fmla="*/ 10 w 10000"/>
                <a:gd name="connsiteY4" fmla="*/ 3177 h 9999"/>
                <a:gd name="connsiteX5" fmla="*/ 1009 w 10000"/>
                <a:gd name="connsiteY5" fmla="*/ 3699 h 9999"/>
                <a:gd name="connsiteX6" fmla="*/ 1508 w 10000"/>
                <a:gd name="connsiteY6" fmla="*/ 5006 h 9999"/>
                <a:gd name="connsiteX7" fmla="*/ 2174 w 10000"/>
                <a:gd name="connsiteY7" fmla="*/ 5788 h 9999"/>
                <a:gd name="connsiteX8" fmla="*/ 2841 w 10000"/>
                <a:gd name="connsiteY8" fmla="*/ 6834 h 9999"/>
                <a:gd name="connsiteX9" fmla="*/ 2841 w 10000"/>
                <a:gd name="connsiteY9" fmla="*/ 7618 h 9999"/>
                <a:gd name="connsiteX10" fmla="*/ 3173 w 10000"/>
                <a:gd name="connsiteY10" fmla="*/ 7879 h 9999"/>
                <a:gd name="connsiteX11" fmla="*/ 3839 w 10000"/>
                <a:gd name="connsiteY11" fmla="*/ 8925 h 9999"/>
                <a:gd name="connsiteX12" fmla="*/ 4339 w 10000"/>
                <a:gd name="connsiteY12" fmla="*/ 8663 h 9999"/>
                <a:gd name="connsiteX13" fmla="*/ 5005 w 10000"/>
                <a:gd name="connsiteY13" fmla="*/ 8403 h 9999"/>
                <a:gd name="connsiteX14" fmla="*/ 5836 w 10000"/>
                <a:gd name="connsiteY14" fmla="*/ 9970 h 9999"/>
                <a:gd name="connsiteX15" fmla="*/ 7003 w 10000"/>
                <a:gd name="connsiteY15" fmla="*/ 9970 h 9999"/>
                <a:gd name="connsiteX16" fmla="*/ 7669 w 10000"/>
                <a:gd name="connsiteY16" fmla="*/ 9446 h 9999"/>
                <a:gd name="connsiteX17" fmla="*/ 8335 w 10000"/>
                <a:gd name="connsiteY17" fmla="*/ 9186 h 9999"/>
                <a:gd name="connsiteX18" fmla="*/ 10000 w 10000"/>
                <a:gd name="connsiteY18" fmla="*/ 8403 h 9999"/>
                <a:gd name="connsiteX19" fmla="*/ 10000 w 10000"/>
                <a:gd name="connsiteY19" fmla="*/ 7618 h 9999"/>
                <a:gd name="connsiteX20" fmla="*/ 9501 w 10000"/>
                <a:gd name="connsiteY20" fmla="*/ 7358 h 9999"/>
                <a:gd name="connsiteX21" fmla="*/ 8667 w 10000"/>
                <a:gd name="connsiteY21" fmla="*/ 5527 h 9999"/>
                <a:gd name="connsiteX22" fmla="*/ 8335 w 10000"/>
                <a:gd name="connsiteY22" fmla="*/ 4745 h 9999"/>
                <a:gd name="connsiteX23" fmla="*/ 7835 w 10000"/>
                <a:gd name="connsiteY23" fmla="*/ 4222 h 9999"/>
                <a:gd name="connsiteX24" fmla="*/ 8335 w 10000"/>
                <a:gd name="connsiteY24" fmla="*/ 3439 h 9999"/>
                <a:gd name="connsiteX25" fmla="*/ 8667 w 10000"/>
                <a:gd name="connsiteY25" fmla="*/ 1348 h 9999"/>
                <a:gd name="connsiteX26" fmla="*/ 8835 w 10000"/>
                <a:gd name="connsiteY26" fmla="*/ 564 h 9999"/>
                <a:gd name="connsiteX27" fmla="*/ 9333 w 10000"/>
                <a:gd name="connsiteY27" fmla="*/ 41 h 9999"/>
                <a:gd name="connsiteX0" fmla="*/ 9333 w 10000"/>
                <a:gd name="connsiteY0" fmla="*/ 4 h 9963"/>
                <a:gd name="connsiteX1" fmla="*/ 2580 w 10000"/>
                <a:gd name="connsiteY1" fmla="*/ 375 h 9963"/>
                <a:gd name="connsiteX2" fmla="*/ 1097 w 10000"/>
                <a:gd name="connsiteY2" fmla="*/ 1592 h 9963"/>
                <a:gd name="connsiteX3" fmla="*/ 532 w 10000"/>
                <a:gd name="connsiteY3" fmla="*/ 1925 h 9963"/>
                <a:gd name="connsiteX4" fmla="*/ 10 w 10000"/>
                <a:gd name="connsiteY4" fmla="*/ 3140 h 9963"/>
                <a:gd name="connsiteX5" fmla="*/ 1009 w 10000"/>
                <a:gd name="connsiteY5" fmla="*/ 3662 h 9963"/>
                <a:gd name="connsiteX6" fmla="*/ 1508 w 10000"/>
                <a:gd name="connsiteY6" fmla="*/ 4970 h 9963"/>
                <a:gd name="connsiteX7" fmla="*/ 2174 w 10000"/>
                <a:gd name="connsiteY7" fmla="*/ 5752 h 9963"/>
                <a:gd name="connsiteX8" fmla="*/ 2841 w 10000"/>
                <a:gd name="connsiteY8" fmla="*/ 6798 h 9963"/>
                <a:gd name="connsiteX9" fmla="*/ 2841 w 10000"/>
                <a:gd name="connsiteY9" fmla="*/ 7582 h 9963"/>
                <a:gd name="connsiteX10" fmla="*/ 3173 w 10000"/>
                <a:gd name="connsiteY10" fmla="*/ 7843 h 9963"/>
                <a:gd name="connsiteX11" fmla="*/ 3839 w 10000"/>
                <a:gd name="connsiteY11" fmla="*/ 8889 h 9963"/>
                <a:gd name="connsiteX12" fmla="*/ 4339 w 10000"/>
                <a:gd name="connsiteY12" fmla="*/ 8627 h 9963"/>
                <a:gd name="connsiteX13" fmla="*/ 5005 w 10000"/>
                <a:gd name="connsiteY13" fmla="*/ 8367 h 9963"/>
                <a:gd name="connsiteX14" fmla="*/ 5836 w 10000"/>
                <a:gd name="connsiteY14" fmla="*/ 9934 h 9963"/>
                <a:gd name="connsiteX15" fmla="*/ 7003 w 10000"/>
                <a:gd name="connsiteY15" fmla="*/ 9934 h 9963"/>
                <a:gd name="connsiteX16" fmla="*/ 7669 w 10000"/>
                <a:gd name="connsiteY16" fmla="*/ 9410 h 9963"/>
                <a:gd name="connsiteX17" fmla="*/ 8335 w 10000"/>
                <a:gd name="connsiteY17" fmla="*/ 9150 h 9963"/>
                <a:gd name="connsiteX18" fmla="*/ 10000 w 10000"/>
                <a:gd name="connsiteY18" fmla="*/ 8367 h 9963"/>
                <a:gd name="connsiteX19" fmla="*/ 10000 w 10000"/>
                <a:gd name="connsiteY19" fmla="*/ 7582 h 9963"/>
                <a:gd name="connsiteX20" fmla="*/ 9501 w 10000"/>
                <a:gd name="connsiteY20" fmla="*/ 7322 h 9963"/>
                <a:gd name="connsiteX21" fmla="*/ 8667 w 10000"/>
                <a:gd name="connsiteY21" fmla="*/ 5491 h 9963"/>
                <a:gd name="connsiteX22" fmla="*/ 8335 w 10000"/>
                <a:gd name="connsiteY22" fmla="*/ 4708 h 9963"/>
                <a:gd name="connsiteX23" fmla="*/ 7835 w 10000"/>
                <a:gd name="connsiteY23" fmla="*/ 4185 h 9963"/>
                <a:gd name="connsiteX24" fmla="*/ 8335 w 10000"/>
                <a:gd name="connsiteY24" fmla="*/ 3402 h 9963"/>
                <a:gd name="connsiteX25" fmla="*/ 8667 w 10000"/>
                <a:gd name="connsiteY25" fmla="*/ 1311 h 9963"/>
                <a:gd name="connsiteX26" fmla="*/ 8835 w 10000"/>
                <a:gd name="connsiteY26" fmla="*/ 527 h 9963"/>
                <a:gd name="connsiteX27" fmla="*/ 9333 w 10000"/>
                <a:gd name="connsiteY27" fmla="*/ 4 h 9963"/>
                <a:gd name="connsiteX0" fmla="*/ 9333 w 10000"/>
                <a:gd name="connsiteY0" fmla="*/ 1 h 9998"/>
                <a:gd name="connsiteX1" fmla="*/ 2580 w 10000"/>
                <a:gd name="connsiteY1" fmla="*/ 373 h 9998"/>
                <a:gd name="connsiteX2" fmla="*/ 1097 w 10000"/>
                <a:gd name="connsiteY2" fmla="*/ 1595 h 9998"/>
                <a:gd name="connsiteX3" fmla="*/ 532 w 10000"/>
                <a:gd name="connsiteY3" fmla="*/ 1929 h 9998"/>
                <a:gd name="connsiteX4" fmla="*/ 10 w 10000"/>
                <a:gd name="connsiteY4" fmla="*/ 3149 h 9998"/>
                <a:gd name="connsiteX5" fmla="*/ 1009 w 10000"/>
                <a:gd name="connsiteY5" fmla="*/ 3673 h 9998"/>
                <a:gd name="connsiteX6" fmla="*/ 1508 w 10000"/>
                <a:gd name="connsiteY6" fmla="*/ 4985 h 9998"/>
                <a:gd name="connsiteX7" fmla="*/ 2174 w 10000"/>
                <a:gd name="connsiteY7" fmla="*/ 5770 h 9998"/>
                <a:gd name="connsiteX8" fmla="*/ 2841 w 10000"/>
                <a:gd name="connsiteY8" fmla="*/ 6820 h 9998"/>
                <a:gd name="connsiteX9" fmla="*/ 2841 w 10000"/>
                <a:gd name="connsiteY9" fmla="*/ 7607 h 9998"/>
                <a:gd name="connsiteX10" fmla="*/ 3173 w 10000"/>
                <a:gd name="connsiteY10" fmla="*/ 7869 h 9998"/>
                <a:gd name="connsiteX11" fmla="*/ 3839 w 10000"/>
                <a:gd name="connsiteY11" fmla="*/ 8919 h 9998"/>
                <a:gd name="connsiteX12" fmla="*/ 4339 w 10000"/>
                <a:gd name="connsiteY12" fmla="*/ 8656 h 9998"/>
                <a:gd name="connsiteX13" fmla="*/ 5005 w 10000"/>
                <a:gd name="connsiteY13" fmla="*/ 8395 h 9998"/>
                <a:gd name="connsiteX14" fmla="*/ 5836 w 10000"/>
                <a:gd name="connsiteY14" fmla="*/ 9968 h 9998"/>
                <a:gd name="connsiteX15" fmla="*/ 7003 w 10000"/>
                <a:gd name="connsiteY15" fmla="*/ 9968 h 9998"/>
                <a:gd name="connsiteX16" fmla="*/ 7669 w 10000"/>
                <a:gd name="connsiteY16" fmla="*/ 9442 h 9998"/>
                <a:gd name="connsiteX17" fmla="*/ 8335 w 10000"/>
                <a:gd name="connsiteY17" fmla="*/ 9181 h 9998"/>
                <a:gd name="connsiteX18" fmla="*/ 10000 w 10000"/>
                <a:gd name="connsiteY18" fmla="*/ 8395 h 9998"/>
                <a:gd name="connsiteX19" fmla="*/ 10000 w 10000"/>
                <a:gd name="connsiteY19" fmla="*/ 7607 h 9998"/>
                <a:gd name="connsiteX20" fmla="*/ 9501 w 10000"/>
                <a:gd name="connsiteY20" fmla="*/ 7346 h 9998"/>
                <a:gd name="connsiteX21" fmla="*/ 8667 w 10000"/>
                <a:gd name="connsiteY21" fmla="*/ 5508 h 9998"/>
                <a:gd name="connsiteX22" fmla="*/ 8335 w 10000"/>
                <a:gd name="connsiteY22" fmla="*/ 4722 h 9998"/>
                <a:gd name="connsiteX23" fmla="*/ 7835 w 10000"/>
                <a:gd name="connsiteY23" fmla="*/ 4198 h 9998"/>
                <a:gd name="connsiteX24" fmla="*/ 8335 w 10000"/>
                <a:gd name="connsiteY24" fmla="*/ 3412 h 9998"/>
                <a:gd name="connsiteX25" fmla="*/ 8667 w 10000"/>
                <a:gd name="connsiteY25" fmla="*/ 1313 h 9998"/>
                <a:gd name="connsiteX26" fmla="*/ 8835 w 10000"/>
                <a:gd name="connsiteY26" fmla="*/ 526 h 9998"/>
                <a:gd name="connsiteX27" fmla="*/ 9333 w 10000"/>
                <a:gd name="connsiteY27" fmla="*/ 1 h 9998"/>
                <a:gd name="connsiteX0" fmla="*/ 9333 w 10000"/>
                <a:gd name="connsiteY0" fmla="*/ 1 h 10000"/>
                <a:gd name="connsiteX1" fmla="*/ 2509 w 10000"/>
                <a:gd name="connsiteY1" fmla="*/ 595 h 10000"/>
                <a:gd name="connsiteX2" fmla="*/ 1097 w 10000"/>
                <a:gd name="connsiteY2" fmla="*/ 1595 h 10000"/>
                <a:gd name="connsiteX3" fmla="*/ 532 w 10000"/>
                <a:gd name="connsiteY3" fmla="*/ 1929 h 10000"/>
                <a:gd name="connsiteX4" fmla="*/ 10 w 10000"/>
                <a:gd name="connsiteY4" fmla="*/ 3150 h 10000"/>
                <a:gd name="connsiteX5" fmla="*/ 1009 w 10000"/>
                <a:gd name="connsiteY5" fmla="*/ 3674 h 10000"/>
                <a:gd name="connsiteX6" fmla="*/ 1508 w 10000"/>
                <a:gd name="connsiteY6" fmla="*/ 4986 h 10000"/>
                <a:gd name="connsiteX7" fmla="*/ 2174 w 10000"/>
                <a:gd name="connsiteY7" fmla="*/ 5771 h 10000"/>
                <a:gd name="connsiteX8" fmla="*/ 2841 w 10000"/>
                <a:gd name="connsiteY8" fmla="*/ 6821 h 10000"/>
                <a:gd name="connsiteX9" fmla="*/ 2841 w 10000"/>
                <a:gd name="connsiteY9" fmla="*/ 7609 h 10000"/>
                <a:gd name="connsiteX10" fmla="*/ 3173 w 10000"/>
                <a:gd name="connsiteY10" fmla="*/ 7871 h 10000"/>
                <a:gd name="connsiteX11" fmla="*/ 3839 w 10000"/>
                <a:gd name="connsiteY11" fmla="*/ 8921 h 10000"/>
                <a:gd name="connsiteX12" fmla="*/ 4339 w 10000"/>
                <a:gd name="connsiteY12" fmla="*/ 8658 h 10000"/>
                <a:gd name="connsiteX13" fmla="*/ 5005 w 10000"/>
                <a:gd name="connsiteY13" fmla="*/ 8397 h 10000"/>
                <a:gd name="connsiteX14" fmla="*/ 5836 w 10000"/>
                <a:gd name="connsiteY14" fmla="*/ 9970 h 10000"/>
                <a:gd name="connsiteX15" fmla="*/ 7003 w 10000"/>
                <a:gd name="connsiteY15" fmla="*/ 9970 h 10000"/>
                <a:gd name="connsiteX16" fmla="*/ 7669 w 10000"/>
                <a:gd name="connsiteY16" fmla="*/ 9444 h 10000"/>
                <a:gd name="connsiteX17" fmla="*/ 8335 w 10000"/>
                <a:gd name="connsiteY17" fmla="*/ 9183 h 10000"/>
                <a:gd name="connsiteX18" fmla="*/ 10000 w 10000"/>
                <a:gd name="connsiteY18" fmla="*/ 8397 h 10000"/>
                <a:gd name="connsiteX19" fmla="*/ 10000 w 10000"/>
                <a:gd name="connsiteY19" fmla="*/ 7609 h 10000"/>
                <a:gd name="connsiteX20" fmla="*/ 9501 w 10000"/>
                <a:gd name="connsiteY20" fmla="*/ 7347 h 10000"/>
                <a:gd name="connsiteX21" fmla="*/ 8667 w 10000"/>
                <a:gd name="connsiteY21" fmla="*/ 5509 h 10000"/>
                <a:gd name="connsiteX22" fmla="*/ 8335 w 10000"/>
                <a:gd name="connsiteY22" fmla="*/ 4723 h 10000"/>
                <a:gd name="connsiteX23" fmla="*/ 7835 w 10000"/>
                <a:gd name="connsiteY23" fmla="*/ 4199 h 10000"/>
                <a:gd name="connsiteX24" fmla="*/ 8335 w 10000"/>
                <a:gd name="connsiteY24" fmla="*/ 3413 h 10000"/>
                <a:gd name="connsiteX25" fmla="*/ 8667 w 10000"/>
                <a:gd name="connsiteY25" fmla="*/ 1313 h 10000"/>
                <a:gd name="connsiteX26" fmla="*/ 8835 w 10000"/>
                <a:gd name="connsiteY26" fmla="*/ 526 h 10000"/>
                <a:gd name="connsiteX27" fmla="*/ 9333 w 10000"/>
                <a:gd name="connsiteY27" fmla="*/ 1 h 10000"/>
                <a:gd name="connsiteX0" fmla="*/ 9333 w 10000"/>
                <a:gd name="connsiteY0" fmla="*/ 1 h 10000"/>
                <a:gd name="connsiteX1" fmla="*/ 2509 w 10000"/>
                <a:gd name="connsiteY1" fmla="*/ 595 h 10000"/>
                <a:gd name="connsiteX2" fmla="*/ 1168 w 10000"/>
                <a:gd name="connsiteY2" fmla="*/ 1595 h 10000"/>
                <a:gd name="connsiteX3" fmla="*/ 532 w 10000"/>
                <a:gd name="connsiteY3" fmla="*/ 1929 h 10000"/>
                <a:gd name="connsiteX4" fmla="*/ 10 w 10000"/>
                <a:gd name="connsiteY4" fmla="*/ 3150 h 10000"/>
                <a:gd name="connsiteX5" fmla="*/ 1009 w 10000"/>
                <a:gd name="connsiteY5" fmla="*/ 3674 h 10000"/>
                <a:gd name="connsiteX6" fmla="*/ 1508 w 10000"/>
                <a:gd name="connsiteY6" fmla="*/ 4986 h 10000"/>
                <a:gd name="connsiteX7" fmla="*/ 2174 w 10000"/>
                <a:gd name="connsiteY7" fmla="*/ 5771 h 10000"/>
                <a:gd name="connsiteX8" fmla="*/ 2841 w 10000"/>
                <a:gd name="connsiteY8" fmla="*/ 6821 h 10000"/>
                <a:gd name="connsiteX9" fmla="*/ 2841 w 10000"/>
                <a:gd name="connsiteY9" fmla="*/ 7609 h 10000"/>
                <a:gd name="connsiteX10" fmla="*/ 3173 w 10000"/>
                <a:gd name="connsiteY10" fmla="*/ 7871 h 10000"/>
                <a:gd name="connsiteX11" fmla="*/ 3839 w 10000"/>
                <a:gd name="connsiteY11" fmla="*/ 8921 h 10000"/>
                <a:gd name="connsiteX12" fmla="*/ 4339 w 10000"/>
                <a:gd name="connsiteY12" fmla="*/ 8658 h 10000"/>
                <a:gd name="connsiteX13" fmla="*/ 5005 w 10000"/>
                <a:gd name="connsiteY13" fmla="*/ 8397 h 10000"/>
                <a:gd name="connsiteX14" fmla="*/ 5836 w 10000"/>
                <a:gd name="connsiteY14" fmla="*/ 9970 h 10000"/>
                <a:gd name="connsiteX15" fmla="*/ 7003 w 10000"/>
                <a:gd name="connsiteY15" fmla="*/ 9970 h 10000"/>
                <a:gd name="connsiteX16" fmla="*/ 7669 w 10000"/>
                <a:gd name="connsiteY16" fmla="*/ 9444 h 10000"/>
                <a:gd name="connsiteX17" fmla="*/ 8335 w 10000"/>
                <a:gd name="connsiteY17" fmla="*/ 9183 h 10000"/>
                <a:gd name="connsiteX18" fmla="*/ 10000 w 10000"/>
                <a:gd name="connsiteY18" fmla="*/ 8397 h 10000"/>
                <a:gd name="connsiteX19" fmla="*/ 10000 w 10000"/>
                <a:gd name="connsiteY19" fmla="*/ 7609 h 10000"/>
                <a:gd name="connsiteX20" fmla="*/ 9501 w 10000"/>
                <a:gd name="connsiteY20" fmla="*/ 7347 h 10000"/>
                <a:gd name="connsiteX21" fmla="*/ 8667 w 10000"/>
                <a:gd name="connsiteY21" fmla="*/ 5509 h 10000"/>
                <a:gd name="connsiteX22" fmla="*/ 8335 w 10000"/>
                <a:gd name="connsiteY22" fmla="*/ 4723 h 10000"/>
                <a:gd name="connsiteX23" fmla="*/ 7835 w 10000"/>
                <a:gd name="connsiteY23" fmla="*/ 4199 h 10000"/>
                <a:gd name="connsiteX24" fmla="*/ 8335 w 10000"/>
                <a:gd name="connsiteY24" fmla="*/ 3413 h 10000"/>
                <a:gd name="connsiteX25" fmla="*/ 8667 w 10000"/>
                <a:gd name="connsiteY25" fmla="*/ 1313 h 10000"/>
                <a:gd name="connsiteX26" fmla="*/ 8835 w 10000"/>
                <a:gd name="connsiteY26" fmla="*/ 526 h 10000"/>
                <a:gd name="connsiteX27" fmla="*/ 9333 w 10000"/>
                <a:gd name="connsiteY27" fmla="*/ 1 h 10000"/>
                <a:gd name="connsiteX0" fmla="*/ 9333 w 10000"/>
                <a:gd name="connsiteY0" fmla="*/ 1 h 10000"/>
                <a:gd name="connsiteX1" fmla="*/ 3850 w 10000"/>
                <a:gd name="connsiteY1" fmla="*/ 1485 h 10000"/>
                <a:gd name="connsiteX2" fmla="*/ 2509 w 10000"/>
                <a:gd name="connsiteY2" fmla="*/ 595 h 10000"/>
                <a:gd name="connsiteX3" fmla="*/ 1168 w 10000"/>
                <a:gd name="connsiteY3" fmla="*/ 1595 h 10000"/>
                <a:gd name="connsiteX4" fmla="*/ 532 w 10000"/>
                <a:gd name="connsiteY4" fmla="*/ 1929 h 10000"/>
                <a:gd name="connsiteX5" fmla="*/ 10 w 10000"/>
                <a:gd name="connsiteY5" fmla="*/ 3150 h 10000"/>
                <a:gd name="connsiteX6" fmla="*/ 1009 w 10000"/>
                <a:gd name="connsiteY6" fmla="*/ 3674 h 10000"/>
                <a:gd name="connsiteX7" fmla="*/ 1508 w 10000"/>
                <a:gd name="connsiteY7" fmla="*/ 4986 h 10000"/>
                <a:gd name="connsiteX8" fmla="*/ 2174 w 10000"/>
                <a:gd name="connsiteY8" fmla="*/ 5771 h 10000"/>
                <a:gd name="connsiteX9" fmla="*/ 2841 w 10000"/>
                <a:gd name="connsiteY9" fmla="*/ 6821 h 10000"/>
                <a:gd name="connsiteX10" fmla="*/ 2841 w 10000"/>
                <a:gd name="connsiteY10" fmla="*/ 7609 h 10000"/>
                <a:gd name="connsiteX11" fmla="*/ 3173 w 10000"/>
                <a:gd name="connsiteY11" fmla="*/ 7871 h 10000"/>
                <a:gd name="connsiteX12" fmla="*/ 3839 w 10000"/>
                <a:gd name="connsiteY12" fmla="*/ 8921 h 10000"/>
                <a:gd name="connsiteX13" fmla="*/ 4339 w 10000"/>
                <a:gd name="connsiteY13" fmla="*/ 8658 h 10000"/>
                <a:gd name="connsiteX14" fmla="*/ 5005 w 10000"/>
                <a:gd name="connsiteY14" fmla="*/ 8397 h 10000"/>
                <a:gd name="connsiteX15" fmla="*/ 5836 w 10000"/>
                <a:gd name="connsiteY15" fmla="*/ 9970 h 10000"/>
                <a:gd name="connsiteX16" fmla="*/ 7003 w 10000"/>
                <a:gd name="connsiteY16" fmla="*/ 9970 h 10000"/>
                <a:gd name="connsiteX17" fmla="*/ 7669 w 10000"/>
                <a:gd name="connsiteY17" fmla="*/ 9444 h 10000"/>
                <a:gd name="connsiteX18" fmla="*/ 8335 w 10000"/>
                <a:gd name="connsiteY18" fmla="*/ 9183 h 10000"/>
                <a:gd name="connsiteX19" fmla="*/ 10000 w 10000"/>
                <a:gd name="connsiteY19" fmla="*/ 8397 h 10000"/>
                <a:gd name="connsiteX20" fmla="*/ 10000 w 10000"/>
                <a:gd name="connsiteY20" fmla="*/ 7609 h 10000"/>
                <a:gd name="connsiteX21" fmla="*/ 9501 w 10000"/>
                <a:gd name="connsiteY21" fmla="*/ 7347 h 10000"/>
                <a:gd name="connsiteX22" fmla="*/ 8667 w 10000"/>
                <a:gd name="connsiteY22" fmla="*/ 5509 h 10000"/>
                <a:gd name="connsiteX23" fmla="*/ 8335 w 10000"/>
                <a:gd name="connsiteY23" fmla="*/ 4723 h 10000"/>
                <a:gd name="connsiteX24" fmla="*/ 7835 w 10000"/>
                <a:gd name="connsiteY24" fmla="*/ 4199 h 10000"/>
                <a:gd name="connsiteX25" fmla="*/ 8335 w 10000"/>
                <a:gd name="connsiteY25" fmla="*/ 3413 h 10000"/>
                <a:gd name="connsiteX26" fmla="*/ 8667 w 10000"/>
                <a:gd name="connsiteY26" fmla="*/ 1313 h 10000"/>
                <a:gd name="connsiteX27" fmla="*/ 8835 w 10000"/>
                <a:gd name="connsiteY27" fmla="*/ 526 h 10000"/>
                <a:gd name="connsiteX28" fmla="*/ 9333 w 10000"/>
                <a:gd name="connsiteY28" fmla="*/ 1 h 10000"/>
                <a:gd name="connsiteX0" fmla="*/ 9333 w 10000"/>
                <a:gd name="connsiteY0" fmla="*/ 67 h 10066"/>
                <a:gd name="connsiteX1" fmla="*/ 3285 w 10000"/>
                <a:gd name="connsiteY1" fmla="*/ 2107 h 10066"/>
                <a:gd name="connsiteX2" fmla="*/ 2509 w 10000"/>
                <a:gd name="connsiteY2" fmla="*/ 661 h 10066"/>
                <a:gd name="connsiteX3" fmla="*/ 1168 w 10000"/>
                <a:gd name="connsiteY3" fmla="*/ 1661 h 10066"/>
                <a:gd name="connsiteX4" fmla="*/ 532 w 10000"/>
                <a:gd name="connsiteY4" fmla="*/ 1995 h 10066"/>
                <a:gd name="connsiteX5" fmla="*/ 10 w 10000"/>
                <a:gd name="connsiteY5" fmla="*/ 3216 h 10066"/>
                <a:gd name="connsiteX6" fmla="*/ 1009 w 10000"/>
                <a:gd name="connsiteY6" fmla="*/ 3740 h 10066"/>
                <a:gd name="connsiteX7" fmla="*/ 1508 w 10000"/>
                <a:gd name="connsiteY7" fmla="*/ 5052 h 10066"/>
                <a:gd name="connsiteX8" fmla="*/ 2174 w 10000"/>
                <a:gd name="connsiteY8" fmla="*/ 5837 h 10066"/>
                <a:gd name="connsiteX9" fmla="*/ 2841 w 10000"/>
                <a:gd name="connsiteY9" fmla="*/ 6887 h 10066"/>
                <a:gd name="connsiteX10" fmla="*/ 2841 w 10000"/>
                <a:gd name="connsiteY10" fmla="*/ 7675 h 10066"/>
                <a:gd name="connsiteX11" fmla="*/ 3173 w 10000"/>
                <a:gd name="connsiteY11" fmla="*/ 7937 h 10066"/>
                <a:gd name="connsiteX12" fmla="*/ 3839 w 10000"/>
                <a:gd name="connsiteY12" fmla="*/ 8987 h 10066"/>
                <a:gd name="connsiteX13" fmla="*/ 4339 w 10000"/>
                <a:gd name="connsiteY13" fmla="*/ 8724 h 10066"/>
                <a:gd name="connsiteX14" fmla="*/ 5005 w 10000"/>
                <a:gd name="connsiteY14" fmla="*/ 8463 h 10066"/>
                <a:gd name="connsiteX15" fmla="*/ 5836 w 10000"/>
                <a:gd name="connsiteY15" fmla="*/ 10036 h 10066"/>
                <a:gd name="connsiteX16" fmla="*/ 7003 w 10000"/>
                <a:gd name="connsiteY16" fmla="*/ 10036 h 10066"/>
                <a:gd name="connsiteX17" fmla="*/ 7669 w 10000"/>
                <a:gd name="connsiteY17" fmla="*/ 9510 h 10066"/>
                <a:gd name="connsiteX18" fmla="*/ 8335 w 10000"/>
                <a:gd name="connsiteY18" fmla="*/ 9249 h 10066"/>
                <a:gd name="connsiteX19" fmla="*/ 10000 w 10000"/>
                <a:gd name="connsiteY19" fmla="*/ 8463 h 10066"/>
                <a:gd name="connsiteX20" fmla="*/ 10000 w 10000"/>
                <a:gd name="connsiteY20" fmla="*/ 7675 h 10066"/>
                <a:gd name="connsiteX21" fmla="*/ 9501 w 10000"/>
                <a:gd name="connsiteY21" fmla="*/ 7413 h 10066"/>
                <a:gd name="connsiteX22" fmla="*/ 8667 w 10000"/>
                <a:gd name="connsiteY22" fmla="*/ 5575 h 10066"/>
                <a:gd name="connsiteX23" fmla="*/ 8335 w 10000"/>
                <a:gd name="connsiteY23" fmla="*/ 4789 h 10066"/>
                <a:gd name="connsiteX24" fmla="*/ 7835 w 10000"/>
                <a:gd name="connsiteY24" fmla="*/ 4265 h 10066"/>
                <a:gd name="connsiteX25" fmla="*/ 8335 w 10000"/>
                <a:gd name="connsiteY25" fmla="*/ 3479 h 10066"/>
                <a:gd name="connsiteX26" fmla="*/ 8667 w 10000"/>
                <a:gd name="connsiteY26" fmla="*/ 1379 h 10066"/>
                <a:gd name="connsiteX27" fmla="*/ 8835 w 10000"/>
                <a:gd name="connsiteY27" fmla="*/ 592 h 10066"/>
                <a:gd name="connsiteX28" fmla="*/ 9333 w 10000"/>
                <a:gd name="connsiteY28" fmla="*/ 67 h 10066"/>
                <a:gd name="connsiteX0" fmla="*/ 9333 w 10000"/>
                <a:gd name="connsiteY0" fmla="*/ 67 h 10066"/>
                <a:gd name="connsiteX1" fmla="*/ 5262 w 10000"/>
                <a:gd name="connsiteY1" fmla="*/ 1773 h 10066"/>
                <a:gd name="connsiteX2" fmla="*/ 3285 w 10000"/>
                <a:gd name="connsiteY2" fmla="*/ 2107 h 10066"/>
                <a:gd name="connsiteX3" fmla="*/ 2509 w 10000"/>
                <a:gd name="connsiteY3" fmla="*/ 661 h 10066"/>
                <a:gd name="connsiteX4" fmla="*/ 1168 w 10000"/>
                <a:gd name="connsiteY4" fmla="*/ 1661 h 10066"/>
                <a:gd name="connsiteX5" fmla="*/ 532 w 10000"/>
                <a:gd name="connsiteY5" fmla="*/ 1995 h 10066"/>
                <a:gd name="connsiteX6" fmla="*/ 10 w 10000"/>
                <a:gd name="connsiteY6" fmla="*/ 3216 h 10066"/>
                <a:gd name="connsiteX7" fmla="*/ 1009 w 10000"/>
                <a:gd name="connsiteY7" fmla="*/ 3740 h 10066"/>
                <a:gd name="connsiteX8" fmla="*/ 1508 w 10000"/>
                <a:gd name="connsiteY8" fmla="*/ 5052 h 10066"/>
                <a:gd name="connsiteX9" fmla="*/ 2174 w 10000"/>
                <a:gd name="connsiteY9" fmla="*/ 5837 h 10066"/>
                <a:gd name="connsiteX10" fmla="*/ 2841 w 10000"/>
                <a:gd name="connsiteY10" fmla="*/ 6887 h 10066"/>
                <a:gd name="connsiteX11" fmla="*/ 2841 w 10000"/>
                <a:gd name="connsiteY11" fmla="*/ 7675 h 10066"/>
                <a:gd name="connsiteX12" fmla="*/ 3173 w 10000"/>
                <a:gd name="connsiteY12" fmla="*/ 7937 h 10066"/>
                <a:gd name="connsiteX13" fmla="*/ 3839 w 10000"/>
                <a:gd name="connsiteY13" fmla="*/ 8987 h 10066"/>
                <a:gd name="connsiteX14" fmla="*/ 4339 w 10000"/>
                <a:gd name="connsiteY14" fmla="*/ 8724 h 10066"/>
                <a:gd name="connsiteX15" fmla="*/ 5005 w 10000"/>
                <a:gd name="connsiteY15" fmla="*/ 8463 h 10066"/>
                <a:gd name="connsiteX16" fmla="*/ 5836 w 10000"/>
                <a:gd name="connsiteY16" fmla="*/ 10036 h 10066"/>
                <a:gd name="connsiteX17" fmla="*/ 7003 w 10000"/>
                <a:gd name="connsiteY17" fmla="*/ 10036 h 10066"/>
                <a:gd name="connsiteX18" fmla="*/ 7669 w 10000"/>
                <a:gd name="connsiteY18" fmla="*/ 9510 h 10066"/>
                <a:gd name="connsiteX19" fmla="*/ 8335 w 10000"/>
                <a:gd name="connsiteY19" fmla="*/ 9249 h 10066"/>
                <a:gd name="connsiteX20" fmla="*/ 10000 w 10000"/>
                <a:gd name="connsiteY20" fmla="*/ 8463 h 10066"/>
                <a:gd name="connsiteX21" fmla="*/ 10000 w 10000"/>
                <a:gd name="connsiteY21" fmla="*/ 7675 h 10066"/>
                <a:gd name="connsiteX22" fmla="*/ 9501 w 10000"/>
                <a:gd name="connsiteY22" fmla="*/ 7413 h 10066"/>
                <a:gd name="connsiteX23" fmla="*/ 8667 w 10000"/>
                <a:gd name="connsiteY23" fmla="*/ 5575 h 10066"/>
                <a:gd name="connsiteX24" fmla="*/ 8335 w 10000"/>
                <a:gd name="connsiteY24" fmla="*/ 4789 h 10066"/>
                <a:gd name="connsiteX25" fmla="*/ 7835 w 10000"/>
                <a:gd name="connsiteY25" fmla="*/ 4265 h 10066"/>
                <a:gd name="connsiteX26" fmla="*/ 8335 w 10000"/>
                <a:gd name="connsiteY26" fmla="*/ 3479 h 10066"/>
                <a:gd name="connsiteX27" fmla="*/ 8667 w 10000"/>
                <a:gd name="connsiteY27" fmla="*/ 1379 h 10066"/>
                <a:gd name="connsiteX28" fmla="*/ 8835 w 10000"/>
                <a:gd name="connsiteY28" fmla="*/ 592 h 10066"/>
                <a:gd name="connsiteX29" fmla="*/ 9333 w 10000"/>
                <a:gd name="connsiteY29" fmla="*/ 67 h 10066"/>
                <a:gd name="connsiteX0" fmla="*/ 9333 w 10000"/>
                <a:gd name="connsiteY0" fmla="*/ 74 h 10073"/>
                <a:gd name="connsiteX1" fmla="*/ 4768 w 10000"/>
                <a:gd name="connsiteY1" fmla="*/ 2225 h 10073"/>
                <a:gd name="connsiteX2" fmla="*/ 3285 w 10000"/>
                <a:gd name="connsiteY2" fmla="*/ 2114 h 10073"/>
                <a:gd name="connsiteX3" fmla="*/ 2509 w 10000"/>
                <a:gd name="connsiteY3" fmla="*/ 668 h 10073"/>
                <a:gd name="connsiteX4" fmla="*/ 1168 w 10000"/>
                <a:gd name="connsiteY4" fmla="*/ 1668 h 10073"/>
                <a:gd name="connsiteX5" fmla="*/ 532 w 10000"/>
                <a:gd name="connsiteY5" fmla="*/ 2002 h 10073"/>
                <a:gd name="connsiteX6" fmla="*/ 10 w 10000"/>
                <a:gd name="connsiteY6" fmla="*/ 3223 h 10073"/>
                <a:gd name="connsiteX7" fmla="*/ 1009 w 10000"/>
                <a:gd name="connsiteY7" fmla="*/ 3747 h 10073"/>
                <a:gd name="connsiteX8" fmla="*/ 1508 w 10000"/>
                <a:gd name="connsiteY8" fmla="*/ 5059 h 10073"/>
                <a:gd name="connsiteX9" fmla="*/ 2174 w 10000"/>
                <a:gd name="connsiteY9" fmla="*/ 5844 h 10073"/>
                <a:gd name="connsiteX10" fmla="*/ 2841 w 10000"/>
                <a:gd name="connsiteY10" fmla="*/ 6894 h 10073"/>
                <a:gd name="connsiteX11" fmla="*/ 2841 w 10000"/>
                <a:gd name="connsiteY11" fmla="*/ 7682 h 10073"/>
                <a:gd name="connsiteX12" fmla="*/ 3173 w 10000"/>
                <a:gd name="connsiteY12" fmla="*/ 7944 h 10073"/>
                <a:gd name="connsiteX13" fmla="*/ 3839 w 10000"/>
                <a:gd name="connsiteY13" fmla="*/ 8994 h 10073"/>
                <a:gd name="connsiteX14" fmla="*/ 4339 w 10000"/>
                <a:gd name="connsiteY14" fmla="*/ 8731 h 10073"/>
                <a:gd name="connsiteX15" fmla="*/ 5005 w 10000"/>
                <a:gd name="connsiteY15" fmla="*/ 8470 h 10073"/>
                <a:gd name="connsiteX16" fmla="*/ 5836 w 10000"/>
                <a:gd name="connsiteY16" fmla="*/ 10043 h 10073"/>
                <a:gd name="connsiteX17" fmla="*/ 7003 w 10000"/>
                <a:gd name="connsiteY17" fmla="*/ 10043 h 10073"/>
                <a:gd name="connsiteX18" fmla="*/ 7669 w 10000"/>
                <a:gd name="connsiteY18" fmla="*/ 9517 h 10073"/>
                <a:gd name="connsiteX19" fmla="*/ 8335 w 10000"/>
                <a:gd name="connsiteY19" fmla="*/ 9256 h 10073"/>
                <a:gd name="connsiteX20" fmla="*/ 10000 w 10000"/>
                <a:gd name="connsiteY20" fmla="*/ 8470 h 10073"/>
                <a:gd name="connsiteX21" fmla="*/ 10000 w 10000"/>
                <a:gd name="connsiteY21" fmla="*/ 7682 h 10073"/>
                <a:gd name="connsiteX22" fmla="*/ 9501 w 10000"/>
                <a:gd name="connsiteY22" fmla="*/ 7420 h 10073"/>
                <a:gd name="connsiteX23" fmla="*/ 8667 w 10000"/>
                <a:gd name="connsiteY23" fmla="*/ 5582 h 10073"/>
                <a:gd name="connsiteX24" fmla="*/ 8335 w 10000"/>
                <a:gd name="connsiteY24" fmla="*/ 4796 h 10073"/>
                <a:gd name="connsiteX25" fmla="*/ 7835 w 10000"/>
                <a:gd name="connsiteY25" fmla="*/ 4272 h 10073"/>
                <a:gd name="connsiteX26" fmla="*/ 8335 w 10000"/>
                <a:gd name="connsiteY26" fmla="*/ 3486 h 10073"/>
                <a:gd name="connsiteX27" fmla="*/ 8667 w 10000"/>
                <a:gd name="connsiteY27" fmla="*/ 1386 h 10073"/>
                <a:gd name="connsiteX28" fmla="*/ 8835 w 10000"/>
                <a:gd name="connsiteY28" fmla="*/ 599 h 10073"/>
                <a:gd name="connsiteX29" fmla="*/ 9333 w 10000"/>
                <a:gd name="connsiteY29" fmla="*/ 74 h 10073"/>
                <a:gd name="connsiteX0" fmla="*/ 9333 w 10000"/>
                <a:gd name="connsiteY0" fmla="*/ 55 h 10054"/>
                <a:gd name="connsiteX1" fmla="*/ 4556 w 10000"/>
                <a:gd name="connsiteY1" fmla="*/ 1873 h 10054"/>
                <a:gd name="connsiteX2" fmla="*/ 3285 w 10000"/>
                <a:gd name="connsiteY2" fmla="*/ 2095 h 10054"/>
                <a:gd name="connsiteX3" fmla="*/ 2509 w 10000"/>
                <a:gd name="connsiteY3" fmla="*/ 649 h 10054"/>
                <a:gd name="connsiteX4" fmla="*/ 1168 w 10000"/>
                <a:gd name="connsiteY4" fmla="*/ 1649 h 10054"/>
                <a:gd name="connsiteX5" fmla="*/ 532 w 10000"/>
                <a:gd name="connsiteY5" fmla="*/ 1983 h 10054"/>
                <a:gd name="connsiteX6" fmla="*/ 10 w 10000"/>
                <a:gd name="connsiteY6" fmla="*/ 3204 h 10054"/>
                <a:gd name="connsiteX7" fmla="*/ 1009 w 10000"/>
                <a:gd name="connsiteY7" fmla="*/ 3728 h 10054"/>
                <a:gd name="connsiteX8" fmla="*/ 1508 w 10000"/>
                <a:gd name="connsiteY8" fmla="*/ 5040 h 10054"/>
                <a:gd name="connsiteX9" fmla="*/ 2174 w 10000"/>
                <a:gd name="connsiteY9" fmla="*/ 5825 h 10054"/>
                <a:gd name="connsiteX10" fmla="*/ 2841 w 10000"/>
                <a:gd name="connsiteY10" fmla="*/ 6875 h 10054"/>
                <a:gd name="connsiteX11" fmla="*/ 2841 w 10000"/>
                <a:gd name="connsiteY11" fmla="*/ 7663 h 10054"/>
                <a:gd name="connsiteX12" fmla="*/ 3173 w 10000"/>
                <a:gd name="connsiteY12" fmla="*/ 7925 h 10054"/>
                <a:gd name="connsiteX13" fmla="*/ 3839 w 10000"/>
                <a:gd name="connsiteY13" fmla="*/ 8975 h 10054"/>
                <a:gd name="connsiteX14" fmla="*/ 4339 w 10000"/>
                <a:gd name="connsiteY14" fmla="*/ 8712 h 10054"/>
                <a:gd name="connsiteX15" fmla="*/ 5005 w 10000"/>
                <a:gd name="connsiteY15" fmla="*/ 8451 h 10054"/>
                <a:gd name="connsiteX16" fmla="*/ 5836 w 10000"/>
                <a:gd name="connsiteY16" fmla="*/ 10024 h 10054"/>
                <a:gd name="connsiteX17" fmla="*/ 7003 w 10000"/>
                <a:gd name="connsiteY17" fmla="*/ 10024 h 10054"/>
                <a:gd name="connsiteX18" fmla="*/ 7669 w 10000"/>
                <a:gd name="connsiteY18" fmla="*/ 9498 h 10054"/>
                <a:gd name="connsiteX19" fmla="*/ 8335 w 10000"/>
                <a:gd name="connsiteY19" fmla="*/ 9237 h 10054"/>
                <a:gd name="connsiteX20" fmla="*/ 10000 w 10000"/>
                <a:gd name="connsiteY20" fmla="*/ 8451 h 10054"/>
                <a:gd name="connsiteX21" fmla="*/ 10000 w 10000"/>
                <a:gd name="connsiteY21" fmla="*/ 7663 h 10054"/>
                <a:gd name="connsiteX22" fmla="*/ 9501 w 10000"/>
                <a:gd name="connsiteY22" fmla="*/ 7401 h 10054"/>
                <a:gd name="connsiteX23" fmla="*/ 8667 w 10000"/>
                <a:gd name="connsiteY23" fmla="*/ 5563 h 10054"/>
                <a:gd name="connsiteX24" fmla="*/ 8335 w 10000"/>
                <a:gd name="connsiteY24" fmla="*/ 4777 h 10054"/>
                <a:gd name="connsiteX25" fmla="*/ 7835 w 10000"/>
                <a:gd name="connsiteY25" fmla="*/ 4253 h 10054"/>
                <a:gd name="connsiteX26" fmla="*/ 8335 w 10000"/>
                <a:gd name="connsiteY26" fmla="*/ 3467 h 10054"/>
                <a:gd name="connsiteX27" fmla="*/ 8667 w 10000"/>
                <a:gd name="connsiteY27" fmla="*/ 1367 h 10054"/>
                <a:gd name="connsiteX28" fmla="*/ 8835 w 10000"/>
                <a:gd name="connsiteY28" fmla="*/ 580 h 10054"/>
                <a:gd name="connsiteX29" fmla="*/ 9333 w 10000"/>
                <a:gd name="connsiteY29" fmla="*/ 55 h 10054"/>
                <a:gd name="connsiteX0" fmla="*/ 9333 w 10000"/>
                <a:gd name="connsiteY0" fmla="*/ 14 h 10013"/>
                <a:gd name="connsiteX1" fmla="*/ 3850 w 10000"/>
                <a:gd name="connsiteY1" fmla="*/ 1054 h 10013"/>
                <a:gd name="connsiteX2" fmla="*/ 3285 w 10000"/>
                <a:gd name="connsiteY2" fmla="*/ 2054 h 10013"/>
                <a:gd name="connsiteX3" fmla="*/ 2509 w 10000"/>
                <a:gd name="connsiteY3" fmla="*/ 608 h 10013"/>
                <a:gd name="connsiteX4" fmla="*/ 1168 w 10000"/>
                <a:gd name="connsiteY4" fmla="*/ 1608 h 10013"/>
                <a:gd name="connsiteX5" fmla="*/ 532 w 10000"/>
                <a:gd name="connsiteY5" fmla="*/ 1942 h 10013"/>
                <a:gd name="connsiteX6" fmla="*/ 10 w 10000"/>
                <a:gd name="connsiteY6" fmla="*/ 3163 h 10013"/>
                <a:gd name="connsiteX7" fmla="*/ 1009 w 10000"/>
                <a:gd name="connsiteY7" fmla="*/ 3687 h 10013"/>
                <a:gd name="connsiteX8" fmla="*/ 1508 w 10000"/>
                <a:gd name="connsiteY8" fmla="*/ 4999 h 10013"/>
                <a:gd name="connsiteX9" fmla="*/ 2174 w 10000"/>
                <a:gd name="connsiteY9" fmla="*/ 5784 h 10013"/>
                <a:gd name="connsiteX10" fmla="*/ 2841 w 10000"/>
                <a:gd name="connsiteY10" fmla="*/ 6834 h 10013"/>
                <a:gd name="connsiteX11" fmla="*/ 2841 w 10000"/>
                <a:gd name="connsiteY11" fmla="*/ 7622 h 10013"/>
                <a:gd name="connsiteX12" fmla="*/ 3173 w 10000"/>
                <a:gd name="connsiteY12" fmla="*/ 7884 h 10013"/>
                <a:gd name="connsiteX13" fmla="*/ 3839 w 10000"/>
                <a:gd name="connsiteY13" fmla="*/ 8934 h 10013"/>
                <a:gd name="connsiteX14" fmla="*/ 4339 w 10000"/>
                <a:gd name="connsiteY14" fmla="*/ 8671 h 10013"/>
                <a:gd name="connsiteX15" fmla="*/ 5005 w 10000"/>
                <a:gd name="connsiteY15" fmla="*/ 8410 h 10013"/>
                <a:gd name="connsiteX16" fmla="*/ 5836 w 10000"/>
                <a:gd name="connsiteY16" fmla="*/ 9983 h 10013"/>
                <a:gd name="connsiteX17" fmla="*/ 7003 w 10000"/>
                <a:gd name="connsiteY17" fmla="*/ 9983 h 10013"/>
                <a:gd name="connsiteX18" fmla="*/ 7669 w 10000"/>
                <a:gd name="connsiteY18" fmla="*/ 9457 h 10013"/>
                <a:gd name="connsiteX19" fmla="*/ 8335 w 10000"/>
                <a:gd name="connsiteY19" fmla="*/ 9196 h 10013"/>
                <a:gd name="connsiteX20" fmla="*/ 10000 w 10000"/>
                <a:gd name="connsiteY20" fmla="*/ 8410 h 10013"/>
                <a:gd name="connsiteX21" fmla="*/ 10000 w 10000"/>
                <a:gd name="connsiteY21" fmla="*/ 7622 h 10013"/>
                <a:gd name="connsiteX22" fmla="*/ 9501 w 10000"/>
                <a:gd name="connsiteY22" fmla="*/ 7360 h 10013"/>
                <a:gd name="connsiteX23" fmla="*/ 8667 w 10000"/>
                <a:gd name="connsiteY23" fmla="*/ 5522 h 10013"/>
                <a:gd name="connsiteX24" fmla="*/ 8335 w 10000"/>
                <a:gd name="connsiteY24" fmla="*/ 4736 h 10013"/>
                <a:gd name="connsiteX25" fmla="*/ 7835 w 10000"/>
                <a:gd name="connsiteY25" fmla="*/ 4212 h 10013"/>
                <a:gd name="connsiteX26" fmla="*/ 8335 w 10000"/>
                <a:gd name="connsiteY26" fmla="*/ 3426 h 10013"/>
                <a:gd name="connsiteX27" fmla="*/ 8667 w 10000"/>
                <a:gd name="connsiteY27" fmla="*/ 1326 h 10013"/>
                <a:gd name="connsiteX28" fmla="*/ 8835 w 10000"/>
                <a:gd name="connsiteY28" fmla="*/ 539 h 10013"/>
                <a:gd name="connsiteX29" fmla="*/ 9333 w 10000"/>
                <a:gd name="connsiteY29" fmla="*/ 14 h 10013"/>
                <a:gd name="connsiteX0" fmla="*/ 9333 w 10000"/>
                <a:gd name="connsiteY0" fmla="*/ 14 h 10013"/>
                <a:gd name="connsiteX1" fmla="*/ 3850 w 10000"/>
                <a:gd name="connsiteY1" fmla="*/ 1054 h 10013"/>
                <a:gd name="connsiteX2" fmla="*/ 3709 w 10000"/>
                <a:gd name="connsiteY2" fmla="*/ 2499 h 10013"/>
                <a:gd name="connsiteX3" fmla="*/ 2509 w 10000"/>
                <a:gd name="connsiteY3" fmla="*/ 608 h 10013"/>
                <a:gd name="connsiteX4" fmla="*/ 1168 w 10000"/>
                <a:gd name="connsiteY4" fmla="*/ 1608 h 10013"/>
                <a:gd name="connsiteX5" fmla="*/ 532 w 10000"/>
                <a:gd name="connsiteY5" fmla="*/ 1942 h 10013"/>
                <a:gd name="connsiteX6" fmla="*/ 10 w 10000"/>
                <a:gd name="connsiteY6" fmla="*/ 3163 h 10013"/>
                <a:gd name="connsiteX7" fmla="*/ 1009 w 10000"/>
                <a:gd name="connsiteY7" fmla="*/ 3687 h 10013"/>
                <a:gd name="connsiteX8" fmla="*/ 1508 w 10000"/>
                <a:gd name="connsiteY8" fmla="*/ 4999 h 10013"/>
                <a:gd name="connsiteX9" fmla="*/ 2174 w 10000"/>
                <a:gd name="connsiteY9" fmla="*/ 5784 h 10013"/>
                <a:gd name="connsiteX10" fmla="*/ 2841 w 10000"/>
                <a:gd name="connsiteY10" fmla="*/ 6834 h 10013"/>
                <a:gd name="connsiteX11" fmla="*/ 2841 w 10000"/>
                <a:gd name="connsiteY11" fmla="*/ 7622 h 10013"/>
                <a:gd name="connsiteX12" fmla="*/ 3173 w 10000"/>
                <a:gd name="connsiteY12" fmla="*/ 7884 h 10013"/>
                <a:gd name="connsiteX13" fmla="*/ 3839 w 10000"/>
                <a:gd name="connsiteY13" fmla="*/ 8934 h 10013"/>
                <a:gd name="connsiteX14" fmla="*/ 4339 w 10000"/>
                <a:gd name="connsiteY14" fmla="*/ 8671 h 10013"/>
                <a:gd name="connsiteX15" fmla="*/ 5005 w 10000"/>
                <a:gd name="connsiteY15" fmla="*/ 8410 h 10013"/>
                <a:gd name="connsiteX16" fmla="*/ 5836 w 10000"/>
                <a:gd name="connsiteY16" fmla="*/ 9983 h 10013"/>
                <a:gd name="connsiteX17" fmla="*/ 7003 w 10000"/>
                <a:gd name="connsiteY17" fmla="*/ 9983 h 10013"/>
                <a:gd name="connsiteX18" fmla="*/ 7669 w 10000"/>
                <a:gd name="connsiteY18" fmla="*/ 9457 h 10013"/>
                <a:gd name="connsiteX19" fmla="*/ 8335 w 10000"/>
                <a:gd name="connsiteY19" fmla="*/ 9196 h 10013"/>
                <a:gd name="connsiteX20" fmla="*/ 10000 w 10000"/>
                <a:gd name="connsiteY20" fmla="*/ 8410 h 10013"/>
                <a:gd name="connsiteX21" fmla="*/ 10000 w 10000"/>
                <a:gd name="connsiteY21" fmla="*/ 7622 h 10013"/>
                <a:gd name="connsiteX22" fmla="*/ 9501 w 10000"/>
                <a:gd name="connsiteY22" fmla="*/ 7360 h 10013"/>
                <a:gd name="connsiteX23" fmla="*/ 8667 w 10000"/>
                <a:gd name="connsiteY23" fmla="*/ 5522 h 10013"/>
                <a:gd name="connsiteX24" fmla="*/ 8335 w 10000"/>
                <a:gd name="connsiteY24" fmla="*/ 4736 h 10013"/>
                <a:gd name="connsiteX25" fmla="*/ 7835 w 10000"/>
                <a:gd name="connsiteY25" fmla="*/ 4212 h 10013"/>
                <a:gd name="connsiteX26" fmla="*/ 8335 w 10000"/>
                <a:gd name="connsiteY26" fmla="*/ 3426 h 10013"/>
                <a:gd name="connsiteX27" fmla="*/ 8667 w 10000"/>
                <a:gd name="connsiteY27" fmla="*/ 1326 h 10013"/>
                <a:gd name="connsiteX28" fmla="*/ 8835 w 10000"/>
                <a:gd name="connsiteY28" fmla="*/ 539 h 10013"/>
                <a:gd name="connsiteX29" fmla="*/ 9333 w 10000"/>
                <a:gd name="connsiteY29" fmla="*/ 14 h 10013"/>
                <a:gd name="connsiteX0" fmla="*/ 9333 w 10000"/>
                <a:gd name="connsiteY0" fmla="*/ 14 h 10013"/>
                <a:gd name="connsiteX1" fmla="*/ 3850 w 10000"/>
                <a:gd name="connsiteY1" fmla="*/ 1054 h 10013"/>
                <a:gd name="connsiteX2" fmla="*/ 3709 w 10000"/>
                <a:gd name="connsiteY2" fmla="*/ 2499 h 10013"/>
                <a:gd name="connsiteX3" fmla="*/ 2509 w 10000"/>
                <a:gd name="connsiteY3" fmla="*/ 608 h 10013"/>
                <a:gd name="connsiteX4" fmla="*/ 1168 w 10000"/>
                <a:gd name="connsiteY4" fmla="*/ 1608 h 10013"/>
                <a:gd name="connsiteX5" fmla="*/ 532 w 10000"/>
                <a:gd name="connsiteY5" fmla="*/ 1942 h 10013"/>
                <a:gd name="connsiteX6" fmla="*/ 10 w 10000"/>
                <a:gd name="connsiteY6" fmla="*/ 3163 h 10013"/>
                <a:gd name="connsiteX7" fmla="*/ 1009 w 10000"/>
                <a:gd name="connsiteY7" fmla="*/ 3687 h 10013"/>
                <a:gd name="connsiteX8" fmla="*/ 1508 w 10000"/>
                <a:gd name="connsiteY8" fmla="*/ 4999 h 10013"/>
                <a:gd name="connsiteX9" fmla="*/ 2174 w 10000"/>
                <a:gd name="connsiteY9" fmla="*/ 5784 h 10013"/>
                <a:gd name="connsiteX10" fmla="*/ 2841 w 10000"/>
                <a:gd name="connsiteY10" fmla="*/ 6834 h 10013"/>
                <a:gd name="connsiteX11" fmla="*/ 2841 w 10000"/>
                <a:gd name="connsiteY11" fmla="*/ 7622 h 10013"/>
                <a:gd name="connsiteX12" fmla="*/ 3173 w 10000"/>
                <a:gd name="connsiteY12" fmla="*/ 7884 h 10013"/>
                <a:gd name="connsiteX13" fmla="*/ 3839 w 10000"/>
                <a:gd name="connsiteY13" fmla="*/ 8934 h 10013"/>
                <a:gd name="connsiteX14" fmla="*/ 4339 w 10000"/>
                <a:gd name="connsiteY14" fmla="*/ 8671 h 10013"/>
                <a:gd name="connsiteX15" fmla="*/ 5005 w 10000"/>
                <a:gd name="connsiteY15" fmla="*/ 8410 h 10013"/>
                <a:gd name="connsiteX16" fmla="*/ 5836 w 10000"/>
                <a:gd name="connsiteY16" fmla="*/ 9983 h 10013"/>
                <a:gd name="connsiteX17" fmla="*/ 7003 w 10000"/>
                <a:gd name="connsiteY17" fmla="*/ 9983 h 10013"/>
                <a:gd name="connsiteX18" fmla="*/ 7669 w 10000"/>
                <a:gd name="connsiteY18" fmla="*/ 9457 h 10013"/>
                <a:gd name="connsiteX19" fmla="*/ 8335 w 10000"/>
                <a:gd name="connsiteY19" fmla="*/ 9196 h 10013"/>
                <a:gd name="connsiteX20" fmla="*/ 10000 w 10000"/>
                <a:gd name="connsiteY20" fmla="*/ 8410 h 10013"/>
                <a:gd name="connsiteX21" fmla="*/ 10000 w 10000"/>
                <a:gd name="connsiteY21" fmla="*/ 7622 h 10013"/>
                <a:gd name="connsiteX22" fmla="*/ 9501 w 10000"/>
                <a:gd name="connsiteY22" fmla="*/ 7360 h 10013"/>
                <a:gd name="connsiteX23" fmla="*/ 8667 w 10000"/>
                <a:gd name="connsiteY23" fmla="*/ 5522 h 10013"/>
                <a:gd name="connsiteX24" fmla="*/ 8335 w 10000"/>
                <a:gd name="connsiteY24" fmla="*/ 4736 h 10013"/>
                <a:gd name="connsiteX25" fmla="*/ 7835 w 10000"/>
                <a:gd name="connsiteY25" fmla="*/ 4212 h 10013"/>
                <a:gd name="connsiteX26" fmla="*/ 8335 w 10000"/>
                <a:gd name="connsiteY26" fmla="*/ 3426 h 10013"/>
                <a:gd name="connsiteX27" fmla="*/ 8667 w 10000"/>
                <a:gd name="connsiteY27" fmla="*/ 1326 h 10013"/>
                <a:gd name="connsiteX28" fmla="*/ 8835 w 10000"/>
                <a:gd name="connsiteY28" fmla="*/ 539 h 10013"/>
                <a:gd name="connsiteX29" fmla="*/ 9333 w 10000"/>
                <a:gd name="connsiteY29" fmla="*/ 14 h 10013"/>
                <a:gd name="connsiteX0" fmla="*/ 9333 w 10000"/>
                <a:gd name="connsiteY0" fmla="*/ 14 h 10013"/>
                <a:gd name="connsiteX1" fmla="*/ 3850 w 10000"/>
                <a:gd name="connsiteY1" fmla="*/ 1054 h 10013"/>
                <a:gd name="connsiteX2" fmla="*/ 3709 w 10000"/>
                <a:gd name="connsiteY2" fmla="*/ 3610 h 10013"/>
                <a:gd name="connsiteX3" fmla="*/ 2509 w 10000"/>
                <a:gd name="connsiteY3" fmla="*/ 608 h 10013"/>
                <a:gd name="connsiteX4" fmla="*/ 1168 w 10000"/>
                <a:gd name="connsiteY4" fmla="*/ 1608 h 10013"/>
                <a:gd name="connsiteX5" fmla="*/ 532 w 10000"/>
                <a:gd name="connsiteY5" fmla="*/ 1942 h 10013"/>
                <a:gd name="connsiteX6" fmla="*/ 10 w 10000"/>
                <a:gd name="connsiteY6" fmla="*/ 3163 h 10013"/>
                <a:gd name="connsiteX7" fmla="*/ 1009 w 10000"/>
                <a:gd name="connsiteY7" fmla="*/ 3687 h 10013"/>
                <a:gd name="connsiteX8" fmla="*/ 1508 w 10000"/>
                <a:gd name="connsiteY8" fmla="*/ 4999 h 10013"/>
                <a:gd name="connsiteX9" fmla="*/ 2174 w 10000"/>
                <a:gd name="connsiteY9" fmla="*/ 5784 h 10013"/>
                <a:gd name="connsiteX10" fmla="*/ 2841 w 10000"/>
                <a:gd name="connsiteY10" fmla="*/ 6834 h 10013"/>
                <a:gd name="connsiteX11" fmla="*/ 2841 w 10000"/>
                <a:gd name="connsiteY11" fmla="*/ 7622 h 10013"/>
                <a:gd name="connsiteX12" fmla="*/ 3173 w 10000"/>
                <a:gd name="connsiteY12" fmla="*/ 7884 h 10013"/>
                <a:gd name="connsiteX13" fmla="*/ 3839 w 10000"/>
                <a:gd name="connsiteY13" fmla="*/ 8934 h 10013"/>
                <a:gd name="connsiteX14" fmla="*/ 4339 w 10000"/>
                <a:gd name="connsiteY14" fmla="*/ 8671 h 10013"/>
                <a:gd name="connsiteX15" fmla="*/ 5005 w 10000"/>
                <a:gd name="connsiteY15" fmla="*/ 8410 h 10013"/>
                <a:gd name="connsiteX16" fmla="*/ 5836 w 10000"/>
                <a:gd name="connsiteY16" fmla="*/ 9983 h 10013"/>
                <a:gd name="connsiteX17" fmla="*/ 7003 w 10000"/>
                <a:gd name="connsiteY17" fmla="*/ 9983 h 10013"/>
                <a:gd name="connsiteX18" fmla="*/ 7669 w 10000"/>
                <a:gd name="connsiteY18" fmla="*/ 9457 h 10013"/>
                <a:gd name="connsiteX19" fmla="*/ 8335 w 10000"/>
                <a:gd name="connsiteY19" fmla="*/ 9196 h 10013"/>
                <a:gd name="connsiteX20" fmla="*/ 10000 w 10000"/>
                <a:gd name="connsiteY20" fmla="*/ 8410 h 10013"/>
                <a:gd name="connsiteX21" fmla="*/ 10000 w 10000"/>
                <a:gd name="connsiteY21" fmla="*/ 7622 h 10013"/>
                <a:gd name="connsiteX22" fmla="*/ 9501 w 10000"/>
                <a:gd name="connsiteY22" fmla="*/ 7360 h 10013"/>
                <a:gd name="connsiteX23" fmla="*/ 8667 w 10000"/>
                <a:gd name="connsiteY23" fmla="*/ 5522 h 10013"/>
                <a:gd name="connsiteX24" fmla="*/ 8335 w 10000"/>
                <a:gd name="connsiteY24" fmla="*/ 4736 h 10013"/>
                <a:gd name="connsiteX25" fmla="*/ 7835 w 10000"/>
                <a:gd name="connsiteY25" fmla="*/ 4212 h 10013"/>
                <a:gd name="connsiteX26" fmla="*/ 8335 w 10000"/>
                <a:gd name="connsiteY26" fmla="*/ 3426 h 10013"/>
                <a:gd name="connsiteX27" fmla="*/ 8667 w 10000"/>
                <a:gd name="connsiteY27" fmla="*/ 1326 h 10013"/>
                <a:gd name="connsiteX28" fmla="*/ 8835 w 10000"/>
                <a:gd name="connsiteY28" fmla="*/ 539 h 10013"/>
                <a:gd name="connsiteX29" fmla="*/ 9333 w 10000"/>
                <a:gd name="connsiteY29" fmla="*/ 14 h 10013"/>
                <a:gd name="connsiteX0" fmla="*/ 9333 w 10000"/>
                <a:gd name="connsiteY0" fmla="*/ 14 h 10013"/>
                <a:gd name="connsiteX1" fmla="*/ 3850 w 10000"/>
                <a:gd name="connsiteY1" fmla="*/ 1054 h 10013"/>
                <a:gd name="connsiteX2" fmla="*/ 3356 w 10000"/>
                <a:gd name="connsiteY2" fmla="*/ 3832 h 10013"/>
                <a:gd name="connsiteX3" fmla="*/ 2509 w 10000"/>
                <a:gd name="connsiteY3" fmla="*/ 608 h 10013"/>
                <a:gd name="connsiteX4" fmla="*/ 1168 w 10000"/>
                <a:gd name="connsiteY4" fmla="*/ 1608 h 10013"/>
                <a:gd name="connsiteX5" fmla="*/ 532 w 10000"/>
                <a:gd name="connsiteY5" fmla="*/ 1942 h 10013"/>
                <a:gd name="connsiteX6" fmla="*/ 10 w 10000"/>
                <a:gd name="connsiteY6" fmla="*/ 3163 h 10013"/>
                <a:gd name="connsiteX7" fmla="*/ 1009 w 10000"/>
                <a:gd name="connsiteY7" fmla="*/ 3687 h 10013"/>
                <a:gd name="connsiteX8" fmla="*/ 1508 w 10000"/>
                <a:gd name="connsiteY8" fmla="*/ 4999 h 10013"/>
                <a:gd name="connsiteX9" fmla="*/ 2174 w 10000"/>
                <a:gd name="connsiteY9" fmla="*/ 5784 h 10013"/>
                <a:gd name="connsiteX10" fmla="*/ 2841 w 10000"/>
                <a:gd name="connsiteY10" fmla="*/ 6834 h 10013"/>
                <a:gd name="connsiteX11" fmla="*/ 2841 w 10000"/>
                <a:gd name="connsiteY11" fmla="*/ 7622 h 10013"/>
                <a:gd name="connsiteX12" fmla="*/ 3173 w 10000"/>
                <a:gd name="connsiteY12" fmla="*/ 7884 h 10013"/>
                <a:gd name="connsiteX13" fmla="*/ 3839 w 10000"/>
                <a:gd name="connsiteY13" fmla="*/ 8934 h 10013"/>
                <a:gd name="connsiteX14" fmla="*/ 4339 w 10000"/>
                <a:gd name="connsiteY14" fmla="*/ 8671 h 10013"/>
                <a:gd name="connsiteX15" fmla="*/ 5005 w 10000"/>
                <a:gd name="connsiteY15" fmla="*/ 8410 h 10013"/>
                <a:gd name="connsiteX16" fmla="*/ 5836 w 10000"/>
                <a:gd name="connsiteY16" fmla="*/ 9983 h 10013"/>
                <a:gd name="connsiteX17" fmla="*/ 7003 w 10000"/>
                <a:gd name="connsiteY17" fmla="*/ 9983 h 10013"/>
                <a:gd name="connsiteX18" fmla="*/ 7669 w 10000"/>
                <a:gd name="connsiteY18" fmla="*/ 9457 h 10013"/>
                <a:gd name="connsiteX19" fmla="*/ 8335 w 10000"/>
                <a:gd name="connsiteY19" fmla="*/ 9196 h 10013"/>
                <a:gd name="connsiteX20" fmla="*/ 10000 w 10000"/>
                <a:gd name="connsiteY20" fmla="*/ 8410 h 10013"/>
                <a:gd name="connsiteX21" fmla="*/ 10000 w 10000"/>
                <a:gd name="connsiteY21" fmla="*/ 7622 h 10013"/>
                <a:gd name="connsiteX22" fmla="*/ 9501 w 10000"/>
                <a:gd name="connsiteY22" fmla="*/ 7360 h 10013"/>
                <a:gd name="connsiteX23" fmla="*/ 8667 w 10000"/>
                <a:gd name="connsiteY23" fmla="*/ 5522 h 10013"/>
                <a:gd name="connsiteX24" fmla="*/ 8335 w 10000"/>
                <a:gd name="connsiteY24" fmla="*/ 4736 h 10013"/>
                <a:gd name="connsiteX25" fmla="*/ 7835 w 10000"/>
                <a:gd name="connsiteY25" fmla="*/ 4212 h 10013"/>
                <a:gd name="connsiteX26" fmla="*/ 8335 w 10000"/>
                <a:gd name="connsiteY26" fmla="*/ 3426 h 10013"/>
                <a:gd name="connsiteX27" fmla="*/ 8667 w 10000"/>
                <a:gd name="connsiteY27" fmla="*/ 1326 h 10013"/>
                <a:gd name="connsiteX28" fmla="*/ 8835 w 10000"/>
                <a:gd name="connsiteY28" fmla="*/ 539 h 10013"/>
                <a:gd name="connsiteX29" fmla="*/ 9333 w 10000"/>
                <a:gd name="connsiteY29" fmla="*/ 14 h 10013"/>
                <a:gd name="connsiteX0" fmla="*/ 9333 w 10000"/>
                <a:gd name="connsiteY0" fmla="*/ 14 h 10013"/>
                <a:gd name="connsiteX1" fmla="*/ 3850 w 10000"/>
                <a:gd name="connsiteY1" fmla="*/ 1054 h 10013"/>
                <a:gd name="connsiteX2" fmla="*/ 3356 w 10000"/>
                <a:gd name="connsiteY2" fmla="*/ 3832 h 10013"/>
                <a:gd name="connsiteX3" fmla="*/ 2509 w 10000"/>
                <a:gd name="connsiteY3" fmla="*/ 608 h 10013"/>
                <a:gd name="connsiteX4" fmla="*/ 1168 w 10000"/>
                <a:gd name="connsiteY4" fmla="*/ 1608 h 10013"/>
                <a:gd name="connsiteX5" fmla="*/ 532 w 10000"/>
                <a:gd name="connsiteY5" fmla="*/ 1942 h 10013"/>
                <a:gd name="connsiteX6" fmla="*/ 10 w 10000"/>
                <a:gd name="connsiteY6" fmla="*/ 3163 h 10013"/>
                <a:gd name="connsiteX7" fmla="*/ 1009 w 10000"/>
                <a:gd name="connsiteY7" fmla="*/ 3687 h 10013"/>
                <a:gd name="connsiteX8" fmla="*/ 1508 w 10000"/>
                <a:gd name="connsiteY8" fmla="*/ 4999 h 10013"/>
                <a:gd name="connsiteX9" fmla="*/ 2174 w 10000"/>
                <a:gd name="connsiteY9" fmla="*/ 5784 h 10013"/>
                <a:gd name="connsiteX10" fmla="*/ 2841 w 10000"/>
                <a:gd name="connsiteY10" fmla="*/ 6834 h 10013"/>
                <a:gd name="connsiteX11" fmla="*/ 2841 w 10000"/>
                <a:gd name="connsiteY11" fmla="*/ 7622 h 10013"/>
                <a:gd name="connsiteX12" fmla="*/ 3173 w 10000"/>
                <a:gd name="connsiteY12" fmla="*/ 7884 h 10013"/>
                <a:gd name="connsiteX13" fmla="*/ 3839 w 10000"/>
                <a:gd name="connsiteY13" fmla="*/ 8934 h 10013"/>
                <a:gd name="connsiteX14" fmla="*/ 4339 w 10000"/>
                <a:gd name="connsiteY14" fmla="*/ 8671 h 10013"/>
                <a:gd name="connsiteX15" fmla="*/ 5005 w 10000"/>
                <a:gd name="connsiteY15" fmla="*/ 8410 h 10013"/>
                <a:gd name="connsiteX16" fmla="*/ 5836 w 10000"/>
                <a:gd name="connsiteY16" fmla="*/ 9983 h 10013"/>
                <a:gd name="connsiteX17" fmla="*/ 7003 w 10000"/>
                <a:gd name="connsiteY17" fmla="*/ 9983 h 10013"/>
                <a:gd name="connsiteX18" fmla="*/ 7669 w 10000"/>
                <a:gd name="connsiteY18" fmla="*/ 9457 h 10013"/>
                <a:gd name="connsiteX19" fmla="*/ 8335 w 10000"/>
                <a:gd name="connsiteY19" fmla="*/ 9196 h 10013"/>
                <a:gd name="connsiteX20" fmla="*/ 10000 w 10000"/>
                <a:gd name="connsiteY20" fmla="*/ 8410 h 10013"/>
                <a:gd name="connsiteX21" fmla="*/ 10000 w 10000"/>
                <a:gd name="connsiteY21" fmla="*/ 7622 h 10013"/>
                <a:gd name="connsiteX22" fmla="*/ 9501 w 10000"/>
                <a:gd name="connsiteY22" fmla="*/ 7360 h 10013"/>
                <a:gd name="connsiteX23" fmla="*/ 8667 w 10000"/>
                <a:gd name="connsiteY23" fmla="*/ 5522 h 10013"/>
                <a:gd name="connsiteX24" fmla="*/ 8335 w 10000"/>
                <a:gd name="connsiteY24" fmla="*/ 4736 h 10013"/>
                <a:gd name="connsiteX25" fmla="*/ 7835 w 10000"/>
                <a:gd name="connsiteY25" fmla="*/ 4212 h 10013"/>
                <a:gd name="connsiteX26" fmla="*/ 8335 w 10000"/>
                <a:gd name="connsiteY26" fmla="*/ 3426 h 10013"/>
                <a:gd name="connsiteX27" fmla="*/ 8667 w 10000"/>
                <a:gd name="connsiteY27" fmla="*/ 1326 h 10013"/>
                <a:gd name="connsiteX28" fmla="*/ 8835 w 10000"/>
                <a:gd name="connsiteY28" fmla="*/ 539 h 10013"/>
                <a:gd name="connsiteX29" fmla="*/ 9333 w 10000"/>
                <a:gd name="connsiteY29" fmla="*/ 14 h 10013"/>
                <a:gd name="connsiteX0" fmla="*/ 9333 w 10000"/>
                <a:gd name="connsiteY0" fmla="*/ 14 h 10013"/>
                <a:gd name="connsiteX1" fmla="*/ 3850 w 10000"/>
                <a:gd name="connsiteY1" fmla="*/ 1054 h 10013"/>
                <a:gd name="connsiteX2" fmla="*/ 3356 w 10000"/>
                <a:gd name="connsiteY2" fmla="*/ 3832 h 10013"/>
                <a:gd name="connsiteX3" fmla="*/ 2509 w 10000"/>
                <a:gd name="connsiteY3" fmla="*/ 608 h 10013"/>
                <a:gd name="connsiteX4" fmla="*/ 1168 w 10000"/>
                <a:gd name="connsiteY4" fmla="*/ 1608 h 10013"/>
                <a:gd name="connsiteX5" fmla="*/ 532 w 10000"/>
                <a:gd name="connsiteY5" fmla="*/ 1942 h 10013"/>
                <a:gd name="connsiteX6" fmla="*/ 10 w 10000"/>
                <a:gd name="connsiteY6" fmla="*/ 3163 h 10013"/>
                <a:gd name="connsiteX7" fmla="*/ 1009 w 10000"/>
                <a:gd name="connsiteY7" fmla="*/ 3687 h 10013"/>
                <a:gd name="connsiteX8" fmla="*/ 1508 w 10000"/>
                <a:gd name="connsiteY8" fmla="*/ 4999 h 10013"/>
                <a:gd name="connsiteX9" fmla="*/ 2174 w 10000"/>
                <a:gd name="connsiteY9" fmla="*/ 5784 h 10013"/>
                <a:gd name="connsiteX10" fmla="*/ 2841 w 10000"/>
                <a:gd name="connsiteY10" fmla="*/ 6834 h 10013"/>
                <a:gd name="connsiteX11" fmla="*/ 2841 w 10000"/>
                <a:gd name="connsiteY11" fmla="*/ 7622 h 10013"/>
                <a:gd name="connsiteX12" fmla="*/ 3173 w 10000"/>
                <a:gd name="connsiteY12" fmla="*/ 7884 h 10013"/>
                <a:gd name="connsiteX13" fmla="*/ 3839 w 10000"/>
                <a:gd name="connsiteY13" fmla="*/ 8934 h 10013"/>
                <a:gd name="connsiteX14" fmla="*/ 4339 w 10000"/>
                <a:gd name="connsiteY14" fmla="*/ 8671 h 10013"/>
                <a:gd name="connsiteX15" fmla="*/ 5005 w 10000"/>
                <a:gd name="connsiteY15" fmla="*/ 8410 h 10013"/>
                <a:gd name="connsiteX16" fmla="*/ 5836 w 10000"/>
                <a:gd name="connsiteY16" fmla="*/ 9983 h 10013"/>
                <a:gd name="connsiteX17" fmla="*/ 7003 w 10000"/>
                <a:gd name="connsiteY17" fmla="*/ 9983 h 10013"/>
                <a:gd name="connsiteX18" fmla="*/ 7669 w 10000"/>
                <a:gd name="connsiteY18" fmla="*/ 9457 h 10013"/>
                <a:gd name="connsiteX19" fmla="*/ 8335 w 10000"/>
                <a:gd name="connsiteY19" fmla="*/ 9196 h 10013"/>
                <a:gd name="connsiteX20" fmla="*/ 10000 w 10000"/>
                <a:gd name="connsiteY20" fmla="*/ 8410 h 10013"/>
                <a:gd name="connsiteX21" fmla="*/ 10000 w 10000"/>
                <a:gd name="connsiteY21" fmla="*/ 7622 h 10013"/>
                <a:gd name="connsiteX22" fmla="*/ 9501 w 10000"/>
                <a:gd name="connsiteY22" fmla="*/ 7360 h 10013"/>
                <a:gd name="connsiteX23" fmla="*/ 8667 w 10000"/>
                <a:gd name="connsiteY23" fmla="*/ 5522 h 10013"/>
                <a:gd name="connsiteX24" fmla="*/ 8335 w 10000"/>
                <a:gd name="connsiteY24" fmla="*/ 4736 h 10013"/>
                <a:gd name="connsiteX25" fmla="*/ 7835 w 10000"/>
                <a:gd name="connsiteY25" fmla="*/ 4212 h 10013"/>
                <a:gd name="connsiteX26" fmla="*/ 8335 w 10000"/>
                <a:gd name="connsiteY26" fmla="*/ 3426 h 10013"/>
                <a:gd name="connsiteX27" fmla="*/ 8667 w 10000"/>
                <a:gd name="connsiteY27" fmla="*/ 1326 h 10013"/>
                <a:gd name="connsiteX28" fmla="*/ 8835 w 10000"/>
                <a:gd name="connsiteY28" fmla="*/ 539 h 10013"/>
                <a:gd name="connsiteX29" fmla="*/ 9333 w 10000"/>
                <a:gd name="connsiteY29" fmla="*/ 14 h 10013"/>
                <a:gd name="connsiteX0" fmla="*/ 9333 w 10000"/>
                <a:gd name="connsiteY0" fmla="*/ 14 h 10013"/>
                <a:gd name="connsiteX1" fmla="*/ 3850 w 10000"/>
                <a:gd name="connsiteY1" fmla="*/ 1054 h 10013"/>
                <a:gd name="connsiteX2" fmla="*/ 3427 w 10000"/>
                <a:gd name="connsiteY2" fmla="*/ 2832 h 10013"/>
                <a:gd name="connsiteX3" fmla="*/ 2509 w 10000"/>
                <a:gd name="connsiteY3" fmla="*/ 608 h 10013"/>
                <a:gd name="connsiteX4" fmla="*/ 1168 w 10000"/>
                <a:gd name="connsiteY4" fmla="*/ 1608 h 10013"/>
                <a:gd name="connsiteX5" fmla="*/ 532 w 10000"/>
                <a:gd name="connsiteY5" fmla="*/ 1942 h 10013"/>
                <a:gd name="connsiteX6" fmla="*/ 10 w 10000"/>
                <a:gd name="connsiteY6" fmla="*/ 3163 h 10013"/>
                <a:gd name="connsiteX7" fmla="*/ 1009 w 10000"/>
                <a:gd name="connsiteY7" fmla="*/ 3687 h 10013"/>
                <a:gd name="connsiteX8" fmla="*/ 1508 w 10000"/>
                <a:gd name="connsiteY8" fmla="*/ 4999 h 10013"/>
                <a:gd name="connsiteX9" fmla="*/ 2174 w 10000"/>
                <a:gd name="connsiteY9" fmla="*/ 5784 h 10013"/>
                <a:gd name="connsiteX10" fmla="*/ 2841 w 10000"/>
                <a:gd name="connsiteY10" fmla="*/ 6834 h 10013"/>
                <a:gd name="connsiteX11" fmla="*/ 2841 w 10000"/>
                <a:gd name="connsiteY11" fmla="*/ 7622 h 10013"/>
                <a:gd name="connsiteX12" fmla="*/ 3173 w 10000"/>
                <a:gd name="connsiteY12" fmla="*/ 7884 h 10013"/>
                <a:gd name="connsiteX13" fmla="*/ 3839 w 10000"/>
                <a:gd name="connsiteY13" fmla="*/ 8934 h 10013"/>
                <a:gd name="connsiteX14" fmla="*/ 4339 w 10000"/>
                <a:gd name="connsiteY14" fmla="*/ 8671 h 10013"/>
                <a:gd name="connsiteX15" fmla="*/ 5005 w 10000"/>
                <a:gd name="connsiteY15" fmla="*/ 8410 h 10013"/>
                <a:gd name="connsiteX16" fmla="*/ 5836 w 10000"/>
                <a:gd name="connsiteY16" fmla="*/ 9983 h 10013"/>
                <a:gd name="connsiteX17" fmla="*/ 7003 w 10000"/>
                <a:gd name="connsiteY17" fmla="*/ 9983 h 10013"/>
                <a:gd name="connsiteX18" fmla="*/ 7669 w 10000"/>
                <a:gd name="connsiteY18" fmla="*/ 9457 h 10013"/>
                <a:gd name="connsiteX19" fmla="*/ 8335 w 10000"/>
                <a:gd name="connsiteY19" fmla="*/ 9196 h 10013"/>
                <a:gd name="connsiteX20" fmla="*/ 10000 w 10000"/>
                <a:gd name="connsiteY20" fmla="*/ 8410 h 10013"/>
                <a:gd name="connsiteX21" fmla="*/ 10000 w 10000"/>
                <a:gd name="connsiteY21" fmla="*/ 7622 h 10013"/>
                <a:gd name="connsiteX22" fmla="*/ 9501 w 10000"/>
                <a:gd name="connsiteY22" fmla="*/ 7360 h 10013"/>
                <a:gd name="connsiteX23" fmla="*/ 8667 w 10000"/>
                <a:gd name="connsiteY23" fmla="*/ 5522 h 10013"/>
                <a:gd name="connsiteX24" fmla="*/ 8335 w 10000"/>
                <a:gd name="connsiteY24" fmla="*/ 4736 h 10013"/>
                <a:gd name="connsiteX25" fmla="*/ 7835 w 10000"/>
                <a:gd name="connsiteY25" fmla="*/ 4212 h 10013"/>
                <a:gd name="connsiteX26" fmla="*/ 8335 w 10000"/>
                <a:gd name="connsiteY26" fmla="*/ 3426 h 10013"/>
                <a:gd name="connsiteX27" fmla="*/ 8667 w 10000"/>
                <a:gd name="connsiteY27" fmla="*/ 1326 h 10013"/>
                <a:gd name="connsiteX28" fmla="*/ 8835 w 10000"/>
                <a:gd name="connsiteY28" fmla="*/ 539 h 10013"/>
                <a:gd name="connsiteX29" fmla="*/ 9333 w 10000"/>
                <a:gd name="connsiteY29" fmla="*/ 14 h 10013"/>
                <a:gd name="connsiteX0" fmla="*/ 9333 w 10000"/>
                <a:gd name="connsiteY0" fmla="*/ 9 h 10008"/>
                <a:gd name="connsiteX1" fmla="*/ 3497 w 10000"/>
                <a:gd name="connsiteY1" fmla="*/ 938 h 10008"/>
                <a:gd name="connsiteX2" fmla="*/ 3427 w 10000"/>
                <a:gd name="connsiteY2" fmla="*/ 2827 h 10008"/>
                <a:gd name="connsiteX3" fmla="*/ 2509 w 10000"/>
                <a:gd name="connsiteY3" fmla="*/ 603 h 10008"/>
                <a:gd name="connsiteX4" fmla="*/ 1168 w 10000"/>
                <a:gd name="connsiteY4" fmla="*/ 1603 h 10008"/>
                <a:gd name="connsiteX5" fmla="*/ 532 w 10000"/>
                <a:gd name="connsiteY5" fmla="*/ 1937 h 10008"/>
                <a:gd name="connsiteX6" fmla="*/ 10 w 10000"/>
                <a:gd name="connsiteY6" fmla="*/ 3158 h 10008"/>
                <a:gd name="connsiteX7" fmla="*/ 1009 w 10000"/>
                <a:gd name="connsiteY7" fmla="*/ 3682 h 10008"/>
                <a:gd name="connsiteX8" fmla="*/ 1508 w 10000"/>
                <a:gd name="connsiteY8" fmla="*/ 4994 h 10008"/>
                <a:gd name="connsiteX9" fmla="*/ 2174 w 10000"/>
                <a:gd name="connsiteY9" fmla="*/ 5779 h 10008"/>
                <a:gd name="connsiteX10" fmla="*/ 2841 w 10000"/>
                <a:gd name="connsiteY10" fmla="*/ 6829 h 10008"/>
                <a:gd name="connsiteX11" fmla="*/ 2841 w 10000"/>
                <a:gd name="connsiteY11" fmla="*/ 7617 h 10008"/>
                <a:gd name="connsiteX12" fmla="*/ 3173 w 10000"/>
                <a:gd name="connsiteY12" fmla="*/ 7879 h 10008"/>
                <a:gd name="connsiteX13" fmla="*/ 3839 w 10000"/>
                <a:gd name="connsiteY13" fmla="*/ 8929 h 10008"/>
                <a:gd name="connsiteX14" fmla="*/ 4339 w 10000"/>
                <a:gd name="connsiteY14" fmla="*/ 8666 h 10008"/>
                <a:gd name="connsiteX15" fmla="*/ 5005 w 10000"/>
                <a:gd name="connsiteY15" fmla="*/ 8405 h 10008"/>
                <a:gd name="connsiteX16" fmla="*/ 5836 w 10000"/>
                <a:gd name="connsiteY16" fmla="*/ 9978 h 10008"/>
                <a:gd name="connsiteX17" fmla="*/ 7003 w 10000"/>
                <a:gd name="connsiteY17" fmla="*/ 9978 h 10008"/>
                <a:gd name="connsiteX18" fmla="*/ 7669 w 10000"/>
                <a:gd name="connsiteY18" fmla="*/ 9452 h 10008"/>
                <a:gd name="connsiteX19" fmla="*/ 8335 w 10000"/>
                <a:gd name="connsiteY19" fmla="*/ 9191 h 10008"/>
                <a:gd name="connsiteX20" fmla="*/ 10000 w 10000"/>
                <a:gd name="connsiteY20" fmla="*/ 8405 h 10008"/>
                <a:gd name="connsiteX21" fmla="*/ 10000 w 10000"/>
                <a:gd name="connsiteY21" fmla="*/ 7617 h 10008"/>
                <a:gd name="connsiteX22" fmla="*/ 9501 w 10000"/>
                <a:gd name="connsiteY22" fmla="*/ 7355 h 10008"/>
                <a:gd name="connsiteX23" fmla="*/ 8667 w 10000"/>
                <a:gd name="connsiteY23" fmla="*/ 5517 h 10008"/>
                <a:gd name="connsiteX24" fmla="*/ 8335 w 10000"/>
                <a:gd name="connsiteY24" fmla="*/ 4731 h 10008"/>
                <a:gd name="connsiteX25" fmla="*/ 7835 w 10000"/>
                <a:gd name="connsiteY25" fmla="*/ 4207 h 10008"/>
                <a:gd name="connsiteX26" fmla="*/ 8335 w 10000"/>
                <a:gd name="connsiteY26" fmla="*/ 3421 h 10008"/>
                <a:gd name="connsiteX27" fmla="*/ 8667 w 10000"/>
                <a:gd name="connsiteY27" fmla="*/ 1321 h 10008"/>
                <a:gd name="connsiteX28" fmla="*/ 8835 w 10000"/>
                <a:gd name="connsiteY28" fmla="*/ 534 h 10008"/>
                <a:gd name="connsiteX29" fmla="*/ 9333 w 10000"/>
                <a:gd name="connsiteY29" fmla="*/ 9 h 10008"/>
                <a:gd name="connsiteX0" fmla="*/ 9333 w 10000"/>
                <a:gd name="connsiteY0" fmla="*/ 9 h 10008"/>
                <a:gd name="connsiteX1" fmla="*/ 3497 w 10000"/>
                <a:gd name="connsiteY1" fmla="*/ 938 h 10008"/>
                <a:gd name="connsiteX2" fmla="*/ 3215 w 10000"/>
                <a:gd name="connsiteY2" fmla="*/ 2716 h 10008"/>
                <a:gd name="connsiteX3" fmla="*/ 2509 w 10000"/>
                <a:gd name="connsiteY3" fmla="*/ 603 h 10008"/>
                <a:gd name="connsiteX4" fmla="*/ 1168 w 10000"/>
                <a:gd name="connsiteY4" fmla="*/ 1603 h 10008"/>
                <a:gd name="connsiteX5" fmla="*/ 532 w 10000"/>
                <a:gd name="connsiteY5" fmla="*/ 1937 h 10008"/>
                <a:gd name="connsiteX6" fmla="*/ 10 w 10000"/>
                <a:gd name="connsiteY6" fmla="*/ 3158 h 10008"/>
                <a:gd name="connsiteX7" fmla="*/ 1009 w 10000"/>
                <a:gd name="connsiteY7" fmla="*/ 3682 h 10008"/>
                <a:gd name="connsiteX8" fmla="*/ 1508 w 10000"/>
                <a:gd name="connsiteY8" fmla="*/ 4994 h 10008"/>
                <a:gd name="connsiteX9" fmla="*/ 2174 w 10000"/>
                <a:gd name="connsiteY9" fmla="*/ 5779 h 10008"/>
                <a:gd name="connsiteX10" fmla="*/ 2841 w 10000"/>
                <a:gd name="connsiteY10" fmla="*/ 6829 h 10008"/>
                <a:gd name="connsiteX11" fmla="*/ 2841 w 10000"/>
                <a:gd name="connsiteY11" fmla="*/ 7617 h 10008"/>
                <a:gd name="connsiteX12" fmla="*/ 3173 w 10000"/>
                <a:gd name="connsiteY12" fmla="*/ 7879 h 10008"/>
                <a:gd name="connsiteX13" fmla="*/ 3839 w 10000"/>
                <a:gd name="connsiteY13" fmla="*/ 8929 h 10008"/>
                <a:gd name="connsiteX14" fmla="*/ 4339 w 10000"/>
                <a:gd name="connsiteY14" fmla="*/ 8666 h 10008"/>
                <a:gd name="connsiteX15" fmla="*/ 5005 w 10000"/>
                <a:gd name="connsiteY15" fmla="*/ 8405 h 10008"/>
                <a:gd name="connsiteX16" fmla="*/ 5836 w 10000"/>
                <a:gd name="connsiteY16" fmla="*/ 9978 h 10008"/>
                <a:gd name="connsiteX17" fmla="*/ 7003 w 10000"/>
                <a:gd name="connsiteY17" fmla="*/ 9978 h 10008"/>
                <a:gd name="connsiteX18" fmla="*/ 7669 w 10000"/>
                <a:gd name="connsiteY18" fmla="*/ 9452 h 10008"/>
                <a:gd name="connsiteX19" fmla="*/ 8335 w 10000"/>
                <a:gd name="connsiteY19" fmla="*/ 9191 h 10008"/>
                <a:gd name="connsiteX20" fmla="*/ 10000 w 10000"/>
                <a:gd name="connsiteY20" fmla="*/ 8405 h 10008"/>
                <a:gd name="connsiteX21" fmla="*/ 10000 w 10000"/>
                <a:gd name="connsiteY21" fmla="*/ 7617 h 10008"/>
                <a:gd name="connsiteX22" fmla="*/ 9501 w 10000"/>
                <a:gd name="connsiteY22" fmla="*/ 7355 h 10008"/>
                <a:gd name="connsiteX23" fmla="*/ 8667 w 10000"/>
                <a:gd name="connsiteY23" fmla="*/ 5517 h 10008"/>
                <a:gd name="connsiteX24" fmla="*/ 8335 w 10000"/>
                <a:gd name="connsiteY24" fmla="*/ 4731 h 10008"/>
                <a:gd name="connsiteX25" fmla="*/ 7835 w 10000"/>
                <a:gd name="connsiteY25" fmla="*/ 4207 h 10008"/>
                <a:gd name="connsiteX26" fmla="*/ 8335 w 10000"/>
                <a:gd name="connsiteY26" fmla="*/ 3421 h 10008"/>
                <a:gd name="connsiteX27" fmla="*/ 8667 w 10000"/>
                <a:gd name="connsiteY27" fmla="*/ 1321 h 10008"/>
                <a:gd name="connsiteX28" fmla="*/ 8835 w 10000"/>
                <a:gd name="connsiteY28" fmla="*/ 534 h 10008"/>
                <a:gd name="connsiteX29" fmla="*/ 9333 w 10000"/>
                <a:gd name="connsiteY29" fmla="*/ 9 h 10008"/>
                <a:gd name="connsiteX0" fmla="*/ 9333 w 10000"/>
                <a:gd name="connsiteY0" fmla="*/ 9 h 10008"/>
                <a:gd name="connsiteX1" fmla="*/ 4980 w 10000"/>
                <a:gd name="connsiteY1" fmla="*/ 715 h 10008"/>
                <a:gd name="connsiteX2" fmla="*/ 3497 w 10000"/>
                <a:gd name="connsiteY2" fmla="*/ 938 h 10008"/>
                <a:gd name="connsiteX3" fmla="*/ 3215 w 10000"/>
                <a:gd name="connsiteY3" fmla="*/ 2716 h 10008"/>
                <a:gd name="connsiteX4" fmla="*/ 2509 w 10000"/>
                <a:gd name="connsiteY4" fmla="*/ 603 h 10008"/>
                <a:gd name="connsiteX5" fmla="*/ 1168 w 10000"/>
                <a:gd name="connsiteY5" fmla="*/ 1603 h 10008"/>
                <a:gd name="connsiteX6" fmla="*/ 532 w 10000"/>
                <a:gd name="connsiteY6" fmla="*/ 1937 h 10008"/>
                <a:gd name="connsiteX7" fmla="*/ 10 w 10000"/>
                <a:gd name="connsiteY7" fmla="*/ 3158 h 10008"/>
                <a:gd name="connsiteX8" fmla="*/ 1009 w 10000"/>
                <a:gd name="connsiteY8" fmla="*/ 3682 h 10008"/>
                <a:gd name="connsiteX9" fmla="*/ 1508 w 10000"/>
                <a:gd name="connsiteY9" fmla="*/ 4994 h 10008"/>
                <a:gd name="connsiteX10" fmla="*/ 2174 w 10000"/>
                <a:gd name="connsiteY10" fmla="*/ 5779 h 10008"/>
                <a:gd name="connsiteX11" fmla="*/ 2841 w 10000"/>
                <a:gd name="connsiteY11" fmla="*/ 6829 h 10008"/>
                <a:gd name="connsiteX12" fmla="*/ 2841 w 10000"/>
                <a:gd name="connsiteY12" fmla="*/ 7617 h 10008"/>
                <a:gd name="connsiteX13" fmla="*/ 3173 w 10000"/>
                <a:gd name="connsiteY13" fmla="*/ 7879 h 10008"/>
                <a:gd name="connsiteX14" fmla="*/ 3839 w 10000"/>
                <a:gd name="connsiteY14" fmla="*/ 8929 h 10008"/>
                <a:gd name="connsiteX15" fmla="*/ 4339 w 10000"/>
                <a:gd name="connsiteY15" fmla="*/ 8666 h 10008"/>
                <a:gd name="connsiteX16" fmla="*/ 5005 w 10000"/>
                <a:gd name="connsiteY16" fmla="*/ 8405 h 10008"/>
                <a:gd name="connsiteX17" fmla="*/ 5836 w 10000"/>
                <a:gd name="connsiteY17" fmla="*/ 9978 h 10008"/>
                <a:gd name="connsiteX18" fmla="*/ 7003 w 10000"/>
                <a:gd name="connsiteY18" fmla="*/ 9978 h 10008"/>
                <a:gd name="connsiteX19" fmla="*/ 7669 w 10000"/>
                <a:gd name="connsiteY19" fmla="*/ 9452 h 10008"/>
                <a:gd name="connsiteX20" fmla="*/ 8335 w 10000"/>
                <a:gd name="connsiteY20" fmla="*/ 9191 h 10008"/>
                <a:gd name="connsiteX21" fmla="*/ 10000 w 10000"/>
                <a:gd name="connsiteY21" fmla="*/ 8405 h 10008"/>
                <a:gd name="connsiteX22" fmla="*/ 10000 w 10000"/>
                <a:gd name="connsiteY22" fmla="*/ 7617 h 10008"/>
                <a:gd name="connsiteX23" fmla="*/ 9501 w 10000"/>
                <a:gd name="connsiteY23" fmla="*/ 7355 h 10008"/>
                <a:gd name="connsiteX24" fmla="*/ 8667 w 10000"/>
                <a:gd name="connsiteY24" fmla="*/ 5517 h 10008"/>
                <a:gd name="connsiteX25" fmla="*/ 8335 w 10000"/>
                <a:gd name="connsiteY25" fmla="*/ 4731 h 10008"/>
                <a:gd name="connsiteX26" fmla="*/ 7835 w 10000"/>
                <a:gd name="connsiteY26" fmla="*/ 4207 h 10008"/>
                <a:gd name="connsiteX27" fmla="*/ 8335 w 10000"/>
                <a:gd name="connsiteY27" fmla="*/ 3421 h 10008"/>
                <a:gd name="connsiteX28" fmla="*/ 8667 w 10000"/>
                <a:gd name="connsiteY28" fmla="*/ 1321 h 10008"/>
                <a:gd name="connsiteX29" fmla="*/ 8835 w 10000"/>
                <a:gd name="connsiteY29" fmla="*/ 534 h 10008"/>
                <a:gd name="connsiteX30" fmla="*/ 9333 w 10000"/>
                <a:gd name="connsiteY30" fmla="*/ 9 h 10008"/>
                <a:gd name="connsiteX0" fmla="*/ 9333 w 10000"/>
                <a:gd name="connsiteY0" fmla="*/ 144 h 10143"/>
                <a:gd name="connsiteX1" fmla="*/ 4980 w 10000"/>
                <a:gd name="connsiteY1" fmla="*/ 72 h 10143"/>
                <a:gd name="connsiteX2" fmla="*/ 3497 w 10000"/>
                <a:gd name="connsiteY2" fmla="*/ 1073 h 10143"/>
                <a:gd name="connsiteX3" fmla="*/ 3215 w 10000"/>
                <a:gd name="connsiteY3" fmla="*/ 2851 h 10143"/>
                <a:gd name="connsiteX4" fmla="*/ 2509 w 10000"/>
                <a:gd name="connsiteY4" fmla="*/ 738 h 10143"/>
                <a:gd name="connsiteX5" fmla="*/ 1168 w 10000"/>
                <a:gd name="connsiteY5" fmla="*/ 1738 h 10143"/>
                <a:gd name="connsiteX6" fmla="*/ 532 w 10000"/>
                <a:gd name="connsiteY6" fmla="*/ 2072 h 10143"/>
                <a:gd name="connsiteX7" fmla="*/ 10 w 10000"/>
                <a:gd name="connsiteY7" fmla="*/ 3293 h 10143"/>
                <a:gd name="connsiteX8" fmla="*/ 1009 w 10000"/>
                <a:gd name="connsiteY8" fmla="*/ 3817 h 10143"/>
                <a:gd name="connsiteX9" fmla="*/ 1508 w 10000"/>
                <a:gd name="connsiteY9" fmla="*/ 5129 h 10143"/>
                <a:gd name="connsiteX10" fmla="*/ 2174 w 10000"/>
                <a:gd name="connsiteY10" fmla="*/ 5914 h 10143"/>
                <a:gd name="connsiteX11" fmla="*/ 2841 w 10000"/>
                <a:gd name="connsiteY11" fmla="*/ 6964 h 10143"/>
                <a:gd name="connsiteX12" fmla="*/ 2841 w 10000"/>
                <a:gd name="connsiteY12" fmla="*/ 7752 h 10143"/>
                <a:gd name="connsiteX13" fmla="*/ 3173 w 10000"/>
                <a:gd name="connsiteY13" fmla="*/ 8014 h 10143"/>
                <a:gd name="connsiteX14" fmla="*/ 3839 w 10000"/>
                <a:gd name="connsiteY14" fmla="*/ 9064 h 10143"/>
                <a:gd name="connsiteX15" fmla="*/ 4339 w 10000"/>
                <a:gd name="connsiteY15" fmla="*/ 8801 h 10143"/>
                <a:gd name="connsiteX16" fmla="*/ 5005 w 10000"/>
                <a:gd name="connsiteY16" fmla="*/ 8540 h 10143"/>
                <a:gd name="connsiteX17" fmla="*/ 5836 w 10000"/>
                <a:gd name="connsiteY17" fmla="*/ 10113 h 10143"/>
                <a:gd name="connsiteX18" fmla="*/ 7003 w 10000"/>
                <a:gd name="connsiteY18" fmla="*/ 10113 h 10143"/>
                <a:gd name="connsiteX19" fmla="*/ 7669 w 10000"/>
                <a:gd name="connsiteY19" fmla="*/ 9587 h 10143"/>
                <a:gd name="connsiteX20" fmla="*/ 8335 w 10000"/>
                <a:gd name="connsiteY20" fmla="*/ 9326 h 10143"/>
                <a:gd name="connsiteX21" fmla="*/ 10000 w 10000"/>
                <a:gd name="connsiteY21" fmla="*/ 8540 h 10143"/>
                <a:gd name="connsiteX22" fmla="*/ 10000 w 10000"/>
                <a:gd name="connsiteY22" fmla="*/ 7752 h 10143"/>
                <a:gd name="connsiteX23" fmla="*/ 9501 w 10000"/>
                <a:gd name="connsiteY23" fmla="*/ 7490 h 10143"/>
                <a:gd name="connsiteX24" fmla="*/ 8667 w 10000"/>
                <a:gd name="connsiteY24" fmla="*/ 5652 h 10143"/>
                <a:gd name="connsiteX25" fmla="*/ 8335 w 10000"/>
                <a:gd name="connsiteY25" fmla="*/ 4866 h 10143"/>
                <a:gd name="connsiteX26" fmla="*/ 7835 w 10000"/>
                <a:gd name="connsiteY26" fmla="*/ 4342 h 10143"/>
                <a:gd name="connsiteX27" fmla="*/ 8335 w 10000"/>
                <a:gd name="connsiteY27" fmla="*/ 3556 h 10143"/>
                <a:gd name="connsiteX28" fmla="*/ 8667 w 10000"/>
                <a:gd name="connsiteY28" fmla="*/ 1456 h 10143"/>
                <a:gd name="connsiteX29" fmla="*/ 8835 w 10000"/>
                <a:gd name="connsiteY29" fmla="*/ 669 h 10143"/>
                <a:gd name="connsiteX30" fmla="*/ 9333 w 10000"/>
                <a:gd name="connsiteY30" fmla="*/ 144 h 10143"/>
                <a:gd name="connsiteX0" fmla="*/ 9333 w 10000"/>
                <a:gd name="connsiteY0" fmla="*/ 203 h 10202"/>
                <a:gd name="connsiteX1" fmla="*/ 6886 w 10000"/>
                <a:gd name="connsiteY1" fmla="*/ 19 h 10202"/>
                <a:gd name="connsiteX2" fmla="*/ 4980 w 10000"/>
                <a:gd name="connsiteY2" fmla="*/ 131 h 10202"/>
                <a:gd name="connsiteX3" fmla="*/ 3497 w 10000"/>
                <a:gd name="connsiteY3" fmla="*/ 1132 h 10202"/>
                <a:gd name="connsiteX4" fmla="*/ 3215 w 10000"/>
                <a:gd name="connsiteY4" fmla="*/ 2910 h 10202"/>
                <a:gd name="connsiteX5" fmla="*/ 2509 w 10000"/>
                <a:gd name="connsiteY5" fmla="*/ 797 h 10202"/>
                <a:gd name="connsiteX6" fmla="*/ 1168 w 10000"/>
                <a:gd name="connsiteY6" fmla="*/ 1797 h 10202"/>
                <a:gd name="connsiteX7" fmla="*/ 532 w 10000"/>
                <a:gd name="connsiteY7" fmla="*/ 2131 h 10202"/>
                <a:gd name="connsiteX8" fmla="*/ 10 w 10000"/>
                <a:gd name="connsiteY8" fmla="*/ 3352 h 10202"/>
                <a:gd name="connsiteX9" fmla="*/ 1009 w 10000"/>
                <a:gd name="connsiteY9" fmla="*/ 3876 h 10202"/>
                <a:gd name="connsiteX10" fmla="*/ 1508 w 10000"/>
                <a:gd name="connsiteY10" fmla="*/ 5188 h 10202"/>
                <a:gd name="connsiteX11" fmla="*/ 2174 w 10000"/>
                <a:gd name="connsiteY11" fmla="*/ 5973 h 10202"/>
                <a:gd name="connsiteX12" fmla="*/ 2841 w 10000"/>
                <a:gd name="connsiteY12" fmla="*/ 7023 h 10202"/>
                <a:gd name="connsiteX13" fmla="*/ 2841 w 10000"/>
                <a:gd name="connsiteY13" fmla="*/ 7811 h 10202"/>
                <a:gd name="connsiteX14" fmla="*/ 3173 w 10000"/>
                <a:gd name="connsiteY14" fmla="*/ 8073 h 10202"/>
                <a:gd name="connsiteX15" fmla="*/ 3839 w 10000"/>
                <a:gd name="connsiteY15" fmla="*/ 9123 h 10202"/>
                <a:gd name="connsiteX16" fmla="*/ 4339 w 10000"/>
                <a:gd name="connsiteY16" fmla="*/ 8860 h 10202"/>
                <a:gd name="connsiteX17" fmla="*/ 5005 w 10000"/>
                <a:gd name="connsiteY17" fmla="*/ 8599 h 10202"/>
                <a:gd name="connsiteX18" fmla="*/ 5836 w 10000"/>
                <a:gd name="connsiteY18" fmla="*/ 10172 h 10202"/>
                <a:gd name="connsiteX19" fmla="*/ 7003 w 10000"/>
                <a:gd name="connsiteY19" fmla="*/ 10172 h 10202"/>
                <a:gd name="connsiteX20" fmla="*/ 7669 w 10000"/>
                <a:gd name="connsiteY20" fmla="*/ 9646 h 10202"/>
                <a:gd name="connsiteX21" fmla="*/ 8335 w 10000"/>
                <a:gd name="connsiteY21" fmla="*/ 9385 h 10202"/>
                <a:gd name="connsiteX22" fmla="*/ 10000 w 10000"/>
                <a:gd name="connsiteY22" fmla="*/ 8599 h 10202"/>
                <a:gd name="connsiteX23" fmla="*/ 10000 w 10000"/>
                <a:gd name="connsiteY23" fmla="*/ 7811 h 10202"/>
                <a:gd name="connsiteX24" fmla="*/ 9501 w 10000"/>
                <a:gd name="connsiteY24" fmla="*/ 7549 h 10202"/>
                <a:gd name="connsiteX25" fmla="*/ 8667 w 10000"/>
                <a:gd name="connsiteY25" fmla="*/ 5711 h 10202"/>
                <a:gd name="connsiteX26" fmla="*/ 8335 w 10000"/>
                <a:gd name="connsiteY26" fmla="*/ 4925 h 10202"/>
                <a:gd name="connsiteX27" fmla="*/ 7835 w 10000"/>
                <a:gd name="connsiteY27" fmla="*/ 4401 h 10202"/>
                <a:gd name="connsiteX28" fmla="*/ 8335 w 10000"/>
                <a:gd name="connsiteY28" fmla="*/ 3615 h 10202"/>
                <a:gd name="connsiteX29" fmla="*/ 8667 w 10000"/>
                <a:gd name="connsiteY29" fmla="*/ 1515 h 10202"/>
                <a:gd name="connsiteX30" fmla="*/ 8835 w 10000"/>
                <a:gd name="connsiteY30" fmla="*/ 728 h 10202"/>
                <a:gd name="connsiteX31" fmla="*/ 9333 w 10000"/>
                <a:gd name="connsiteY31" fmla="*/ 203 h 10202"/>
                <a:gd name="connsiteX0" fmla="*/ 9333 w 10000"/>
                <a:gd name="connsiteY0" fmla="*/ 88 h 10087"/>
                <a:gd name="connsiteX1" fmla="*/ 6321 w 10000"/>
                <a:gd name="connsiteY1" fmla="*/ 1349 h 10087"/>
                <a:gd name="connsiteX2" fmla="*/ 4980 w 10000"/>
                <a:gd name="connsiteY2" fmla="*/ 16 h 10087"/>
                <a:gd name="connsiteX3" fmla="*/ 3497 w 10000"/>
                <a:gd name="connsiteY3" fmla="*/ 1017 h 10087"/>
                <a:gd name="connsiteX4" fmla="*/ 3215 w 10000"/>
                <a:gd name="connsiteY4" fmla="*/ 2795 h 10087"/>
                <a:gd name="connsiteX5" fmla="*/ 2509 w 10000"/>
                <a:gd name="connsiteY5" fmla="*/ 682 h 10087"/>
                <a:gd name="connsiteX6" fmla="*/ 1168 w 10000"/>
                <a:gd name="connsiteY6" fmla="*/ 1682 h 10087"/>
                <a:gd name="connsiteX7" fmla="*/ 532 w 10000"/>
                <a:gd name="connsiteY7" fmla="*/ 2016 h 10087"/>
                <a:gd name="connsiteX8" fmla="*/ 10 w 10000"/>
                <a:gd name="connsiteY8" fmla="*/ 3237 h 10087"/>
                <a:gd name="connsiteX9" fmla="*/ 1009 w 10000"/>
                <a:gd name="connsiteY9" fmla="*/ 3761 h 10087"/>
                <a:gd name="connsiteX10" fmla="*/ 1508 w 10000"/>
                <a:gd name="connsiteY10" fmla="*/ 5073 h 10087"/>
                <a:gd name="connsiteX11" fmla="*/ 2174 w 10000"/>
                <a:gd name="connsiteY11" fmla="*/ 5858 h 10087"/>
                <a:gd name="connsiteX12" fmla="*/ 2841 w 10000"/>
                <a:gd name="connsiteY12" fmla="*/ 6908 h 10087"/>
                <a:gd name="connsiteX13" fmla="*/ 2841 w 10000"/>
                <a:gd name="connsiteY13" fmla="*/ 7696 h 10087"/>
                <a:gd name="connsiteX14" fmla="*/ 3173 w 10000"/>
                <a:gd name="connsiteY14" fmla="*/ 7958 h 10087"/>
                <a:gd name="connsiteX15" fmla="*/ 3839 w 10000"/>
                <a:gd name="connsiteY15" fmla="*/ 9008 h 10087"/>
                <a:gd name="connsiteX16" fmla="*/ 4339 w 10000"/>
                <a:gd name="connsiteY16" fmla="*/ 8745 h 10087"/>
                <a:gd name="connsiteX17" fmla="*/ 5005 w 10000"/>
                <a:gd name="connsiteY17" fmla="*/ 8484 h 10087"/>
                <a:gd name="connsiteX18" fmla="*/ 5836 w 10000"/>
                <a:gd name="connsiteY18" fmla="*/ 10057 h 10087"/>
                <a:gd name="connsiteX19" fmla="*/ 7003 w 10000"/>
                <a:gd name="connsiteY19" fmla="*/ 10057 h 10087"/>
                <a:gd name="connsiteX20" fmla="*/ 7669 w 10000"/>
                <a:gd name="connsiteY20" fmla="*/ 9531 h 10087"/>
                <a:gd name="connsiteX21" fmla="*/ 8335 w 10000"/>
                <a:gd name="connsiteY21" fmla="*/ 9270 h 10087"/>
                <a:gd name="connsiteX22" fmla="*/ 10000 w 10000"/>
                <a:gd name="connsiteY22" fmla="*/ 8484 h 10087"/>
                <a:gd name="connsiteX23" fmla="*/ 10000 w 10000"/>
                <a:gd name="connsiteY23" fmla="*/ 7696 h 10087"/>
                <a:gd name="connsiteX24" fmla="*/ 9501 w 10000"/>
                <a:gd name="connsiteY24" fmla="*/ 7434 h 10087"/>
                <a:gd name="connsiteX25" fmla="*/ 8667 w 10000"/>
                <a:gd name="connsiteY25" fmla="*/ 5596 h 10087"/>
                <a:gd name="connsiteX26" fmla="*/ 8335 w 10000"/>
                <a:gd name="connsiteY26" fmla="*/ 4810 h 10087"/>
                <a:gd name="connsiteX27" fmla="*/ 7835 w 10000"/>
                <a:gd name="connsiteY27" fmla="*/ 4286 h 10087"/>
                <a:gd name="connsiteX28" fmla="*/ 8335 w 10000"/>
                <a:gd name="connsiteY28" fmla="*/ 3500 h 10087"/>
                <a:gd name="connsiteX29" fmla="*/ 8667 w 10000"/>
                <a:gd name="connsiteY29" fmla="*/ 1400 h 10087"/>
                <a:gd name="connsiteX30" fmla="*/ 8835 w 10000"/>
                <a:gd name="connsiteY30" fmla="*/ 613 h 10087"/>
                <a:gd name="connsiteX31" fmla="*/ 9333 w 10000"/>
                <a:gd name="connsiteY31" fmla="*/ 88 h 10087"/>
                <a:gd name="connsiteX0" fmla="*/ 9333 w 10000"/>
                <a:gd name="connsiteY0" fmla="*/ 89 h 10088"/>
                <a:gd name="connsiteX1" fmla="*/ 7804 w 10000"/>
                <a:gd name="connsiteY1" fmla="*/ 906 h 10088"/>
                <a:gd name="connsiteX2" fmla="*/ 6321 w 10000"/>
                <a:gd name="connsiteY2" fmla="*/ 1350 h 10088"/>
                <a:gd name="connsiteX3" fmla="*/ 4980 w 10000"/>
                <a:gd name="connsiteY3" fmla="*/ 17 h 10088"/>
                <a:gd name="connsiteX4" fmla="*/ 3497 w 10000"/>
                <a:gd name="connsiteY4" fmla="*/ 1018 h 10088"/>
                <a:gd name="connsiteX5" fmla="*/ 3215 w 10000"/>
                <a:gd name="connsiteY5" fmla="*/ 2796 h 10088"/>
                <a:gd name="connsiteX6" fmla="*/ 2509 w 10000"/>
                <a:gd name="connsiteY6" fmla="*/ 683 h 10088"/>
                <a:gd name="connsiteX7" fmla="*/ 1168 w 10000"/>
                <a:gd name="connsiteY7" fmla="*/ 1683 h 10088"/>
                <a:gd name="connsiteX8" fmla="*/ 532 w 10000"/>
                <a:gd name="connsiteY8" fmla="*/ 2017 h 10088"/>
                <a:gd name="connsiteX9" fmla="*/ 10 w 10000"/>
                <a:gd name="connsiteY9" fmla="*/ 3238 h 10088"/>
                <a:gd name="connsiteX10" fmla="*/ 1009 w 10000"/>
                <a:gd name="connsiteY10" fmla="*/ 3762 h 10088"/>
                <a:gd name="connsiteX11" fmla="*/ 1508 w 10000"/>
                <a:gd name="connsiteY11" fmla="*/ 5074 h 10088"/>
                <a:gd name="connsiteX12" fmla="*/ 2174 w 10000"/>
                <a:gd name="connsiteY12" fmla="*/ 5859 h 10088"/>
                <a:gd name="connsiteX13" fmla="*/ 2841 w 10000"/>
                <a:gd name="connsiteY13" fmla="*/ 6909 h 10088"/>
                <a:gd name="connsiteX14" fmla="*/ 2841 w 10000"/>
                <a:gd name="connsiteY14" fmla="*/ 7697 h 10088"/>
                <a:gd name="connsiteX15" fmla="*/ 3173 w 10000"/>
                <a:gd name="connsiteY15" fmla="*/ 7959 h 10088"/>
                <a:gd name="connsiteX16" fmla="*/ 3839 w 10000"/>
                <a:gd name="connsiteY16" fmla="*/ 9009 h 10088"/>
                <a:gd name="connsiteX17" fmla="*/ 4339 w 10000"/>
                <a:gd name="connsiteY17" fmla="*/ 8746 h 10088"/>
                <a:gd name="connsiteX18" fmla="*/ 5005 w 10000"/>
                <a:gd name="connsiteY18" fmla="*/ 8485 h 10088"/>
                <a:gd name="connsiteX19" fmla="*/ 5836 w 10000"/>
                <a:gd name="connsiteY19" fmla="*/ 10058 h 10088"/>
                <a:gd name="connsiteX20" fmla="*/ 7003 w 10000"/>
                <a:gd name="connsiteY20" fmla="*/ 10058 h 10088"/>
                <a:gd name="connsiteX21" fmla="*/ 7669 w 10000"/>
                <a:gd name="connsiteY21" fmla="*/ 9532 h 10088"/>
                <a:gd name="connsiteX22" fmla="*/ 8335 w 10000"/>
                <a:gd name="connsiteY22" fmla="*/ 9271 h 10088"/>
                <a:gd name="connsiteX23" fmla="*/ 10000 w 10000"/>
                <a:gd name="connsiteY23" fmla="*/ 8485 h 10088"/>
                <a:gd name="connsiteX24" fmla="*/ 10000 w 10000"/>
                <a:gd name="connsiteY24" fmla="*/ 7697 h 10088"/>
                <a:gd name="connsiteX25" fmla="*/ 9501 w 10000"/>
                <a:gd name="connsiteY25" fmla="*/ 7435 h 10088"/>
                <a:gd name="connsiteX26" fmla="*/ 8667 w 10000"/>
                <a:gd name="connsiteY26" fmla="*/ 5597 h 10088"/>
                <a:gd name="connsiteX27" fmla="*/ 8335 w 10000"/>
                <a:gd name="connsiteY27" fmla="*/ 4811 h 10088"/>
                <a:gd name="connsiteX28" fmla="*/ 7835 w 10000"/>
                <a:gd name="connsiteY28" fmla="*/ 4287 h 10088"/>
                <a:gd name="connsiteX29" fmla="*/ 8335 w 10000"/>
                <a:gd name="connsiteY29" fmla="*/ 3501 h 10088"/>
                <a:gd name="connsiteX30" fmla="*/ 8667 w 10000"/>
                <a:gd name="connsiteY30" fmla="*/ 1401 h 10088"/>
                <a:gd name="connsiteX31" fmla="*/ 8835 w 10000"/>
                <a:gd name="connsiteY31" fmla="*/ 614 h 10088"/>
                <a:gd name="connsiteX32" fmla="*/ 9333 w 10000"/>
                <a:gd name="connsiteY32" fmla="*/ 89 h 10088"/>
                <a:gd name="connsiteX0" fmla="*/ 9333 w 10000"/>
                <a:gd name="connsiteY0" fmla="*/ 1979 h 11978"/>
                <a:gd name="connsiteX1" fmla="*/ 7239 w 10000"/>
                <a:gd name="connsiteY1" fmla="*/ 17 h 11978"/>
                <a:gd name="connsiteX2" fmla="*/ 6321 w 10000"/>
                <a:gd name="connsiteY2" fmla="*/ 3240 h 11978"/>
                <a:gd name="connsiteX3" fmla="*/ 4980 w 10000"/>
                <a:gd name="connsiteY3" fmla="*/ 1907 h 11978"/>
                <a:gd name="connsiteX4" fmla="*/ 3497 w 10000"/>
                <a:gd name="connsiteY4" fmla="*/ 2908 h 11978"/>
                <a:gd name="connsiteX5" fmla="*/ 3215 w 10000"/>
                <a:gd name="connsiteY5" fmla="*/ 4686 h 11978"/>
                <a:gd name="connsiteX6" fmla="*/ 2509 w 10000"/>
                <a:gd name="connsiteY6" fmla="*/ 2573 h 11978"/>
                <a:gd name="connsiteX7" fmla="*/ 1168 w 10000"/>
                <a:gd name="connsiteY7" fmla="*/ 3573 h 11978"/>
                <a:gd name="connsiteX8" fmla="*/ 532 w 10000"/>
                <a:gd name="connsiteY8" fmla="*/ 3907 h 11978"/>
                <a:gd name="connsiteX9" fmla="*/ 10 w 10000"/>
                <a:gd name="connsiteY9" fmla="*/ 5128 h 11978"/>
                <a:gd name="connsiteX10" fmla="*/ 1009 w 10000"/>
                <a:gd name="connsiteY10" fmla="*/ 5652 h 11978"/>
                <a:gd name="connsiteX11" fmla="*/ 1508 w 10000"/>
                <a:gd name="connsiteY11" fmla="*/ 6964 h 11978"/>
                <a:gd name="connsiteX12" fmla="*/ 2174 w 10000"/>
                <a:gd name="connsiteY12" fmla="*/ 7749 h 11978"/>
                <a:gd name="connsiteX13" fmla="*/ 2841 w 10000"/>
                <a:gd name="connsiteY13" fmla="*/ 8799 h 11978"/>
                <a:gd name="connsiteX14" fmla="*/ 2841 w 10000"/>
                <a:gd name="connsiteY14" fmla="*/ 9587 h 11978"/>
                <a:gd name="connsiteX15" fmla="*/ 3173 w 10000"/>
                <a:gd name="connsiteY15" fmla="*/ 9849 h 11978"/>
                <a:gd name="connsiteX16" fmla="*/ 3839 w 10000"/>
                <a:gd name="connsiteY16" fmla="*/ 10899 h 11978"/>
                <a:gd name="connsiteX17" fmla="*/ 4339 w 10000"/>
                <a:gd name="connsiteY17" fmla="*/ 10636 h 11978"/>
                <a:gd name="connsiteX18" fmla="*/ 5005 w 10000"/>
                <a:gd name="connsiteY18" fmla="*/ 10375 h 11978"/>
                <a:gd name="connsiteX19" fmla="*/ 5836 w 10000"/>
                <a:gd name="connsiteY19" fmla="*/ 11948 h 11978"/>
                <a:gd name="connsiteX20" fmla="*/ 7003 w 10000"/>
                <a:gd name="connsiteY20" fmla="*/ 11948 h 11978"/>
                <a:gd name="connsiteX21" fmla="*/ 7669 w 10000"/>
                <a:gd name="connsiteY21" fmla="*/ 11422 h 11978"/>
                <a:gd name="connsiteX22" fmla="*/ 8335 w 10000"/>
                <a:gd name="connsiteY22" fmla="*/ 11161 h 11978"/>
                <a:gd name="connsiteX23" fmla="*/ 10000 w 10000"/>
                <a:gd name="connsiteY23" fmla="*/ 10375 h 11978"/>
                <a:gd name="connsiteX24" fmla="*/ 10000 w 10000"/>
                <a:gd name="connsiteY24" fmla="*/ 9587 h 11978"/>
                <a:gd name="connsiteX25" fmla="*/ 9501 w 10000"/>
                <a:gd name="connsiteY25" fmla="*/ 9325 h 11978"/>
                <a:gd name="connsiteX26" fmla="*/ 8667 w 10000"/>
                <a:gd name="connsiteY26" fmla="*/ 7487 h 11978"/>
                <a:gd name="connsiteX27" fmla="*/ 8335 w 10000"/>
                <a:gd name="connsiteY27" fmla="*/ 6701 h 11978"/>
                <a:gd name="connsiteX28" fmla="*/ 7835 w 10000"/>
                <a:gd name="connsiteY28" fmla="*/ 6177 h 11978"/>
                <a:gd name="connsiteX29" fmla="*/ 8335 w 10000"/>
                <a:gd name="connsiteY29" fmla="*/ 5391 h 11978"/>
                <a:gd name="connsiteX30" fmla="*/ 8667 w 10000"/>
                <a:gd name="connsiteY30" fmla="*/ 3291 h 11978"/>
                <a:gd name="connsiteX31" fmla="*/ 8835 w 10000"/>
                <a:gd name="connsiteY31" fmla="*/ 2504 h 11978"/>
                <a:gd name="connsiteX32" fmla="*/ 9333 w 10000"/>
                <a:gd name="connsiteY32" fmla="*/ 1979 h 11978"/>
                <a:gd name="connsiteX0" fmla="*/ 9333 w 10000"/>
                <a:gd name="connsiteY0" fmla="*/ 564 h 10563"/>
                <a:gd name="connsiteX1" fmla="*/ 7733 w 10000"/>
                <a:gd name="connsiteY1" fmla="*/ 47 h 10563"/>
                <a:gd name="connsiteX2" fmla="*/ 6321 w 10000"/>
                <a:gd name="connsiteY2" fmla="*/ 1825 h 10563"/>
                <a:gd name="connsiteX3" fmla="*/ 4980 w 10000"/>
                <a:gd name="connsiteY3" fmla="*/ 492 h 10563"/>
                <a:gd name="connsiteX4" fmla="*/ 3497 w 10000"/>
                <a:gd name="connsiteY4" fmla="*/ 1493 h 10563"/>
                <a:gd name="connsiteX5" fmla="*/ 3215 w 10000"/>
                <a:gd name="connsiteY5" fmla="*/ 3271 h 10563"/>
                <a:gd name="connsiteX6" fmla="*/ 2509 w 10000"/>
                <a:gd name="connsiteY6" fmla="*/ 1158 h 10563"/>
                <a:gd name="connsiteX7" fmla="*/ 1168 w 10000"/>
                <a:gd name="connsiteY7" fmla="*/ 2158 h 10563"/>
                <a:gd name="connsiteX8" fmla="*/ 532 w 10000"/>
                <a:gd name="connsiteY8" fmla="*/ 2492 h 10563"/>
                <a:gd name="connsiteX9" fmla="*/ 10 w 10000"/>
                <a:gd name="connsiteY9" fmla="*/ 3713 h 10563"/>
                <a:gd name="connsiteX10" fmla="*/ 1009 w 10000"/>
                <a:gd name="connsiteY10" fmla="*/ 4237 h 10563"/>
                <a:gd name="connsiteX11" fmla="*/ 1508 w 10000"/>
                <a:gd name="connsiteY11" fmla="*/ 5549 h 10563"/>
                <a:gd name="connsiteX12" fmla="*/ 2174 w 10000"/>
                <a:gd name="connsiteY12" fmla="*/ 6334 h 10563"/>
                <a:gd name="connsiteX13" fmla="*/ 2841 w 10000"/>
                <a:gd name="connsiteY13" fmla="*/ 7384 h 10563"/>
                <a:gd name="connsiteX14" fmla="*/ 2841 w 10000"/>
                <a:gd name="connsiteY14" fmla="*/ 8172 h 10563"/>
                <a:gd name="connsiteX15" fmla="*/ 3173 w 10000"/>
                <a:gd name="connsiteY15" fmla="*/ 8434 h 10563"/>
                <a:gd name="connsiteX16" fmla="*/ 3839 w 10000"/>
                <a:gd name="connsiteY16" fmla="*/ 9484 h 10563"/>
                <a:gd name="connsiteX17" fmla="*/ 4339 w 10000"/>
                <a:gd name="connsiteY17" fmla="*/ 9221 h 10563"/>
                <a:gd name="connsiteX18" fmla="*/ 5005 w 10000"/>
                <a:gd name="connsiteY18" fmla="*/ 8960 h 10563"/>
                <a:gd name="connsiteX19" fmla="*/ 5836 w 10000"/>
                <a:gd name="connsiteY19" fmla="*/ 10533 h 10563"/>
                <a:gd name="connsiteX20" fmla="*/ 7003 w 10000"/>
                <a:gd name="connsiteY20" fmla="*/ 10533 h 10563"/>
                <a:gd name="connsiteX21" fmla="*/ 7669 w 10000"/>
                <a:gd name="connsiteY21" fmla="*/ 10007 h 10563"/>
                <a:gd name="connsiteX22" fmla="*/ 8335 w 10000"/>
                <a:gd name="connsiteY22" fmla="*/ 9746 h 10563"/>
                <a:gd name="connsiteX23" fmla="*/ 10000 w 10000"/>
                <a:gd name="connsiteY23" fmla="*/ 8960 h 10563"/>
                <a:gd name="connsiteX24" fmla="*/ 10000 w 10000"/>
                <a:gd name="connsiteY24" fmla="*/ 8172 h 10563"/>
                <a:gd name="connsiteX25" fmla="*/ 9501 w 10000"/>
                <a:gd name="connsiteY25" fmla="*/ 7910 h 10563"/>
                <a:gd name="connsiteX26" fmla="*/ 8667 w 10000"/>
                <a:gd name="connsiteY26" fmla="*/ 6072 h 10563"/>
                <a:gd name="connsiteX27" fmla="*/ 8335 w 10000"/>
                <a:gd name="connsiteY27" fmla="*/ 5286 h 10563"/>
                <a:gd name="connsiteX28" fmla="*/ 7835 w 10000"/>
                <a:gd name="connsiteY28" fmla="*/ 4762 h 10563"/>
                <a:gd name="connsiteX29" fmla="*/ 8335 w 10000"/>
                <a:gd name="connsiteY29" fmla="*/ 3976 h 10563"/>
                <a:gd name="connsiteX30" fmla="*/ 8667 w 10000"/>
                <a:gd name="connsiteY30" fmla="*/ 1876 h 10563"/>
                <a:gd name="connsiteX31" fmla="*/ 8835 w 10000"/>
                <a:gd name="connsiteY31" fmla="*/ 1089 h 10563"/>
                <a:gd name="connsiteX32" fmla="*/ 9333 w 10000"/>
                <a:gd name="connsiteY32" fmla="*/ 564 h 10563"/>
                <a:gd name="connsiteX0" fmla="*/ 9333 w 10000"/>
                <a:gd name="connsiteY0" fmla="*/ 2531 h 12530"/>
                <a:gd name="connsiteX1" fmla="*/ 7309 w 10000"/>
                <a:gd name="connsiteY1" fmla="*/ 13 h 12530"/>
                <a:gd name="connsiteX2" fmla="*/ 6321 w 10000"/>
                <a:gd name="connsiteY2" fmla="*/ 3792 h 12530"/>
                <a:gd name="connsiteX3" fmla="*/ 4980 w 10000"/>
                <a:gd name="connsiteY3" fmla="*/ 2459 h 12530"/>
                <a:gd name="connsiteX4" fmla="*/ 3497 w 10000"/>
                <a:gd name="connsiteY4" fmla="*/ 3460 h 12530"/>
                <a:gd name="connsiteX5" fmla="*/ 3215 w 10000"/>
                <a:gd name="connsiteY5" fmla="*/ 5238 h 12530"/>
                <a:gd name="connsiteX6" fmla="*/ 2509 w 10000"/>
                <a:gd name="connsiteY6" fmla="*/ 3125 h 12530"/>
                <a:gd name="connsiteX7" fmla="*/ 1168 w 10000"/>
                <a:gd name="connsiteY7" fmla="*/ 4125 h 12530"/>
                <a:gd name="connsiteX8" fmla="*/ 532 w 10000"/>
                <a:gd name="connsiteY8" fmla="*/ 4459 h 12530"/>
                <a:gd name="connsiteX9" fmla="*/ 10 w 10000"/>
                <a:gd name="connsiteY9" fmla="*/ 5680 h 12530"/>
                <a:gd name="connsiteX10" fmla="*/ 1009 w 10000"/>
                <a:gd name="connsiteY10" fmla="*/ 6204 h 12530"/>
                <a:gd name="connsiteX11" fmla="*/ 1508 w 10000"/>
                <a:gd name="connsiteY11" fmla="*/ 7516 h 12530"/>
                <a:gd name="connsiteX12" fmla="*/ 2174 w 10000"/>
                <a:gd name="connsiteY12" fmla="*/ 8301 h 12530"/>
                <a:gd name="connsiteX13" fmla="*/ 2841 w 10000"/>
                <a:gd name="connsiteY13" fmla="*/ 9351 h 12530"/>
                <a:gd name="connsiteX14" fmla="*/ 2841 w 10000"/>
                <a:gd name="connsiteY14" fmla="*/ 10139 h 12530"/>
                <a:gd name="connsiteX15" fmla="*/ 3173 w 10000"/>
                <a:gd name="connsiteY15" fmla="*/ 10401 h 12530"/>
                <a:gd name="connsiteX16" fmla="*/ 3839 w 10000"/>
                <a:gd name="connsiteY16" fmla="*/ 11451 h 12530"/>
                <a:gd name="connsiteX17" fmla="*/ 4339 w 10000"/>
                <a:gd name="connsiteY17" fmla="*/ 11188 h 12530"/>
                <a:gd name="connsiteX18" fmla="*/ 5005 w 10000"/>
                <a:gd name="connsiteY18" fmla="*/ 10927 h 12530"/>
                <a:gd name="connsiteX19" fmla="*/ 5836 w 10000"/>
                <a:gd name="connsiteY19" fmla="*/ 12500 h 12530"/>
                <a:gd name="connsiteX20" fmla="*/ 7003 w 10000"/>
                <a:gd name="connsiteY20" fmla="*/ 12500 h 12530"/>
                <a:gd name="connsiteX21" fmla="*/ 7669 w 10000"/>
                <a:gd name="connsiteY21" fmla="*/ 11974 h 12530"/>
                <a:gd name="connsiteX22" fmla="*/ 8335 w 10000"/>
                <a:gd name="connsiteY22" fmla="*/ 11713 h 12530"/>
                <a:gd name="connsiteX23" fmla="*/ 10000 w 10000"/>
                <a:gd name="connsiteY23" fmla="*/ 10927 h 12530"/>
                <a:gd name="connsiteX24" fmla="*/ 10000 w 10000"/>
                <a:gd name="connsiteY24" fmla="*/ 10139 h 12530"/>
                <a:gd name="connsiteX25" fmla="*/ 9501 w 10000"/>
                <a:gd name="connsiteY25" fmla="*/ 9877 h 12530"/>
                <a:gd name="connsiteX26" fmla="*/ 8667 w 10000"/>
                <a:gd name="connsiteY26" fmla="*/ 8039 h 12530"/>
                <a:gd name="connsiteX27" fmla="*/ 8335 w 10000"/>
                <a:gd name="connsiteY27" fmla="*/ 7253 h 12530"/>
                <a:gd name="connsiteX28" fmla="*/ 7835 w 10000"/>
                <a:gd name="connsiteY28" fmla="*/ 6729 h 12530"/>
                <a:gd name="connsiteX29" fmla="*/ 8335 w 10000"/>
                <a:gd name="connsiteY29" fmla="*/ 5943 h 12530"/>
                <a:gd name="connsiteX30" fmla="*/ 8667 w 10000"/>
                <a:gd name="connsiteY30" fmla="*/ 3843 h 12530"/>
                <a:gd name="connsiteX31" fmla="*/ 8835 w 10000"/>
                <a:gd name="connsiteY31" fmla="*/ 3056 h 12530"/>
                <a:gd name="connsiteX32" fmla="*/ 9333 w 10000"/>
                <a:gd name="connsiteY32" fmla="*/ 2531 h 12530"/>
                <a:gd name="connsiteX0" fmla="*/ 9333 w 10000"/>
                <a:gd name="connsiteY0" fmla="*/ 2531 h 12530"/>
                <a:gd name="connsiteX1" fmla="*/ 7309 w 10000"/>
                <a:gd name="connsiteY1" fmla="*/ 13 h 12530"/>
                <a:gd name="connsiteX2" fmla="*/ 6321 w 10000"/>
                <a:gd name="connsiteY2" fmla="*/ 3792 h 12530"/>
                <a:gd name="connsiteX3" fmla="*/ 4980 w 10000"/>
                <a:gd name="connsiteY3" fmla="*/ 2459 h 12530"/>
                <a:gd name="connsiteX4" fmla="*/ 3497 w 10000"/>
                <a:gd name="connsiteY4" fmla="*/ 3460 h 12530"/>
                <a:gd name="connsiteX5" fmla="*/ 3215 w 10000"/>
                <a:gd name="connsiteY5" fmla="*/ 5238 h 12530"/>
                <a:gd name="connsiteX6" fmla="*/ 2509 w 10000"/>
                <a:gd name="connsiteY6" fmla="*/ 3125 h 12530"/>
                <a:gd name="connsiteX7" fmla="*/ 1168 w 10000"/>
                <a:gd name="connsiteY7" fmla="*/ 4125 h 12530"/>
                <a:gd name="connsiteX8" fmla="*/ 532 w 10000"/>
                <a:gd name="connsiteY8" fmla="*/ 4459 h 12530"/>
                <a:gd name="connsiteX9" fmla="*/ 10 w 10000"/>
                <a:gd name="connsiteY9" fmla="*/ 5680 h 12530"/>
                <a:gd name="connsiteX10" fmla="*/ 1009 w 10000"/>
                <a:gd name="connsiteY10" fmla="*/ 6204 h 12530"/>
                <a:gd name="connsiteX11" fmla="*/ 1508 w 10000"/>
                <a:gd name="connsiteY11" fmla="*/ 7516 h 12530"/>
                <a:gd name="connsiteX12" fmla="*/ 2174 w 10000"/>
                <a:gd name="connsiteY12" fmla="*/ 8301 h 12530"/>
                <a:gd name="connsiteX13" fmla="*/ 2841 w 10000"/>
                <a:gd name="connsiteY13" fmla="*/ 9351 h 12530"/>
                <a:gd name="connsiteX14" fmla="*/ 2841 w 10000"/>
                <a:gd name="connsiteY14" fmla="*/ 10139 h 12530"/>
                <a:gd name="connsiteX15" fmla="*/ 3173 w 10000"/>
                <a:gd name="connsiteY15" fmla="*/ 10401 h 12530"/>
                <a:gd name="connsiteX16" fmla="*/ 3839 w 10000"/>
                <a:gd name="connsiteY16" fmla="*/ 11451 h 12530"/>
                <a:gd name="connsiteX17" fmla="*/ 4339 w 10000"/>
                <a:gd name="connsiteY17" fmla="*/ 11188 h 12530"/>
                <a:gd name="connsiteX18" fmla="*/ 5005 w 10000"/>
                <a:gd name="connsiteY18" fmla="*/ 10927 h 12530"/>
                <a:gd name="connsiteX19" fmla="*/ 5836 w 10000"/>
                <a:gd name="connsiteY19" fmla="*/ 12500 h 12530"/>
                <a:gd name="connsiteX20" fmla="*/ 7003 w 10000"/>
                <a:gd name="connsiteY20" fmla="*/ 12500 h 12530"/>
                <a:gd name="connsiteX21" fmla="*/ 7669 w 10000"/>
                <a:gd name="connsiteY21" fmla="*/ 11974 h 12530"/>
                <a:gd name="connsiteX22" fmla="*/ 8335 w 10000"/>
                <a:gd name="connsiteY22" fmla="*/ 11713 h 12530"/>
                <a:gd name="connsiteX23" fmla="*/ 10000 w 10000"/>
                <a:gd name="connsiteY23" fmla="*/ 10927 h 12530"/>
                <a:gd name="connsiteX24" fmla="*/ 10000 w 10000"/>
                <a:gd name="connsiteY24" fmla="*/ 10139 h 12530"/>
                <a:gd name="connsiteX25" fmla="*/ 9501 w 10000"/>
                <a:gd name="connsiteY25" fmla="*/ 9877 h 12530"/>
                <a:gd name="connsiteX26" fmla="*/ 8667 w 10000"/>
                <a:gd name="connsiteY26" fmla="*/ 8039 h 12530"/>
                <a:gd name="connsiteX27" fmla="*/ 8335 w 10000"/>
                <a:gd name="connsiteY27" fmla="*/ 7253 h 12530"/>
                <a:gd name="connsiteX28" fmla="*/ 7835 w 10000"/>
                <a:gd name="connsiteY28" fmla="*/ 6729 h 12530"/>
                <a:gd name="connsiteX29" fmla="*/ 8335 w 10000"/>
                <a:gd name="connsiteY29" fmla="*/ 5943 h 12530"/>
                <a:gd name="connsiteX30" fmla="*/ 8667 w 10000"/>
                <a:gd name="connsiteY30" fmla="*/ 3843 h 12530"/>
                <a:gd name="connsiteX31" fmla="*/ 8835 w 10000"/>
                <a:gd name="connsiteY31" fmla="*/ 3056 h 12530"/>
                <a:gd name="connsiteX32" fmla="*/ 9333 w 10000"/>
                <a:gd name="connsiteY32" fmla="*/ 2531 h 12530"/>
                <a:gd name="connsiteX0" fmla="*/ 9333 w 10000"/>
                <a:gd name="connsiteY0" fmla="*/ 2692 h 12691"/>
                <a:gd name="connsiteX1" fmla="*/ 8157 w 10000"/>
                <a:gd name="connsiteY1" fmla="*/ 841 h 12691"/>
                <a:gd name="connsiteX2" fmla="*/ 7309 w 10000"/>
                <a:gd name="connsiteY2" fmla="*/ 174 h 12691"/>
                <a:gd name="connsiteX3" fmla="*/ 6321 w 10000"/>
                <a:gd name="connsiteY3" fmla="*/ 3953 h 12691"/>
                <a:gd name="connsiteX4" fmla="*/ 4980 w 10000"/>
                <a:gd name="connsiteY4" fmla="*/ 2620 h 12691"/>
                <a:gd name="connsiteX5" fmla="*/ 3497 w 10000"/>
                <a:gd name="connsiteY5" fmla="*/ 3621 h 12691"/>
                <a:gd name="connsiteX6" fmla="*/ 3215 w 10000"/>
                <a:gd name="connsiteY6" fmla="*/ 5399 h 12691"/>
                <a:gd name="connsiteX7" fmla="*/ 2509 w 10000"/>
                <a:gd name="connsiteY7" fmla="*/ 3286 h 12691"/>
                <a:gd name="connsiteX8" fmla="*/ 1168 w 10000"/>
                <a:gd name="connsiteY8" fmla="*/ 4286 h 12691"/>
                <a:gd name="connsiteX9" fmla="*/ 532 w 10000"/>
                <a:gd name="connsiteY9" fmla="*/ 4620 h 12691"/>
                <a:gd name="connsiteX10" fmla="*/ 10 w 10000"/>
                <a:gd name="connsiteY10" fmla="*/ 5841 h 12691"/>
                <a:gd name="connsiteX11" fmla="*/ 1009 w 10000"/>
                <a:gd name="connsiteY11" fmla="*/ 6365 h 12691"/>
                <a:gd name="connsiteX12" fmla="*/ 1508 w 10000"/>
                <a:gd name="connsiteY12" fmla="*/ 7677 h 12691"/>
                <a:gd name="connsiteX13" fmla="*/ 2174 w 10000"/>
                <a:gd name="connsiteY13" fmla="*/ 8462 h 12691"/>
                <a:gd name="connsiteX14" fmla="*/ 2841 w 10000"/>
                <a:gd name="connsiteY14" fmla="*/ 9512 h 12691"/>
                <a:gd name="connsiteX15" fmla="*/ 2841 w 10000"/>
                <a:gd name="connsiteY15" fmla="*/ 10300 h 12691"/>
                <a:gd name="connsiteX16" fmla="*/ 3173 w 10000"/>
                <a:gd name="connsiteY16" fmla="*/ 10562 h 12691"/>
                <a:gd name="connsiteX17" fmla="*/ 3839 w 10000"/>
                <a:gd name="connsiteY17" fmla="*/ 11612 h 12691"/>
                <a:gd name="connsiteX18" fmla="*/ 4339 w 10000"/>
                <a:gd name="connsiteY18" fmla="*/ 11349 h 12691"/>
                <a:gd name="connsiteX19" fmla="*/ 5005 w 10000"/>
                <a:gd name="connsiteY19" fmla="*/ 11088 h 12691"/>
                <a:gd name="connsiteX20" fmla="*/ 5836 w 10000"/>
                <a:gd name="connsiteY20" fmla="*/ 12661 h 12691"/>
                <a:gd name="connsiteX21" fmla="*/ 7003 w 10000"/>
                <a:gd name="connsiteY21" fmla="*/ 12661 h 12691"/>
                <a:gd name="connsiteX22" fmla="*/ 7669 w 10000"/>
                <a:gd name="connsiteY22" fmla="*/ 12135 h 12691"/>
                <a:gd name="connsiteX23" fmla="*/ 8335 w 10000"/>
                <a:gd name="connsiteY23" fmla="*/ 11874 h 12691"/>
                <a:gd name="connsiteX24" fmla="*/ 10000 w 10000"/>
                <a:gd name="connsiteY24" fmla="*/ 11088 h 12691"/>
                <a:gd name="connsiteX25" fmla="*/ 10000 w 10000"/>
                <a:gd name="connsiteY25" fmla="*/ 10300 h 12691"/>
                <a:gd name="connsiteX26" fmla="*/ 9501 w 10000"/>
                <a:gd name="connsiteY26" fmla="*/ 10038 h 12691"/>
                <a:gd name="connsiteX27" fmla="*/ 8667 w 10000"/>
                <a:gd name="connsiteY27" fmla="*/ 8200 h 12691"/>
                <a:gd name="connsiteX28" fmla="*/ 8335 w 10000"/>
                <a:gd name="connsiteY28" fmla="*/ 7414 h 12691"/>
                <a:gd name="connsiteX29" fmla="*/ 7835 w 10000"/>
                <a:gd name="connsiteY29" fmla="*/ 6890 h 12691"/>
                <a:gd name="connsiteX30" fmla="*/ 8335 w 10000"/>
                <a:gd name="connsiteY30" fmla="*/ 6104 h 12691"/>
                <a:gd name="connsiteX31" fmla="*/ 8667 w 10000"/>
                <a:gd name="connsiteY31" fmla="*/ 4004 h 12691"/>
                <a:gd name="connsiteX32" fmla="*/ 8835 w 10000"/>
                <a:gd name="connsiteY32" fmla="*/ 3217 h 12691"/>
                <a:gd name="connsiteX33" fmla="*/ 9333 w 10000"/>
                <a:gd name="connsiteY33" fmla="*/ 2692 h 12691"/>
                <a:gd name="connsiteX0" fmla="*/ 9333 w 10000"/>
                <a:gd name="connsiteY0" fmla="*/ 2583 h 12582"/>
                <a:gd name="connsiteX1" fmla="*/ 7945 w 10000"/>
                <a:gd name="connsiteY1" fmla="*/ 2733 h 12582"/>
                <a:gd name="connsiteX2" fmla="*/ 7309 w 10000"/>
                <a:gd name="connsiteY2" fmla="*/ 65 h 12582"/>
                <a:gd name="connsiteX3" fmla="*/ 6321 w 10000"/>
                <a:gd name="connsiteY3" fmla="*/ 3844 h 12582"/>
                <a:gd name="connsiteX4" fmla="*/ 4980 w 10000"/>
                <a:gd name="connsiteY4" fmla="*/ 2511 h 12582"/>
                <a:gd name="connsiteX5" fmla="*/ 3497 w 10000"/>
                <a:gd name="connsiteY5" fmla="*/ 3512 h 12582"/>
                <a:gd name="connsiteX6" fmla="*/ 3215 w 10000"/>
                <a:gd name="connsiteY6" fmla="*/ 5290 h 12582"/>
                <a:gd name="connsiteX7" fmla="*/ 2509 w 10000"/>
                <a:gd name="connsiteY7" fmla="*/ 3177 h 12582"/>
                <a:gd name="connsiteX8" fmla="*/ 1168 w 10000"/>
                <a:gd name="connsiteY8" fmla="*/ 4177 h 12582"/>
                <a:gd name="connsiteX9" fmla="*/ 532 w 10000"/>
                <a:gd name="connsiteY9" fmla="*/ 4511 h 12582"/>
                <a:gd name="connsiteX10" fmla="*/ 10 w 10000"/>
                <a:gd name="connsiteY10" fmla="*/ 5732 h 12582"/>
                <a:gd name="connsiteX11" fmla="*/ 1009 w 10000"/>
                <a:gd name="connsiteY11" fmla="*/ 6256 h 12582"/>
                <a:gd name="connsiteX12" fmla="*/ 1508 w 10000"/>
                <a:gd name="connsiteY12" fmla="*/ 7568 h 12582"/>
                <a:gd name="connsiteX13" fmla="*/ 2174 w 10000"/>
                <a:gd name="connsiteY13" fmla="*/ 8353 h 12582"/>
                <a:gd name="connsiteX14" fmla="*/ 2841 w 10000"/>
                <a:gd name="connsiteY14" fmla="*/ 9403 h 12582"/>
                <a:gd name="connsiteX15" fmla="*/ 2841 w 10000"/>
                <a:gd name="connsiteY15" fmla="*/ 10191 h 12582"/>
                <a:gd name="connsiteX16" fmla="*/ 3173 w 10000"/>
                <a:gd name="connsiteY16" fmla="*/ 10453 h 12582"/>
                <a:gd name="connsiteX17" fmla="*/ 3839 w 10000"/>
                <a:gd name="connsiteY17" fmla="*/ 11503 h 12582"/>
                <a:gd name="connsiteX18" fmla="*/ 4339 w 10000"/>
                <a:gd name="connsiteY18" fmla="*/ 11240 h 12582"/>
                <a:gd name="connsiteX19" fmla="*/ 5005 w 10000"/>
                <a:gd name="connsiteY19" fmla="*/ 10979 h 12582"/>
                <a:gd name="connsiteX20" fmla="*/ 5836 w 10000"/>
                <a:gd name="connsiteY20" fmla="*/ 12552 h 12582"/>
                <a:gd name="connsiteX21" fmla="*/ 7003 w 10000"/>
                <a:gd name="connsiteY21" fmla="*/ 12552 h 12582"/>
                <a:gd name="connsiteX22" fmla="*/ 7669 w 10000"/>
                <a:gd name="connsiteY22" fmla="*/ 12026 h 12582"/>
                <a:gd name="connsiteX23" fmla="*/ 8335 w 10000"/>
                <a:gd name="connsiteY23" fmla="*/ 11765 h 12582"/>
                <a:gd name="connsiteX24" fmla="*/ 10000 w 10000"/>
                <a:gd name="connsiteY24" fmla="*/ 10979 h 12582"/>
                <a:gd name="connsiteX25" fmla="*/ 10000 w 10000"/>
                <a:gd name="connsiteY25" fmla="*/ 10191 h 12582"/>
                <a:gd name="connsiteX26" fmla="*/ 9501 w 10000"/>
                <a:gd name="connsiteY26" fmla="*/ 9929 h 12582"/>
                <a:gd name="connsiteX27" fmla="*/ 8667 w 10000"/>
                <a:gd name="connsiteY27" fmla="*/ 8091 h 12582"/>
                <a:gd name="connsiteX28" fmla="*/ 8335 w 10000"/>
                <a:gd name="connsiteY28" fmla="*/ 7305 h 12582"/>
                <a:gd name="connsiteX29" fmla="*/ 7835 w 10000"/>
                <a:gd name="connsiteY29" fmla="*/ 6781 h 12582"/>
                <a:gd name="connsiteX30" fmla="*/ 8335 w 10000"/>
                <a:gd name="connsiteY30" fmla="*/ 5995 h 12582"/>
                <a:gd name="connsiteX31" fmla="*/ 8667 w 10000"/>
                <a:gd name="connsiteY31" fmla="*/ 3895 h 12582"/>
                <a:gd name="connsiteX32" fmla="*/ 8835 w 10000"/>
                <a:gd name="connsiteY32" fmla="*/ 3108 h 12582"/>
                <a:gd name="connsiteX33" fmla="*/ 9333 w 10000"/>
                <a:gd name="connsiteY33" fmla="*/ 2583 h 12582"/>
                <a:gd name="connsiteX0" fmla="*/ 9333 w 10000"/>
                <a:gd name="connsiteY0" fmla="*/ 2730 h 12729"/>
                <a:gd name="connsiteX1" fmla="*/ 8439 w 10000"/>
                <a:gd name="connsiteY1" fmla="*/ 657 h 12729"/>
                <a:gd name="connsiteX2" fmla="*/ 7309 w 10000"/>
                <a:gd name="connsiteY2" fmla="*/ 212 h 12729"/>
                <a:gd name="connsiteX3" fmla="*/ 6321 w 10000"/>
                <a:gd name="connsiteY3" fmla="*/ 3991 h 12729"/>
                <a:gd name="connsiteX4" fmla="*/ 4980 w 10000"/>
                <a:gd name="connsiteY4" fmla="*/ 2658 h 12729"/>
                <a:gd name="connsiteX5" fmla="*/ 3497 w 10000"/>
                <a:gd name="connsiteY5" fmla="*/ 3659 h 12729"/>
                <a:gd name="connsiteX6" fmla="*/ 3215 w 10000"/>
                <a:gd name="connsiteY6" fmla="*/ 5437 h 12729"/>
                <a:gd name="connsiteX7" fmla="*/ 2509 w 10000"/>
                <a:gd name="connsiteY7" fmla="*/ 3324 h 12729"/>
                <a:gd name="connsiteX8" fmla="*/ 1168 w 10000"/>
                <a:gd name="connsiteY8" fmla="*/ 4324 h 12729"/>
                <a:gd name="connsiteX9" fmla="*/ 532 w 10000"/>
                <a:gd name="connsiteY9" fmla="*/ 4658 h 12729"/>
                <a:gd name="connsiteX10" fmla="*/ 10 w 10000"/>
                <a:gd name="connsiteY10" fmla="*/ 5879 h 12729"/>
                <a:gd name="connsiteX11" fmla="*/ 1009 w 10000"/>
                <a:gd name="connsiteY11" fmla="*/ 6403 h 12729"/>
                <a:gd name="connsiteX12" fmla="*/ 1508 w 10000"/>
                <a:gd name="connsiteY12" fmla="*/ 7715 h 12729"/>
                <a:gd name="connsiteX13" fmla="*/ 2174 w 10000"/>
                <a:gd name="connsiteY13" fmla="*/ 8500 h 12729"/>
                <a:gd name="connsiteX14" fmla="*/ 2841 w 10000"/>
                <a:gd name="connsiteY14" fmla="*/ 9550 h 12729"/>
                <a:gd name="connsiteX15" fmla="*/ 2841 w 10000"/>
                <a:gd name="connsiteY15" fmla="*/ 10338 h 12729"/>
                <a:gd name="connsiteX16" fmla="*/ 3173 w 10000"/>
                <a:gd name="connsiteY16" fmla="*/ 10600 h 12729"/>
                <a:gd name="connsiteX17" fmla="*/ 3839 w 10000"/>
                <a:gd name="connsiteY17" fmla="*/ 11650 h 12729"/>
                <a:gd name="connsiteX18" fmla="*/ 4339 w 10000"/>
                <a:gd name="connsiteY18" fmla="*/ 11387 h 12729"/>
                <a:gd name="connsiteX19" fmla="*/ 5005 w 10000"/>
                <a:gd name="connsiteY19" fmla="*/ 11126 h 12729"/>
                <a:gd name="connsiteX20" fmla="*/ 5836 w 10000"/>
                <a:gd name="connsiteY20" fmla="*/ 12699 h 12729"/>
                <a:gd name="connsiteX21" fmla="*/ 7003 w 10000"/>
                <a:gd name="connsiteY21" fmla="*/ 12699 h 12729"/>
                <a:gd name="connsiteX22" fmla="*/ 7669 w 10000"/>
                <a:gd name="connsiteY22" fmla="*/ 12173 h 12729"/>
                <a:gd name="connsiteX23" fmla="*/ 8335 w 10000"/>
                <a:gd name="connsiteY23" fmla="*/ 11912 h 12729"/>
                <a:gd name="connsiteX24" fmla="*/ 10000 w 10000"/>
                <a:gd name="connsiteY24" fmla="*/ 11126 h 12729"/>
                <a:gd name="connsiteX25" fmla="*/ 10000 w 10000"/>
                <a:gd name="connsiteY25" fmla="*/ 10338 h 12729"/>
                <a:gd name="connsiteX26" fmla="*/ 9501 w 10000"/>
                <a:gd name="connsiteY26" fmla="*/ 10076 h 12729"/>
                <a:gd name="connsiteX27" fmla="*/ 8667 w 10000"/>
                <a:gd name="connsiteY27" fmla="*/ 8238 h 12729"/>
                <a:gd name="connsiteX28" fmla="*/ 8335 w 10000"/>
                <a:gd name="connsiteY28" fmla="*/ 7452 h 12729"/>
                <a:gd name="connsiteX29" fmla="*/ 7835 w 10000"/>
                <a:gd name="connsiteY29" fmla="*/ 6928 h 12729"/>
                <a:gd name="connsiteX30" fmla="*/ 8335 w 10000"/>
                <a:gd name="connsiteY30" fmla="*/ 6142 h 12729"/>
                <a:gd name="connsiteX31" fmla="*/ 8667 w 10000"/>
                <a:gd name="connsiteY31" fmla="*/ 4042 h 12729"/>
                <a:gd name="connsiteX32" fmla="*/ 8835 w 10000"/>
                <a:gd name="connsiteY32" fmla="*/ 3255 h 12729"/>
                <a:gd name="connsiteX33" fmla="*/ 9333 w 10000"/>
                <a:gd name="connsiteY33" fmla="*/ 2730 h 12729"/>
                <a:gd name="connsiteX0" fmla="*/ 9333 w 10000"/>
                <a:gd name="connsiteY0" fmla="*/ 2594 h 12593"/>
                <a:gd name="connsiteX1" fmla="*/ 8157 w 10000"/>
                <a:gd name="connsiteY1" fmla="*/ 2299 h 12593"/>
                <a:gd name="connsiteX2" fmla="*/ 7309 w 10000"/>
                <a:gd name="connsiteY2" fmla="*/ 76 h 12593"/>
                <a:gd name="connsiteX3" fmla="*/ 6321 w 10000"/>
                <a:gd name="connsiteY3" fmla="*/ 3855 h 12593"/>
                <a:gd name="connsiteX4" fmla="*/ 4980 w 10000"/>
                <a:gd name="connsiteY4" fmla="*/ 2522 h 12593"/>
                <a:gd name="connsiteX5" fmla="*/ 3497 w 10000"/>
                <a:gd name="connsiteY5" fmla="*/ 3523 h 12593"/>
                <a:gd name="connsiteX6" fmla="*/ 3215 w 10000"/>
                <a:gd name="connsiteY6" fmla="*/ 5301 h 12593"/>
                <a:gd name="connsiteX7" fmla="*/ 2509 w 10000"/>
                <a:gd name="connsiteY7" fmla="*/ 3188 h 12593"/>
                <a:gd name="connsiteX8" fmla="*/ 1168 w 10000"/>
                <a:gd name="connsiteY8" fmla="*/ 4188 h 12593"/>
                <a:gd name="connsiteX9" fmla="*/ 532 w 10000"/>
                <a:gd name="connsiteY9" fmla="*/ 4522 h 12593"/>
                <a:gd name="connsiteX10" fmla="*/ 10 w 10000"/>
                <a:gd name="connsiteY10" fmla="*/ 5743 h 12593"/>
                <a:gd name="connsiteX11" fmla="*/ 1009 w 10000"/>
                <a:gd name="connsiteY11" fmla="*/ 6267 h 12593"/>
                <a:gd name="connsiteX12" fmla="*/ 1508 w 10000"/>
                <a:gd name="connsiteY12" fmla="*/ 7579 h 12593"/>
                <a:gd name="connsiteX13" fmla="*/ 2174 w 10000"/>
                <a:gd name="connsiteY13" fmla="*/ 8364 h 12593"/>
                <a:gd name="connsiteX14" fmla="*/ 2841 w 10000"/>
                <a:gd name="connsiteY14" fmla="*/ 9414 h 12593"/>
                <a:gd name="connsiteX15" fmla="*/ 2841 w 10000"/>
                <a:gd name="connsiteY15" fmla="*/ 10202 h 12593"/>
                <a:gd name="connsiteX16" fmla="*/ 3173 w 10000"/>
                <a:gd name="connsiteY16" fmla="*/ 10464 h 12593"/>
                <a:gd name="connsiteX17" fmla="*/ 3839 w 10000"/>
                <a:gd name="connsiteY17" fmla="*/ 11514 h 12593"/>
                <a:gd name="connsiteX18" fmla="*/ 4339 w 10000"/>
                <a:gd name="connsiteY18" fmla="*/ 11251 h 12593"/>
                <a:gd name="connsiteX19" fmla="*/ 5005 w 10000"/>
                <a:gd name="connsiteY19" fmla="*/ 10990 h 12593"/>
                <a:gd name="connsiteX20" fmla="*/ 5836 w 10000"/>
                <a:gd name="connsiteY20" fmla="*/ 12563 h 12593"/>
                <a:gd name="connsiteX21" fmla="*/ 7003 w 10000"/>
                <a:gd name="connsiteY21" fmla="*/ 12563 h 12593"/>
                <a:gd name="connsiteX22" fmla="*/ 7669 w 10000"/>
                <a:gd name="connsiteY22" fmla="*/ 12037 h 12593"/>
                <a:gd name="connsiteX23" fmla="*/ 8335 w 10000"/>
                <a:gd name="connsiteY23" fmla="*/ 11776 h 12593"/>
                <a:gd name="connsiteX24" fmla="*/ 10000 w 10000"/>
                <a:gd name="connsiteY24" fmla="*/ 10990 h 12593"/>
                <a:gd name="connsiteX25" fmla="*/ 10000 w 10000"/>
                <a:gd name="connsiteY25" fmla="*/ 10202 h 12593"/>
                <a:gd name="connsiteX26" fmla="*/ 9501 w 10000"/>
                <a:gd name="connsiteY26" fmla="*/ 9940 h 12593"/>
                <a:gd name="connsiteX27" fmla="*/ 8667 w 10000"/>
                <a:gd name="connsiteY27" fmla="*/ 8102 h 12593"/>
                <a:gd name="connsiteX28" fmla="*/ 8335 w 10000"/>
                <a:gd name="connsiteY28" fmla="*/ 7316 h 12593"/>
                <a:gd name="connsiteX29" fmla="*/ 7835 w 10000"/>
                <a:gd name="connsiteY29" fmla="*/ 6792 h 12593"/>
                <a:gd name="connsiteX30" fmla="*/ 8335 w 10000"/>
                <a:gd name="connsiteY30" fmla="*/ 6006 h 12593"/>
                <a:gd name="connsiteX31" fmla="*/ 8667 w 10000"/>
                <a:gd name="connsiteY31" fmla="*/ 3906 h 12593"/>
                <a:gd name="connsiteX32" fmla="*/ 8835 w 10000"/>
                <a:gd name="connsiteY32" fmla="*/ 3119 h 12593"/>
                <a:gd name="connsiteX33" fmla="*/ 9333 w 10000"/>
                <a:gd name="connsiteY33" fmla="*/ 2594 h 12593"/>
                <a:gd name="connsiteX0" fmla="*/ 9333 w 10000"/>
                <a:gd name="connsiteY0" fmla="*/ 2594 h 12593"/>
                <a:gd name="connsiteX1" fmla="*/ 7663 w 10000"/>
                <a:gd name="connsiteY1" fmla="*/ 2299 h 12593"/>
                <a:gd name="connsiteX2" fmla="*/ 7309 w 10000"/>
                <a:gd name="connsiteY2" fmla="*/ 76 h 12593"/>
                <a:gd name="connsiteX3" fmla="*/ 6321 w 10000"/>
                <a:gd name="connsiteY3" fmla="*/ 3855 h 12593"/>
                <a:gd name="connsiteX4" fmla="*/ 4980 w 10000"/>
                <a:gd name="connsiteY4" fmla="*/ 2522 h 12593"/>
                <a:gd name="connsiteX5" fmla="*/ 3497 w 10000"/>
                <a:gd name="connsiteY5" fmla="*/ 3523 h 12593"/>
                <a:gd name="connsiteX6" fmla="*/ 3215 w 10000"/>
                <a:gd name="connsiteY6" fmla="*/ 5301 h 12593"/>
                <a:gd name="connsiteX7" fmla="*/ 2509 w 10000"/>
                <a:gd name="connsiteY7" fmla="*/ 3188 h 12593"/>
                <a:gd name="connsiteX8" fmla="*/ 1168 w 10000"/>
                <a:gd name="connsiteY8" fmla="*/ 4188 h 12593"/>
                <a:gd name="connsiteX9" fmla="*/ 532 w 10000"/>
                <a:gd name="connsiteY9" fmla="*/ 4522 h 12593"/>
                <a:gd name="connsiteX10" fmla="*/ 10 w 10000"/>
                <a:gd name="connsiteY10" fmla="*/ 5743 h 12593"/>
                <a:gd name="connsiteX11" fmla="*/ 1009 w 10000"/>
                <a:gd name="connsiteY11" fmla="*/ 6267 h 12593"/>
                <a:gd name="connsiteX12" fmla="*/ 1508 w 10000"/>
                <a:gd name="connsiteY12" fmla="*/ 7579 h 12593"/>
                <a:gd name="connsiteX13" fmla="*/ 2174 w 10000"/>
                <a:gd name="connsiteY13" fmla="*/ 8364 h 12593"/>
                <a:gd name="connsiteX14" fmla="*/ 2841 w 10000"/>
                <a:gd name="connsiteY14" fmla="*/ 9414 h 12593"/>
                <a:gd name="connsiteX15" fmla="*/ 2841 w 10000"/>
                <a:gd name="connsiteY15" fmla="*/ 10202 h 12593"/>
                <a:gd name="connsiteX16" fmla="*/ 3173 w 10000"/>
                <a:gd name="connsiteY16" fmla="*/ 10464 h 12593"/>
                <a:gd name="connsiteX17" fmla="*/ 3839 w 10000"/>
                <a:gd name="connsiteY17" fmla="*/ 11514 h 12593"/>
                <a:gd name="connsiteX18" fmla="*/ 4339 w 10000"/>
                <a:gd name="connsiteY18" fmla="*/ 11251 h 12593"/>
                <a:gd name="connsiteX19" fmla="*/ 5005 w 10000"/>
                <a:gd name="connsiteY19" fmla="*/ 10990 h 12593"/>
                <a:gd name="connsiteX20" fmla="*/ 5836 w 10000"/>
                <a:gd name="connsiteY20" fmla="*/ 12563 h 12593"/>
                <a:gd name="connsiteX21" fmla="*/ 7003 w 10000"/>
                <a:gd name="connsiteY21" fmla="*/ 12563 h 12593"/>
                <a:gd name="connsiteX22" fmla="*/ 7669 w 10000"/>
                <a:gd name="connsiteY22" fmla="*/ 12037 h 12593"/>
                <a:gd name="connsiteX23" fmla="*/ 8335 w 10000"/>
                <a:gd name="connsiteY23" fmla="*/ 11776 h 12593"/>
                <a:gd name="connsiteX24" fmla="*/ 10000 w 10000"/>
                <a:gd name="connsiteY24" fmla="*/ 10990 h 12593"/>
                <a:gd name="connsiteX25" fmla="*/ 10000 w 10000"/>
                <a:gd name="connsiteY25" fmla="*/ 10202 h 12593"/>
                <a:gd name="connsiteX26" fmla="*/ 9501 w 10000"/>
                <a:gd name="connsiteY26" fmla="*/ 9940 h 12593"/>
                <a:gd name="connsiteX27" fmla="*/ 8667 w 10000"/>
                <a:gd name="connsiteY27" fmla="*/ 8102 h 12593"/>
                <a:gd name="connsiteX28" fmla="*/ 8335 w 10000"/>
                <a:gd name="connsiteY28" fmla="*/ 7316 h 12593"/>
                <a:gd name="connsiteX29" fmla="*/ 7835 w 10000"/>
                <a:gd name="connsiteY29" fmla="*/ 6792 h 12593"/>
                <a:gd name="connsiteX30" fmla="*/ 8335 w 10000"/>
                <a:gd name="connsiteY30" fmla="*/ 6006 h 12593"/>
                <a:gd name="connsiteX31" fmla="*/ 8667 w 10000"/>
                <a:gd name="connsiteY31" fmla="*/ 3906 h 12593"/>
                <a:gd name="connsiteX32" fmla="*/ 8835 w 10000"/>
                <a:gd name="connsiteY32" fmla="*/ 3119 h 12593"/>
                <a:gd name="connsiteX33" fmla="*/ 9333 w 10000"/>
                <a:gd name="connsiteY33" fmla="*/ 2594 h 12593"/>
                <a:gd name="connsiteX0" fmla="*/ 9333 w 10000"/>
                <a:gd name="connsiteY0" fmla="*/ 2603 h 12602"/>
                <a:gd name="connsiteX1" fmla="*/ 7875 w 10000"/>
                <a:gd name="connsiteY1" fmla="*/ 1975 h 12602"/>
                <a:gd name="connsiteX2" fmla="*/ 7309 w 10000"/>
                <a:gd name="connsiteY2" fmla="*/ 85 h 12602"/>
                <a:gd name="connsiteX3" fmla="*/ 6321 w 10000"/>
                <a:gd name="connsiteY3" fmla="*/ 3864 h 12602"/>
                <a:gd name="connsiteX4" fmla="*/ 4980 w 10000"/>
                <a:gd name="connsiteY4" fmla="*/ 2531 h 12602"/>
                <a:gd name="connsiteX5" fmla="*/ 3497 w 10000"/>
                <a:gd name="connsiteY5" fmla="*/ 3532 h 12602"/>
                <a:gd name="connsiteX6" fmla="*/ 3215 w 10000"/>
                <a:gd name="connsiteY6" fmla="*/ 5310 h 12602"/>
                <a:gd name="connsiteX7" fmla="*/ 2509 w 10000"/>
                <a:gd name="connsiteY7" fmla="*/ 3197 h 12602"/>
                <a:gd name="connsiteX8" fmla="*/ 1168 w 10000"/>
                <a:gd name="connsiteY8" fmla="*/ 4197 h 12602"/>
                <a:gd name="connsiteX9" fmla="*/ 532 w 10000"/>
                <a:gd name="connsiteY9" fmla="*/ 4531 h 12602"/>
                <a:gd name="connsiteX10" fmla="*/ 10 w 10000"/>
                <a:gd name="connsiteY10" fmla="*/ 5752 h 12602"/>
                <a:gd name="connsiteX11" fmla="*/ 1009 w 10000"/>
                <a:gd name="connsiteY11" fmla="*/ 6276 h 12602"/>
                <a:gd name="connsiteX12" fmla="*/ 1508 w 10000"/>
                <a:gd name="connsiteY12" fmla="*/ 7588 h 12602"/>
                <a:gd name="connsiteX13" fmla="*/ 2174 w 10000"/>
                <a:gd name="connsiteY13" fmla="*/ 8373 h 12602"/>
                <a:gd name="connsiteX14" fmla="*/ 2841 w 10000"/>
                <a:gd name="connsiteY14" fmla="*/ 9423 h 12602"/>
                <a:gd name="connsiteX15" fmla="*/ 2841 w 10000"/>
                <a:gd name="connsiteY15" fmla="*/ 10211 h 12602"/>
                <a:gd name="connsiteX16" fmla="*/ 3173 w 10000"/>
                <a:gd name="connsiteY16" fmla="*/ 10473 h 12602"/>
                <a:gd name="connsiteX17" fmla="*/ 3839 w 10000"/>
                <a:gd name="connsiteY17" fmla="*/ 11523 h 12602"/>
                <a:gd name="connsiteX18" fmla="*/ 4339 w 10000"/>
                <a:gd name="connsiteY18" fmla="*/ 11260 h 12602"/>
                <a:gd name="connsiteX19" fmla="*/ 5005 w 10000"/>
                <a:gd name="connsiteY19" fmla="*/ 10999 h 12602"/>
                <a:gd name="connsiteX20" fmla="*/ 5836 w 10000"/>
                <a:gd name="connsiteY20" fmla="*/ 12572 h 12602"/>
                <a:gd name="connsiteX21" fmla="*/ 7003 w 10000"/>
                <a:gd name="connsiteY21" fmla="*/ 12572 h 12602"/>
                <a:gd name="connsiteX22" fmla="*/ 7669 w 10000"/>
                <a:gd name="connsiteY22" fmla="*/ 12046 h 12602"/>
                <a:gd name="connsiteX23" fmla="*/ 8335 w 10000"/>
                <a:gd name="connsiteY23" fmla="*/ 11785 h 12602"/>
                <a:gd name="connsiteX24" fmla="*/ 10000 w 10000"/>
                <a:gd name="connsiteY24" fmla="*/ 10999 h 12602"/>
                <a:gd name="connsiteX25" fmla="*/ 10000 w 10000"/>
                <a:gd name="connsiteY25" fmla="*/ 10211 h 12602"/>
                <a:gd name="connsiteX26" fmla="*/ 9501 w 10000"/>
                <a:gd name="connsiteY26" fmla="*/ 9949 h 12602"/>
                <a:gd name="connsiteX27" fmla="*/ 8667 w 10000"/>
                <a:gd name="connsiteY27" fmla="*/ 8111 h 12602"/>
                <a:gd name="connsiteX28" fmla="*/ 8335 w 10000"/>
                <a:gd name="connsiteY28" fmla="*/ 7325 h 12602"/>
                <a:gd name="connsiteX29" fmla="*/ 7835 w 10000"/>
                <a:gd name="connsiteY29" fmla="*/ 6801 h 12602"/>
                <a:gd name="connsiteX30" fmla="*/ 8335 w 10000"/>
                <a:gd name="connsiteY30" fmla="*/ 6015 h 12602"/>
                <a:gd name="connsiteX31" fmla="*/ 8667 w 10000"/>
                <a:gd name="connsiteY31" fmla="*/ 3915 h 12602"/>
                <a:gd name="connsiteX32" fmla="*/ 8835 w 10000"/>
                <a:gd name="connsiteY32" fmla="*/ 3128 h 12602"/>
                <a:gd name="connsiteX33" fmla="*/ 9333 w 10000"/>
                <a:gd name="connsiteY33" fmla="*/ 2603 h 12602"/>
                <a:gd name="connsiteX0" fmla="*/ 9333 w 10000"/>
                <a:gd name="connsiteY0" fmla="*/ 2594 h 12593"/>
                <a:gd name="connsiteX1" fmla="*/ 7875 w 10000"/>
                <a:gd name="connsiteY1" fmla="*/ 1966 h 12593"/>
                <a:gd name="connsiteX2" fmla="*/ 7309 w 10000"/>
                <a:gd name="connsiteY2" fmla="*/ 76 h 12593"/>
                <a:gd name="connsiteX3" fmla="*/ 6321 w 10000"/>
                <a:gd name="connsiteY3" fmla="*/ 3855 h 12593"/>
                <a:gd name="connsiteX4" fmla="*/ 4980 w 10000"/>
                <a:gd name="connsiteY4" fmla="*/ 2522 h 12593"/>
                <a:gd name="connsiteX5" fmla="*/ 3497 w 10000"/>
                <a:gd name="connsiteY5" fmla="*/ 3523 h 12593"/>
                <a:gd name="connsiteX6" fmla="*/ 3215 w 10000"/>
                <a:gd name="connsiteY6" fmla="*/ 5301 h 12593"/>
                <a:gd name="connsiteX7" fmla="*/ 2509 w 10000"/>
                <a:gd name="connsiteY7" fmla="*/ 3188 h 12593"/>
                <a:gd name="connsiteX8" fmla="*/ 1168 w 10000"/>
                <a:gd name="connsiteY8" fmla="*/ 4188 h 12593"/>
                <a:gd name="connsiteX9" fmla="*/ 532 w 10000"/>
                <a:gd name="connsiteY9" fmla="*/ 4522 h 12593"/>
                <a:gd name="connsiteX10" fmla="*/ 10 w 10000"/>
                <a:gd name="connsiteY10" fmla="*/ 5743 h 12593"/>
                <a:gd name="connsiteX11" fmla="*/ 1009 w 10000"/>
                <a:gd name="connsiteY11" fmla="*/ 6267 h 12593"/>
                <a:gd name="connsiteX12" fmla="*/ 1508 w 10000"/>
                <a:gd name="connsiteY12" fmla="*/ 7579 h 12593"/>
                <a:gd name="connsiteX13" fmla="*/ 2174 w 10000"/>
                <a:gd name="connsiteY13" fmla="*/ 8364 h 12593"/>
                <a:gd name="connsiteX14" fmla="*/ 2841 w 10000"/>
                <a:gd name="connsiteY14" fmla="*/ 9414 h 12593"/>
                <a:gd name="connsiteX15" fmla="*/ 2841 w 10000"/>
                <a:gd name="connsiteY15" fmla="*/ 10202 h 12593"/>
                <a:gd name="connsiteX16" fmla="*/ 3173 w 10000"/>
                <a:gd name="connsiteY16" fmla="*/ 10464 h 12593"/>
                <a:gd name="connsiteX17" fmla="*/ 3839 w 10000"/>
                <a:gd name="connsiteY17" fmla="*/ 11514 h 12593"/>
                <a:gd name="connsiteX18" fmla="*/ 4339 w 10000"/>
                <a:gd name="connsiteY18" fmla="*/ 11251 h 12593"/>
                <a:gd name="connsiteX19" fmla="*/ 5005 w 10000"/>
                <a:gd name="connsiteY19" fmla="*/ 10990 h 12593"/>
                <a:gd name="connsiteX20" fmla="*/ 5836 w 10000"/>
                <a:gd name="connsiteY20" fmla="*/ 12563 h 12593"/>
                <a:gd name="connsiteX21" fmla="*/ 7003 w 10000"/>
                <a:gd name="connsiteY21" fmla="*/ 12563 h 12593"/>
                <a:gd name="connsiteX22" fmla="*/ 7669 w 10000"/>
                <a:gd name="connsiteY22" fmla="*/ 12037 h 12593"/>
                <a:gd name="connsiteX23" fmla="*/ 8335 w 10000"/>
                <a:gd name="connsiteY23" fmla="*/ 11776 h 12593"/>
                <a:gd name="connsiteX24" fmla="*/ 10000 w 10000"/>
                <a:gd name="connsiteY24" fmla="*/ 10990 h 12593"/>
                <a:gd name="connsiteX25" fmla="*/ 10000 w 10000"/>
                <a:gd name="connsiteY25" fmla="*/ 10202 h 12593"/>
                <a:gd name="connsiteX26" fmla="*/ 9501 w 10000"/>
                <a:gd name="connsiteY26" fmla="*/ 9940 h 12593"/>
                <a:gd name="connsiteX27" fmla="*/ 8667 w 10000"/>
                <a:gd name="connsiteY27" fmla="*/ 8102 h 12593"/>
                <a:gd name="connsiteX28" fmla="*/ 8335 w 10000"/>
                <a:gd name="connsiteY28" fmla="*/ 7316 h 12593"/>
                <a:gd name="connsiteX29" fmla="*/ 7835 w 10000"/>
                <a:gd name="connsiteY29" fmla="*/ 6792 h 12593"/>
                <a:gd name="connsiteX30" fmla="*/ 8335 w 10000"/>
                <a:gd name="connsiteY30" fmla="*/ 6006 h 12593"/>
                <a:gd name="connsiteX31" fmla="*/ 8667 w 10000"/>
                <a:gd name="connsiteY31" fmla="*/ 3906 h 12593"/>
                <a:gd name="connsiteX32" fmla="*/ 8835 w 10000"/>
                <a:gd name="connsiteY32" fmla="*/ 3119 h 12593"/>
                <a:gd name="connsiteX33" fmla="*/ 9333 w 10000"/>
                <a:gd name="connsiteY33" fmla="*/ 2594 h 12593"/>
                <a:gd name="connsiteX0" fmla="*/ 9333 w 10000"/>
                <a:gd name="connsiteY0" fmla="*/ 2594 h 12593"/>
                <a:gd name="connsiteX1" fmla="*/ 7875 w 10000"/>
                <a:gd name="connsiteY1" fmla="*/ 1966 h 12593"/>
                <a:gd name="connsiteX2" fmla="*/ 7309 w 10000"/>
                <a:gd name="connsiteY2" fmla="*/ 76 h 12593"/>
                <a:gd name="connsiteX3" fmla="*/ 6321 w 10000"/>
                <a:gd name="connsiteY3" fmla="*/ 3855 h 12593"/>
                <a:gd name="connsiteX4" fmla="*/ 4980 w 10000"/>
                <a:gd name="connsiteY4" fmla="*/ 2522 h 12593"/>
                <a:gd name="connsiteX5" fmla="*/ 3497 w 10000"/>
                <a:gd name="connsiteY5" fmla="*/ 3523 h 12593"/>
                <a:gd name="connsiteX6" fmla="*/ 3215 w 10000"/>
                <a:gd name="connsiteY6" fmla="*/ 5301 h 12593"/>
                <a:gd name="connsiteX7" fmla="*/ 2509 w 10000"/>
                <a:gd name="connsiteY7" fmla="*/ 3188 h 12593"/>
                <a:gd name="connsiteX8" fmla="*/ 1168 w 10000"/>
                <a:gd name="connsiteY8" fmla="*/ 4188 h 12593"/>
                <a:gd name="connsiteX9" fmla="*/ 532 w 10000"/>
                <a:gd name="connsiteY9" fmla="*/ 4522 h 12593"/>
                <a:gd name="connsiteX10" fmla="*/ 10 w 10000"/>
                <a:gd name="connsiteY10" fmla="*/ 5743 h 12593"/>
                <a:gd name="connsiteX11" fmla="*/ 1009 w 10000"/>
                <a:gd name="connsiteY11" fmla="*/ 6267 h 12593"/>
                <a:gd name="connsiteX12" fmla="*/ 1508 w 10000"/>
                <a:gd name="connsiteY12" fmla="*/ 7579 h 12593"/>
                <a:gd name="connsiteX13" fmla="*/ 2174 w 10000"/>
                <a:gd name="connsiteY13" fmla="*/ 8364 h 12593"/>
                <a:gd name="connsiteX14" fmla="*/ 2841 w 10000"/>
                <a:gd name="connsiteY14" fmla="*/ 9414 h 12593"/>
                <a:gd name="connsiteX15" fmla="*/ 2841 w 10000"/>
                <a:gd name="connsiteY15" fmla="*/ 10202 h 12593"/>
                <a:gd name="connsiteX16" fmla="*/ 3173 w 10000"/>
                <a:gd name="connsiteY16" fmla="*/ 10464 h 12593"/>
                <a:gd name="connsiteX17" fmla="*/ 3839 w 10000"/>
                <a:gd name="connsiteY17" fmla="*/ 11514 h 12593"/>
                <a:gd name="connsiteX18" fmla="*/ 4339 w 10000"/>
                <a:gd name="connsiteY18" fmla="*/ 11251 h 12593"/>
                <a:gd name="connsiteX19" fmla="*/ 5005 w 10000"/>
                <a:gd name="connsiteY19" fmla="*/ 10990 h 12593"/>
                <a:gd name="connsiteX20" fmla="*/ 5836 w 10000"/>
                <a:gd name="connsiteY20" fmla="*/ 12563 h 12593"/>
                <a:gd name="connsiteX21" fmla="*/ 7003 w 10000"/>
                <a:gd name="connsiteY21" fmla="*/ 12563 h 12593"/>
                <a:gd name="connsiteX22" fmla="*/ 7669 w 10000"/>
                <a:gd name="connsiteY22" fmla="*/ 12037 h 12593"/>
                <a:gd name="connsiteX23" fmla="*/ 8335 w 10000"/>
                <a:gd name="connsiteY23" fmla="*/ 11776 h 12593"/>
                <a:gd name="connsiteX24" fmla="*/ 10000 w 10000"/>
                <a:gd name="connsiteY24" fmla="*/ 10990 h 12593"/>
                <a:gd name="connsiteX25" fmla="*/ 10000 w 10000"/>
                <a:gd name="connsiteY25" fmla="*/ 10202 h 12593"/>
                <a:gd name="connsiteX26" fmla="*/ 9501 w 10000"/>
                <a:gd name="connsiteY26" fmla="*/ 9940 h 12593"/>
                <a:gd name="connsiteX27" fmla="*/ 8667 w 10000"/>
                <a:gd name="connsiteY27" fmla="*/ 8102 h 12593"/>
                <a:gd name="connsiteX28" fmla="*/ 8335 w 10000"/>
                <a:gd name="connsiteY28" fmla="*/ 7316 h 12593"/>
                <a:gd name="connsiteX29" fmla="*/ 7835 w 10000"/>
                <a:gd name="connsiteY29" fmla="*/ 6792 h 12593"/>
                <a:gd name="connsiteX30" fmla="*/ 8335 w 10000"/>
                <a:gd name="connsiteY30" fmla="*/ 6006 h 12593"/>
                <a:gd name="connsiteX31" fmla="*/ 8667 w 10000"/>
                <a:gd name="connsiteY31" fmla="*/ 3906 h 12593"/>
                <a:gd name="connsiteX32" fmla="*/ 9259 w 10000"/>
                <a:gd name="connsiteY32" fmla="*/ 3008 h 12593"/>
                <a:gd name="connsiteX33" fmla="*/ 9333 w 10000"/>
                <a:gd name="connsiteY33" fmla="*/ 2594 h 12593"/>
                <a:gd name="connsiteX0" fmla="*/ 9333 w 10000"/>
                <a:gd name="connsiteY0" fmla="*/ 2588 h 12587"/>
                <a:gd name="connsiteX1" fmla="*/ 7875 w 10000"/>
                <a:gd name="connsiteY1" fmla="*/ 1960 h 12587"/>
                <a:gd name="connsiteX2" fmla="*/ 7309 w 10000"/>
                <a:gd name="connsiteY2" fmla="*/ 70 h 12587"/>
                <a:gd name="connsiteX3" fmla="*/ 6321 w 10000"/>
                <a:gd name="connsiteY3" fmla="*/ 3849 h 12587"/>
                <a:gd name="connsiteX4" fmla="*/ 4980 w 10000"/>
                <a:gd name="connsiteY4" fmla="*/ 2516 h 12587"/>
                <a:gd name="connsiteX5" fmla="*/ 3497 w 10000"/>
                <a:gd name="connsiteY5" fmla="*/ 3517 h 12587"/>
                <a:gd name="connsiteX6" fmla="*/ 3215 w 10000"/>
                <a:gd name="connsiteY6" fmla="*/ 5295 h 12587"/>
                <a:gd name="connsiteX7" fmla="*/ 2509 w 10000"/>
                <a:gd name="connsiteY7" fmla="*/ 3182 h 12587"/>
                <a:gd name="connsiteX8" fmla="*/ 1168 w 10000"/>
                <a:gd name="connsiteY8" fmla="*/ 4182 h 12587"/>
                <a:gd name="connsiteX9" fmla="*/ 532 w 10000"/>
                <a:gd name="connsiteY9" fmla="*/ 4516 h 12587"/>
                <a:gd name="connsiteX10" fmla="*/ 10 w 10000"/>
                <a:gd name="connsiteY10" fmla="*/ 5737 h 12587"/>
                <a:gd name="connsiteX11" fmla="*/ 1009 w 10000"/>
                <a:gd name="connsiteY11" fmla="*/ 6261 h 12587"/>
                <a:gd name="connsiteX12" fmla="*/ 1508 w 10000"/>
                <a:gd name="connsiteY12" fmla="*/ 7573 h 12587"/>
                <a:gd name="connsiteX13" fmla="*/ 2174 w 10000"/>
                <a:gd name="connsiteY13" fmla="*/ 8358 h 12587"/>
                <a:gd name="connsiteX14" fmla="*/ 2841 w 10000"/>
                <a:gd name="connsiteY14" fmla="*/ 9408 h 12587"/>
                <a:gd name="connsiteX15" fmla="*/ 2841 w 10000"/>
                <a:gd name="connsiteY15" fmla="*/ 10196 h 12587"/>
                <a:gd name="connsiteX16" fmla="*/ 3173 w 10000"/>
                <a:gd name="connsiteY16" fmla="*/ 10458 h 12587"/>
                <a:gd name="connsiteX17" fmla="*/ 3839 w 10000"/>
                <a:gd name="connsiteY17" fmla="*/ 11508 h 12587"/>
                <a:gd name="connsiteX18" fmla="*/ 4339 w 10000"/>
                <a:gd name="connsiteY18" fmla="*/ 11245 h 12587"/>
                <a:gd name="connsiteX19" fmla="*/ 5005 w 10000"/>
                <a:gd name="connsiteY19" fmla="*/ 10984 h 12587"/>
                <a:gd name="connsiteX20" fmla="*/ 5836 w 10000"/>
                <a:gd name="connsiteY20" fmla="*/ 12557 h 12587"/>
                <a:gd name="connsiteX21" fmla="*/ 7003 w 10000"/>
                <a:gd name="connsiteY21" fmla="*/ 12557 h 12587"/>
                <a:gd name="connsiteX22" fmla="*/ 7669 w 10000"/>
                <a:gd name="connsiteY22" fmla="*/ 12031 h 12587"/>
                <a:gd name="connsiteX23" fmla="*/ 8335 w 10000"/>
                <a:gd name="connsiteY23" fmla="*/ 11770 h 12587"/>
                <a:gd name="connsiteX24" fmla="*/ 10000 w 10000"/>
                <a:gd name="connsiteY24" fmla="*/ 10984 h 12587"/>
                <a:gd name="connsiteX25" fmla="*/ 10000 w 10000"/>
                <a:gd name="connsiteY25" fmla="*/ 10196 h 12587"/>
                <a:gd name="connsiteX26" fmla="*/ 9501 w 10000"/>
                <a:gd name="connsiteY26" fmla="*/ 9934 h 12587"/>
                <a:gd name="connsiteX27" fmla="*/ 8667 w 10000"/>
                <a:gd name="connsiteY27" fmla="*/ 8096 h 12587"/>
                <a:gd name="connsiteX28" fmla="*/ 8335 w 10000"/>
                <a:gd name="connsiteY28" fmla="*/ 7310 h 12587"/>
                <a:gd name="connsiteX29" fmla="*/ 7835 w 10000"/>
                <a:gd name="connsiteY29" fmla="*/ 6786 h 12587"/>
                <a:gd name="connsiteX30" fmla="*/ 8335 w 10000"/>
                <a:gd name="connsiteY30" fmla="*/ 6000 h 12587"/>
                <a:gd name="connsiteX31" fmla="*/ 8667 w 10000"/>
                <a:gd name="connsiteY31" fmla="*/ 3900 h 12587"/>
                <a:gd name="connsiteX32" fmla="*/ 9259 w 10000"/>
                <a:gd name="connsiteY32" fmla="*/ 3002 h 12587"/>
                <a:gd name="connsiteX33" fmla="*/ 9333 w 10000"/>
                <a:gd name="connsiteY33" fmla="*/ 2588 h 12587"/>
                <a:gd name="connsiteX0" fmla="*/ 9333 w 10000"/>
                <a:gd name="connsiteY0" fmla="*/ 2572 h 12571"/>
                <a:gd name="connsiteX1" fmla="*/ 7875 w 10000"/>
                <a:gd name="connsiteY1" fmla="*/ 1944 h 12571"/>
                <a:gd name="connsiteX2" fmla="*/ 7309 w 10000"/>
                <a:gd name="connsiteY2" fmla="*/ 54 h 12571"/>
                <a:gd name="connsiteX3" fmla="*/ 6321 w 10000"/>
                <a:gd name="connsiteY3" fmla="*/ 3833 h 12571"/>
                <a:gd name="connsiteX4" fmla="*/ 4980 w 10000"/>
                <a:gd name="connsiteY4" fmla="*/ 2500 h 12571"/>
                <a:gd name="connsiteX5" fmla="*/ 3497 w 10000"/>
                <a:gd name="connsiteY5" fmla="*/ 3501 h 12571"/>
                <a:gd name="connsiteX6" fmla="*/ 3215 w 10000"/>
                <a:gd name="connsiteY6" fmla="*/ 5279 h 12571"/>
                <a:gd name="connsiteX7" fmla="*/ 2509 w 10000"/>
                <a:gd name="connsiteY7" fmla="*/ 3166 h 12571"/>
                <a:gd name="connsiteX8" fmla="*/ 1168 w 10000"/>
                <a:gd name="connsiteY8" fmla="*/ 4166 h 12571"/>
                <a:gd name="connsiteX9" fmla="*/ 532 w 10000"/>
                <a:gd name="connsiteY9" fmla="*/ 4500 h 12571"/>
                <a:gd name="connsiteX10" fmla="*/ 10 w 10000"/>
                <a:gd name="connsiteY10" fmla="*/ 5721 h 12571"/>
                <a:gd name="connsiteX11" fmla="*/ 1009 w 10000"/>
                <a:gd name="connsiteY11" fmla="*/ 6245 h 12571"/>
                <a:gd name="connsiteX12" fmla="*/ 1508 w 10000"/>
                <a:gd name="connsiteY12" fmla="*/ 7557 h 12571"/>
                <a:gd name="connsiteX13" fmla="*/ 2174 w 10000"/>
                <a:gd name="connsiteY13" fmla="*/ 8342 h 12571"/>
                <a:gd name="connsiteX14" fmla="*/ 2841 w 10000"/>
                <a:gd name="connsiteY14" fmla="*/ 9392 h 12571"/>
                <a:gd name="connsiteX15" fmla="*/ 2841 w 10000"/>
                <a:gd name="connsiteY15" fmla="*/ 10180 h 12571"/>
                <a:gd name="connsiteX16" fmla="*/ 3173 w 10000"/>
                <a:gd name="connsiteY16" fmla="*/ 10442 h 12571"/>
                <a:gd name="connsiteX17" fmla="*/ 3839 w 10000"/>
                <a:gd name="connsiteY17" fmla="*/ 11492 h 12571"/>
                <a:gd name="connsiteX18" fmla="*/ 4339 w 10000"/>
                <a:gd name="connsiteY18" fmla="*/ 11229 h 12571"/>
                <a:gd name="connsiteX19" fmla="*/ 5005 w 10000"/>
                <a:gd name="connsiteY19" fmla="*/ 10968 h 12571"/>
                <a:gd name="connsiteX20" fmla="*/ 5836 w 10000"/>
                <a:gd name="connsiteY20" fmla="*/ 12541 h 12571"/>
                <a:gd name="connsiteX21" fmla="*/ 7003 w 10000"/>
                <a:gd name="connsiteY21" fmla="*/ 12541 h 12571"/>
                <a:gd name="connsiteX22" fmla="*/ 7669 w 10000"/>
                <a:gd name="connsiteY22" fmla="*/ 12015 h 12571"/>
                <a:gd name="connsiteX23" fmla="*/ 8335 w 10000"/>
                <a:gd name="connsiteY23" fmla="*/ 11754 h 12571"/>
                <a:gd name="connsiteX24" fmla="*/ 10000 w 10000"/>
                <a:gd name="connsiteY24" fmla="*/ 10968 h 12571"/>
                <a:gd name="connsiteX25" fmla="*/ 10000 w 10000"/>
                <a:gd name="connsiteY25" fmla="*/ 10180 h 12571"/>
                <a:gd name="connsiteX26" fmla="*/ 9501 w 10000"/>
                <a:gd name="connsiteY26" fmla="*/ 9918 h 12571"/>
                <a:gd name="connsiteX27" fmla="*/ 8667 w 10000"/>
                <a:gd name="connsiteY27" fmla="*/ 8080 h 12571"/>
                <a:gd name="connsiteX28" fmla="*/ 8335 w 10000"/>
                <a:gd name="connsiteY28" fmla="*/ 7294 h 12571"/>
                <a:gd name="connsiteX29" fmla="*/ 7835 w 10000"/>
                <a:gd name="connsiteY29" fmla="*/ 6770 h 12571"/>
                <a:gd name="connsiteX30" fmla="*/ 8335 w 10000"/>
                <a:gd name="connsiteY30" fmla="*/ 5984 h 12571"/>
                <a:gd name="connsiteX31" fmla="*/ 8667 w 10000"/>
                <a:gd name="connsiteY31" fmla="*/ 3884 h 12571"/>
                <a:gd name="connsiteX32" fmla="*/ 9259 w 10000"/>
                <a:gd name="connsiteY32" fmla="*/ 2986 h 12571"/>
                <a:gd name="connsiteX33" fmla="*/ 9333 w 10000"/>
                <a:gd name="connsiteY33" fmla="*/ 2572 h 12571"/>
                <a:gd name="connsiteX0" fmla="*/ 9333 w 10000"/>
                <a:gd name="connsiteY0" fmla="*/ 2601 h 12600"/>
                <a:gd name="connsiteX1" fmla="*/ 7875 w 10000"/>
                <a:gd name="connsiteY1" fmla="*/ 639 h 12600"/>
                <a:gd name="connsiteX2" fmla="*/ 7309 w 10000"/>
                <a:gd name="connsiteY2" fmla="*/ 83 h 12600"/>
                <a:gd name="connsiteX3" fmla="*/ 6321 w 10000"/>
                <a:gd name="connsiteY3" fmla="*/ 3862 h 12600"/>
                <a:gd name="connsiteX4" fmla="*/ 4980 w 10000"/>
                <a:gd name="connsiteY4" fmla="*/ 2529 h 12600"/>
                <a:gd name="connsiteX5" fmla="*/ 3497 w 10000"/>
                <a:gd name="connsiteY5" fmla="*/ 3530 h 12600"/>
                <a:gd name="connsiteX6" fmla="*/ 3215 w 10000"/>
                <a:gd name="connsiteY6" fmla="*/ 5308 h 12600"/>
                <a:gd name="connsiteX7" fmla="*/ 2509 w 10000"/>
                <a:gd name="connsiteY7" fmla="*/ 3195 h 12600"/>
                <a:gd name="connsiteX8" fmla="*/ 1168 w 10000"/>
                <a:gd name="connsiteY8" fmla="*/ 4195 h 12600"/>
                <a:gd name="connsiteX9" fmla="*/ 532 w 10000"/>
                <a:gd name="connsiteY9" fmla="*/ 4529 h 12600"/>
                <a:gd name="connsiteX10" fmla="*/ 10 w 10000"/>
                <a:gd name="connsiteY10" fmla="*/ 5750 h 12600"/>
                <a:gd name="connsiteX11" fmla="*/ 1009 w 10000"/>
                <a:gd name="connsiteY11" fmla="*/ 6274 h 12600"/>
                <a:gd name="connsiteX12" fmla="*/ 1508 w 10000"/>
                <a:gd name="connsiteY12" fmla="*/ 7586 h 12600"/>
                <a:gd name="connsiteX13" fmla="*/ 2174 w 10000"/>
                <a:gd name="connsiteY13" fmla="*/ 8371 h 12600"/>
                <a:gd name="connsiteX14" fmla="*/ 2841 w 10000"/>
                <a:gd name="connsiteY14" fmla="*/ 9421 h 12600"/>
                <a:gd name="connsiteX15" fmla="*/ 2841 w 10000"/>
                <a:gd name="connsiteY15" fmla="*/ 10209 h 12600"/>
                <a:gd name="connsiteX16" fmla="*/ 3173 w 10000"/>
                <a:gd name="connsiteY16" fmla="*/ 10471 h 12600"/>
                <a:gd name="connsiteX17" fmla="*/ 3839 w 10000"/>
                <a:gd name="connsiteY17" fmla="*/ 11521 h 12600"/>
                <a:gd name="connsiteX18" fmla="*/ 4339 w 10000"/>
                <a:gd name="connsiteY18" fmla="*/ 11258 h 12600"/>
                <a:gd name="connsiteX19" fmla="*/ 5005 w 10000"/>
                <a:gd name="connsiteY19" fmla="*/ 10997 h 12600"/>
                <a:gd name="connsiteX20" fmla="*/ 5836 w 10000"/>
                <a:gd name="connsiteY20" fmla="*/ 12570 h 12600"/>
                <a:gd name="connsiteX21" fmla="*/ 7003 w 10000"/>
                <a:gd name="connsiteY21" fmla="*/ 12570 h 12600"/>
                <a:gd name="connsiteX22" fmla="*/ 7669 w 10000"/>
                <a:gd name="connsiteY22" fmla="*/ 12044 h 12600"/>
                <a:gd name="connsiteX23" fmla="*/ 8335 w 10000"/>
                <a:gd name="connsiteY23" fmla="*/ 11783 h 12600"/>
                <a:gd name="connsiteX24" fmla="*/ 10000 w 10000"/>
                <a:gd name="connsiteY24" fmla="*/ 10997 h 12600"/>
                <a:gd name="connsiteX25" fmla="*/ 10000 w 10000"/>
                <a:gd name="connsiteY25" fmla="*/ 10209 h 12600"/>
                <a:gd name="connsiteX26" fmla="*/ 9501 w 10000"/>
                <a:gd name="connsiteY26" fmla="*/ 9947 h 12600"/>
                <a:gd name="connsiteX27" fmla="*/ 8667 w 10000"/>
                <a:gd name="connsiteY27" fmla="*/ 8109 h 12600"/>
                <a:gd name="connsiteX28" fmla="*/ 8335 w 10000"/>
                <a:gd name="connsiteY28" fmla="*/ 7323 h 12600"/>
                <a:gd name="connsiteX29" fmla="*/ 7835 w 10000"/>
                <a:gd name="connsiteY29" fmla="*/ 6799 h 12600"/>
                <a:gd name="connsiteX30" fmla="*/ 8335 w 10000"/>
                <a:gd name="connsiteY30" fmla="*/ 6013 h 12600"/>
                <a:gd name="connsiteX31" fmla="*/ 8667 w 10000"/>
                <a:gd name="connsiteY31" fmla="*/ 3913 h 12600"/>
                <a:gd name="connsiteX32" fmla="*/ 9259 w 10000"/>
                <a:gd name="connsiteY32" fmla="*/ 3015 h 12600"/>
                <a:gd name="connsiteX33" fmla="*/ 9333 w 10000"/>
                <a:gd name="connsiteY33" fmla="*/ 2601 h 12600"/>
                <a:gd name="connsiteX0" fmla="*/ 9333 w 10000"/>
                <a:gd name="connsiteY0" fmla="*/ 2601 h 12600"/>
                <a:gd name="connsiteX1" fmla="*/ 8651 w 10000"/>
                <a:gd name="connsiteY1" fmla="*/ 1862 h 12600"/>
                <a:gd name="connsiteX2" fmla="*/ 7875 w 10000"/>
                <a:gd name="connsiteY2" fmla="*/ 639 h 12600"/>
                <a:gd name="connsiteX3" fmla="*/ 7309 w 10000"/>
                <a:gd name="connsiteY3" fmla="*/ 83 h 12600"/>
                <a:gd name="connsiteX4" fmla="*/ 6321 w 10000"/>
                <a:gd name="connsiteY4" fmla="*/ 3862 h 12600"/>
                <a:gd name="connsiteX5" fmla="*/ 4980 w 10000"/>
                <a:gd name="connsiteY5" fmla="*/ 2529 h 12600"/>
                <a:gd name="connsiteX6" fmla="*/ 3497 w 10000"/>
                <a:gd name="connsiteY6" fmla="*/ 3530 h 12600"/>
                <a:gd name="connsiteX7" fmla="*/ 3215 w 10000"/>
                <a:gd name="connsiteY7" fmla="*/ 5308 h 12600"/>
                <a:gd name="connsiteX8" fmla="*/ 2509 w 10000"/>
                <a:gd name="connsiteY8" fmla="*/ 3195 h 12600"/>
                <a:gd name="connsiteX9" fmla="*/ 1168 w 10000"/>
                <a:gd name="connsiteY9" fmla="*/ 4195 h 12600"/>
                <a:gd name="connsiteX10" fmla="*/ 532 w 10000"/>
                <a:gd name="connsiteY10" fmla="*/ 4529 h 12600"/>
                <a:gd name="connsiteX11" fmla="*/ 10 w 10000"/>
                <a:gd name="connsiteY11" fmla="*/ 5750 h 12600"/>
                <a:gd name="connsiteX12" fmla="*/ 1009 w 10000"/>
                <a:gd name="connsiteY12" fmla="*/ 6274 h 12600"/>
                <a:gd name="connsiteX13" fmla="*/ 1508 w 10000"/>
                <a:gd name="connsiteY13" fmla="*/ 7586 h 12600"/>
                <a:gd name="connsiteX14" fmla="*/ 2174 w 10000"/>
                <a:gd name="connsiteY14" fmla="*/ 8371 h 12600"/>
                <a:gd name="connsiteX15" fmla="*/ 2841 w 10000"/>
                <a:gd name="connsiteY15" fmla="*/ 9421 h 12600"/>
                <a:gd name="connsiteX16" fmla="*/ 2841 w 10000"/>
                <a:gd name="connsiteY16" fmla="*/ 10209 h 12600"/>
                <a:gd name="connsiteX17" fmla="*/ 3173 w 10000"/>
                <a:gd name="connsiteY17" fmla="*/ 10471 h 12600"/>
                <a:gd name="connsiteX18" fmla="*/ 3839 w 10000"/>
                <a:gd name="connsiteY18" fmla="*/ 11521 h 12600"/>
                <a:gd name="connsiteX19" fmla="*/ 4339 w 10000"/>
                <a:gd name="connsiteY19" fmla="*/ 11258 h 12600"/>
                <a:gd name="connsiteX20" fmla="*/ 5005 w 10000"/>
                <a:gd name="connsiteY20" fmla="*/ 10997 h 12600"/>
                <a:gd name="connsiteX21" fmla="*/ 5836 w 10000"/>
                <a:gd name="connsiteY21" fmla="*/ 12570 h 12600"/>
                <a:gd name="connsiteX22" fmla="*/ 7003 w 10000"/>
                <a:gd name="connsiteY22" fmla="*/ 12570 h 12600"/>
                <a:gd name="connsiteX23" fmla="*/ 7669 w 10000"/>
                <a:gd name="connsiteY23" fmla="*/ 12044 h 12600"/>
                <a:gd name="connsiteX24" fmla="*/ 8335 w 10000"/>
                <a:gd name="connsiteY24" fmla="*/ 11783 h 12600"/>
                <a:gd name="connsiteX25" fmla="*/ 10000 w 10000"/>
                <a:gd name="connsiteY25" fmla="*/ 10997 h 12600"/>
                <a:gd name="connsiteX26" fmla="*/ 10000 w 10000"/>
                <a:gd name="connsiteY26" fmla="*/ 10209 h 12600"/>
                <a:gd name="connsiteX27" fmla="*/ 9501 w 10000"/>
                <a:gd name="connsiteY27" fmla="*/ 9947 h 12600"/>
                <a:gd name="connsiteX28" fmla="*/ 8667 w 10000"/>
                <a:gd name="connsiteY28" fmla="*/ 8109 h 12600"/>
                <a:gd name="connsiteX29" fmla="*/ 8335 w 10000"/>
                <a:gd name="connsiteY29" fmla="*/ 7323 h 12600"/>
                <a:gd name="connsiteX30" fmla="*/ 7835 w 10000"/>
                <a:gd name="connsiteY30" fmla="*/ 6799 h 12600"/>
                <a:gd name="connsiteX31" fmla="*/ 8335 w 10000"/>
                <a:gd name="connsiteY31" fmla="*/ 6013 h 12600"/>
                <a:gd name="connsiteX32" fmla="*/ 8667 w 10000"/>
                <a:gd name="connsiteY32" fmla="*/ 3913 h 12600"/>
                <a:gd name="connsiteX33" fmla="*/ 9259 w 10000"/>
                <a:gd name="connsiteY33" fmla="*/ 3015 h 12600"/>
                <a:gd name="connsiteX34" fmla="*/ 9333 w 10000"/>
                <a:gd name="connsiteY34" fmla="*/ 2601 h 12600"/>
                <a:gd name="connsiteX0" fmla="*/ 9333 w 10000"/>
                <a:gd name="connsiteY0" fmla="*/ 2601 h 12600"/>
                <a:gd name="connsiteX1" fmla="*/ 8016 w 10000"/>
                <a:gd name="connsiteY1" fmla="*/ 2529 h 12600"/>
                <a:gd name="connsiteX2" fmla="*/ 7875 w 10000"/>
                <a:gd name="connsiteY2" fmla="*/ 639 h 12600"/>
                <a:gd name="connsiteX3" fmla="*/ 7309 w 10000"/>
                <a:gd name="connsiteY3" fmla="*/ 83 h 12600"/>
                <a:gd name="connsiteX4" fmla="*/ 6321 w 10000"/>
                <a:gd name="connsiteY4" fmla="*/ 3862 h 12600"/>
                <a:gd name="connsiteX5" fmla="*/ 4980 w 10000"/>
                <a:gd name="connsiteY5" fmla="*/ 2529 h 12600"/>
                <a:gd name="connsiteX6" fmla="*/ 3497 w 10000"/>
                <a:gd name="connsiteY6" fmla="*/ 3530 h 12600"/>
                <a:gd name="connsiteX7" fmla="*/ 3215 w 10000"/>
                <a:gd name="connsiteY7" fmla="*/ 5308 h 12600"/>
                <a:gd name="connsiteX8" fmla="*/ 2509 w 10000"/>
                <a:gd name="connsiteY8" fmla="*/ 3195 h 12600"/>
                <a:gd name="connsiteX9" fmla="*/ 1168 w 10000"/>
                <a:gd name="connsiteY9" fmla="*/ 4195 h 12600"/>
                <a:gd name="connsiteX10" fmla="*/ 532 w 10000"/>
                <a:gd name="connsiteY10" fmla="*/ 4529 h 12600"/>
                <a:gd name="connsiteX11" fmla="*/ 10 w 10000"/>
                <a:gd name="connsiteY11" fmla="*/ 5750 h 12600"/>
                <a:gd name="connsiteX12" fmla="*/ 1009 w 10000"/>
                <a:gd name="connsiteY12" fmla="*/ 6274 h 12600"/>
                <a:gd name="connsiteX13" fmla="*/ 1508 w 10000"/>
                <a:gd name="connsiteY13" fmla="*/ 7586 h 12600"/>
                <a:gd name="connsiteX14" fmla="*/ 2174 w 10000"/>
                <a:gd name="connsiteY14" fmla="*/ 8371 h 12600"/>
                <a:gd name="connsiteX15" fmla="*/ 2841 w 10000"/>
                <a:gd name="connsiteY15" fmla="*/ 9421 h 12600"/>
                <a:gd name="connsiteX16" fmla="*/ 2841 w 10000"/>
                <a:gd name="connsiteY16" fmla="*/ 10209 h 12600"/>
                <a:gd name="connsiteX17" fmla="*/ 3173 w 10000"/>
                <a:gd name="connsiteY17" fmla="*/ 10471 h 12600"/>
                <a:gd name="connsiteX18" fmla="*/ 3839 w 10000"/>
                <a:gd name="connsiteY18" fmla="*/ 11521 h 12600"/>
                <a:gd name="connsiteX19" fmla="*/ 4339 w 10000"/>
                <a:gd name="connsiteY19" fmla="*/ 11258 h 12600"/>
                <a:gd name="connsiteX20" fmla="*/ 5005 w 10000"/>
                <a:gd name="connsiteY20" fmla="*/ 10997 h 12600"/>
                <a:gd name="connsiteX21" fmla="*/ 5836 w 10000"/>
                <a:gd name="connsiteY21" fmla="*/ 12570 h 12600"/>
                <a:gd name="connsiteX22" fmla="*/ 7003 w 10000"/>
                <a:gd name="connsiteY22" fmla="*/ 12570 h 12600"/>
                <a:gd name="connsiteX23" fmla="*/ 7669 w 10000"/>
                <a:gd name="connsiteY23" fmla="*/ 12044 h 12600"/>
                <a:gd name="connsiteX24" fmla="*/ 8335 w 10000"/>
                <a:gd name="connsiteY24" fmla="*/ 11783 h 12600"/>
                <a:gd name="connsiteX25" fmla="*/ 10000 w 10000"/>
                <a:gd name="connsiteY25" fmla="*/ 10997 h 12600"/>
                <a:gd name="connsiteX26" fmla="*/ 10000 w 10000"/>
                <a:gd name="connsiteY26" fmla="*/ 10209 h 12600"/>
                <a:gd name="connsiteX27" fmla="*/ 9501 w 10000"/>
                <a:gd name="connsiteY27" fmla="*/ 9947 h 12600"/>
                <a:gd name="connsiteX28" fmla="*/ 8667 w 10000"/>
                <a:gd name="connsiteY28" fmla="*/ 8109 h 12600"/>
                <a:gd name="connsiteX29" fmla="*/ 8335 w 10000"/>
                <a:gd name="connsiteY29" fmla="*/ 7323 h 12600"/>
                <a:gd name="connsiteX30" fmla="*/ 7835 w 10000"/>
                <a:gd name="connsiteY30" fmla="*/ 6799 h 12600"/>
                <a:gd name="connsiteX31" fmla="*/ 8335 w 10000"/>
                <a:gd name="connsiteY31" fmla="*/ 6013 h 12600"/>
                <a:gd name="connsiteX32" fmla="*/ 8667 w 10000"/>
                <a:gd name="connsiteY32" fmla="*/ 3913 h 12600"/>
                <a:gd name="connsiteX33" fmla="*/ 9259 w 10000"/>
                <a:gd name="connsiteY33" fmla="*/ 3015 h 12600"/>
                <a:gd name="connsiteX34" fmla="*/ 9333 w 10000"/>
                <a:gd name="connsiteY34" fmla="*/ 2601 h 1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000" h="12600" extrusionOk="0">
                  <a:moveTo>
                    <a:pt x="9333" y="2601"/>
                  </a:moveTo>
                  <a:cubicBezTo>
                    <a:pt x="9126" y="2520"/>
                    <a:pt x="8259" y="2856"/>
                    <a:pt x="8016" y="2529"/>
                  </a:cubicBezTo>
                  <a:cubicBezTo>
                    <a:pt x="7773" y="2202"/>
                    <a:pt x="8099" y="936"/>
                    <a:pt x="7875" y="639"/>
                  </a:cubicBezTo>
                  <a:cubicBezTo>
                    <a:pt x="7396" y="1663"/>
                    <a:pt x="7615" y="-436"/>
                    <a:pt x="7309" y="83"/>
                  </a:cubicBezTo>
                  <a:cubicBezTo>
                    <a:pt x="7231" y="2516"/>
                    <a:pt x="6792" y="4010"/>
                    <a:pt x="6321" y="3862"/>
                  </a:cubicBezTo>
                  <a:cubicBezTo>
                    <a:pt x="5850" y="3714"/>
                    <a:pt x="5545" y="2344"/>
                    <a:pt x="4980" y="2529"/>
                  </a:cubicBezTo>
                  <a:cubicBezTo>
                    <a:pt x="4415" y="2714"/>
                    <a:pt x="3791" y="3197"/>
                    <a:pt x="3497" y="3530"/>
                  </a:cubicBezTo>
                  <a:cubicBezTo>
                    <a:pt x="4042" y="5315"/>
                    <a:pt x="2686" y="5382"/>
                    <a:pt x="3215" y="5308"/>
                  </a:cubicBezTo>
                  <a:cubicBezTo>
                    <a:pt x="2756" y="5123"/>
                    <a:pt x="2956" y="3177"/>
                    <a:pt x="2509" y="3195"/>
                  </a:cubicBezTo>
                  <a:cubicBezTo>
                    <a:pt x="1136" y="3461"/>
                    <a:pt x="1509" y="4046"/>
                    <a:pt x="1168" y="4195"/>
                  </a:cubicBezTo>
                  <a:cubicBezTo>
                    <a:pt x="-357" y="4516"/>
                    <a:pt x="714" y="4270"/>
                    <a:pt x="532" y="4529"/>
                  </a:cubicBezTo>
                  <a:cubicBezTo>
                    <a:pt x="351" y="4788"/>
                    <a:pt x="-69" y="5459"/>
                    <a:pt x="10" y="5750"/>
                  </a:cubicBezTo>
                  <a:cubicBezTo>
                    <a:pt x="89" y="6041"/>
                    <a:pt x="759" y="5967"/>
                    <a:pt x="1009" y="6274"/>
                  </a:cubicBezTo>
                  <a:cubicBezTo>
                    <a:pt x="1342" y="6537"/>
                    <a:pt x="1176" y="7323"/>
                    <a:pt x="1508" y="7586"/>
                  </a:cubicBezTo>
                  <a:cubicBezTo>
                    <a:pt x="1676" y="7847"/>
                    <a:pt x="2174" y="7847"/>
                    <a:pt x="2174" y="8371"/>
                  </a:cubicBezTo>
                  <a:cubicBezTo>
                    <a:pt x="2174" y="8896"/>
                    <a:pt x="2673" y="9159"/>
                    <a:pt x="2841" y="9421"/>
                  </a:cubicBezTo>
                  <a:lnTo>
                    <a:pt x="2841" y="10209"/>
                  </a:lnTo>
                  <a:cubicBezTo>
                    <a:pt x="3007" y="10209"/>
                    <a:pt x="3173" y="10471"/>
                    <a:pt x="3173" y="10471"/>
                  </a:cubicBezTo>
                  <a:cubicBezTo>
                    <a:pt x="3339" y="10734"/>
                    <a:pt x="3507" y="11258"/>
                    <a:pt x="3839" y="11521"/>
                  </a:cubicBezTo>
                  <a:cubicBezTo>
                    <a:pt x="4006" y="11783"/>
                    <a:pt x="4006" y="10734"/>
                    <a:pt x="4339" y="11258"/>
                  </a:cubicBezTo>
                  <a:cubicBezTo>
                    <a:pt x="4672" y="11521"/>
                    <a:pt x="4672" y="10997"/>
                    <a:pt x="5005" y="10997"/>
                  </a:cubicBezTo>
                  <a:cubicBezTo>
                    <a:pt x="5338" y="11258"/>
                    <a:pt x="5504" y="12044"/>
                    <a:pt x="5836" y="12570"/>
                  </a:cubicBezTo>
                  <a:cubicBezTo>
                    <a:pt x="6170" y="11258"/>
                    <a:pt x="6670" y="12832"/>
                    <a:pt x="7003" y="12570"/>
                  </a:cubicBezTo>
                  <a:cubicBezTo>
                    <a:pt x="7170" y="12307"/>
                    <a:pt x="7337" y="12044"/>
                    <a:pt x="7669" y="12044"/>
                  </a:cubicBezTo>
                  <a:cubicBezTo>
                    <a:pt x="7835" y="12044"/>
                    <a:pt x="8168" y="12044"/>
                    <a:pt x="8335" y="11783"/>
                  </a:cubicBezTo>
                  <a:cubicBezTo>
                    <a:pt x="8667" y="10734"/>
                    <a:pt x="9333" y="10209"/>
                    <a:pt x="10000" y="10997"/>
                  </a:cubicBezTo>
                  <a:lnTo>
                    <a:pt x="10000" y="10209"/>
                  </a:lnTo>
                  <a:cubicBezTo>
                    <a:pt x="10000" y="9947"/>
                    <a:pt x="9501" y="9947"/>
                    <a:pt x="9501" y="9947"/>
                  </a:cubicBezTo>
                  <a:cubicBezTo>
                    <a:pt x="9167" y="9421"/>
                    <a:pt x="9001" y="8634"/>
                    <a:pt x="8667" y="8109"/>
                  </a:cubicBezTo>
                  <a:cubicBezTo>
                    <a:pt x="8502" y="7847"/>
                    <a:pt x="8502" y="7586"/>
                    <a:pt x="8335" y="7323"/>
                  </a:cubicBezTo>
                  <a:cubicBezTo>
                    <a:pt x="8168" y="7062"/>
                    <a:pt x="8001" y="7062"/>
                    <a:pt x="7835" y="6799"/>
                  </a:cubicBezTo>
                  <a:lnTo>
                    <a:pt x="8335" y="6013"/>
                  </a:lnTo>
                  <a:cubicBezTo>
                    <a:pt x="8667" y="5750"/>
                    <a:pt x="8502" y="4437"/>
                    <a:pt x="8667" y="3913"/>
                  </a:cubicBezTo>
                  <a:cubicBezTo>
                    <a:pt x="8667" y="3651"/>
                    <a:pt x="9091" y="3015"/>
                    <a:pt x="9259" y="3015"/>
                  </a:cubicBezTo>
                  <a:cubicBezTo>
                    <a:pt x="9425" y="2753"/>
                    <a:pt x="9540" y="2682"/>
                    <a:pt x="9333" y="2601"/>
                  </a:cubicBezTo>
                  <a:close/>
                </a:path>
              </a:pathLst>
            </a:custGeom>
            <a:solidFill>
              <a:srgbClr val="4D81BE"/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lIns="45719" rIns="45719"/>
            <a:lstStyle/>
            <a:p>
              <a:pPr algn="l" defTabSz="1828433">
                <a:lnSpc>
                  <a:spcPct val="100000"/>
                </a:lnSpc>
                <a:defRPr sz="36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177F1EB-2E79-4F47-B684-D7EABB4D402B}"/>
              </a:ext>
            </a:extLst>
          </p:cNvPr>
          <p:cNvGrpSpPr/>
          <p:nvPr/>
        </p:nvGrpSpPr>
        <p:grpSpPr>
          <a:xfrm>
            <a:off x="1324905" y="3775734"/>
            <a:ext cx="3423122" cy="1924392"/>
            <a:chOff x="379114" y="4234481"/>
            <a:chExt cx="2737206" cy="2097429"/>
          </a:xfrm>
        </p:grpSpPr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4CB64C41-8142-42D8-88F3-4F019583C4B1}"/>
                </a:ext>
              </a:extLst>
            </p:cNvPr>
            <p:cNvSpPr txBox="1"/>
            <p:nvPr/>
          </p:nvSpPr>
          <p:spPr>
            <a:xfrm>
              <a:off x="379114" y="4234481"/>
              <a:ext cx="2737206" cy="435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Under-5 mortality rate, 2015</a:t>
              </a:r>
            </a:p>
            <a:p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(deaths per 1000 live births)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F719C73E-7F5C-4771-8C42-7692E5E2E6C4}"/>
                </a:ext>
              </a:extLst>
            </p:cNvPr>
            <p:cNvSpPr/>
            <p:nvPr/>
          </p:nvSpPr>
          <p:spPr>
            <a:xfrm>
              <a:off x="544660" y="4916264"/>
              <a:ext cx="195132" cy="123825"/>
            </a:xfrm>
            <a:prstGeom prst="rect">
              <a:avLst/>
            </a:prstGeom>
            <a:solidFill>
              <a:srgbClr val="0050A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DEE21964-2D5F-4657-9523-A4596755CA73}"/>
                </a:ext>
              </a:extLst>
            </p:cNvPr>
            <p:cNvSpPr/>
            <p:nvPr/>
          </p:nvSpPr>
          <p:spPr>
            <a:xfrm>
              <a:off x="544660" y="5145456"/>
              <a:ext cx="195132" cy="123825"/>
            </a:xfrm>
            <a:prstGeom prst="rect">
              <a:avLst/>
            </a:prstGeom>
            <a:solidFill>
              <a:srgbClr val="4D81B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51629216-D6BB-443E-A94A-046701524ED1}"/>
                </a:ext>
              </a:extLst>
            </p:cNvPr>
            <p:cNvSpPr/>
            <p:nvPr/>
          </p:nvSpPr>
          <p:spPr>
            <a:xfrm>
              <a:off x="544660" y="5374648"/>
              <a:ext cx="195132" cy="123825"/>
            </a:xfrm>
            <a:prstGeom prst="rect">
              <a:avLst/>
            </a:prstGeom>
            <a:solidFill>
              <a:srgbClr val="9AB5D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057580D-B1E9-4C43-B91B-06D92B6BC0D0}"/>
                </a:ext>
              </a:extLst>
            </p:cNvPr>
            <p:cNvSpPr/>
            <p:nvPr/>
          </p:nvSpPr>
          <p:spPr>
            <a:xfrm>
              <a:off x="544660" y="5603840"/>
              <a:ext cx="195132" cy="123825"/>
            </a:xfrm>
            <a:prstGeom prst="rect">
              <a:avLst/>
            </a:prstGeom>
            <a:solidFill>
              <a:srgbClr val="C7E2B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FCD73752-0A7C-4359-B5CE-7D0814568863}"/>
                </a:ext>
              </a:extLst>
            </p:cNvPr>
            <p:cNvSpPr/>
            <p:nvPr/>
          </p:nvSpPr>
          <p:spPr>
            <a:xfrm>
              <a:off x="544660" y="5833032"/>
              <a:ext cx="195132" cy="123825"/>
            </a:xfrm>
            <a:prstGeom prst="rect">
              <a:avLst/>
            </a:prstGeom>
            <a:solidFill>
              <a:srgbClr val="FFEA9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7ED50BF4-6303-4BC7-82F3-6C3FE0058153}"/>
                </a:ext>
              </a:extLst>
            </p:cNvPr>
            <p:cNvSpPr/>
            <p:nvPr/>
          </p:nvSpPr>
          <p:spPr>
            <a:xfrm>
              <a:off x="544660" y="6062225"/>
              <a:ext cx="195132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867E527B-01BA-4EE4-8D79-FBFEA6CEAA33}"/>
                </a:ext>
              </a:extLst>
            </p:cNvPr>
            <p:cNvSpPr txBox="1"/>
            <p:nvPr/>
          </p:nvSpPr>
          <p:spPr>
            <a:xfrm>
              <a:off x="788778" y="4842958"/>
              <a:ext cx="9013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 100</a:t>
              </a:r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D61D3F46-AA8E-4C8F-89A2-03719B3EA447}"/>
                </a:ext>
              </a:extLst>
            </p:cNvPr>
            <p:cNvSpPr txBox="1"/>
            <p:nvPr/>
          </p:nvSpPr>
          <p:spPr>
            <a:xfrm>
              <a:off x="788778" y="5073037"/>
              <a:ext cx="12040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75-100</a:t>
              </a: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FC2A2564-C167-443B-830F-01EC18E31C2C}"/>
                </a:ext>
              </a:extLst>
            </p:cNvPr>
            <p:cNvSpPr txBox="1"/>
            <p:nvPr/>
          </p:nvSpPr>
          <p:spPr>
            <a:xfrm>
              <a:off x="788778" y="5258618"/>
              <a:ext cx="12040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50-75</a:t>
              </a:r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34D69BA4-3C40-4464-A670-E0DDCC1C9070}"/>
                </a:ext>
              </a:extLst>
            </p:cNvPr>
            <p:cNvSpPr txBox="1"/>
            <p:nvPr/>
          </p:nvSpPr>
          <p:spPr>
            <a:xfrm>
              <a:off x="788778" y="5488698"/>
              <a:ext cx="12040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25-50</a:t>
              </a: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332972E4-8E84-4BFC-A074-E530D9DEA5FE}"/>
                </a:ext>
              </a:extLst>
            </p:cNvPr>
            <p:cNvSpPr txBox="1"/>
            <p:nvPr/>
          </p:nvSpPr>
          <p:spPr>
            <a:xfrm>
              <a:off x="788778" y="5718778"/>
              <a:ext cx="12040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≤ 25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62CCDD4E-062D-442A-BEE9-FB07FC48543B}"/>
                </a:ext>
              </a:extLst>
            </p:cNvPr>
            <p:cNvSpPr txBox="1"/>
            <p:nvPr/>
          </p:nvSpPr>
          <p:spPr>
            <a:xfrm>
              <a:off x="788778" y="5993356"/>
              <a:ext cx="12040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 data</a:t>
              </a:r>
            </a:p>
          </p:txBody>
        </p:sp>
      </p:grpSp>
      <p:sp>
        <p:nvSpPr>
          <p:cNvPr id="415" name="TextBox 414">
            <a:extLst>
              <a:ext uri="{FF2B5EF4-FFF2-40B4-BE49-F238E27FC236}">
                <a16:creationId xmlns:a16="http://schemas.microsoft.com/office/drawing/2014/main" id="{93BCA0DB-3AA1-45C0-9D03-C75BA220F273}"/>
              </a:ext>
            </a:extLst>
          </p:cNvPr>
          <p:cNvSpPr txBox="1"/>
          <p:nvPr/>
        </p:nvSpPr>
        <p:spPr>
          <a:xfrm>
            <a:off x="4912658" y="331554"/>
            <a:ext cx="285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2015 Under-5 Mortality Rate </a:t>
            </a:r>
          </a:p>
        </p:txBody>
      </p:sp>
    </p:spTree>
    <p:extLst>
      <p:ext uri="{BB962C8B-B14F-4D97-AF65-F5344CB8AC3E}">
        <p14:creationId xmlns:p14="http://schemas.microsoft.com/office/powerpoint/2010/main" val="260551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3DA6BE7-997A-4291-B9E3-D3FEEC25A9FD}"/>
              </a:ext>
            </a:extLst>
          </p:cNvPr>
          <p:cNvSpPr/>
          <p:nvPr/>
        </p:nvSpPr>
        <p:spPr>
          <a:xfrm>
            <a:off x="6059488" y="0"/>
            <a:ext cx="6132512" cy="6844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5284CB-E943-4B71-84C0-32A92D05DE77}"/>
              </a:ext>
            </a:extLst>
          </p:cNvPr>
          <p:cNvCxnSpPr>
            <a:cxnSpLocks/>
          </p:cNvCxnSpPr>
          <p:nvPr/>
        </p:nvCxnSpPr>
        <p:spPr>
          <a:xfrm>
            <a:off x="507015" y="2271609"/>
            <a:ext cx="0" cy="1875648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6BEA746-5C2A-4489-8799-475FB94FBA07}"/>
              </a:ext>
            </a:extLst>
          </p:cNvPr>
          <p:cNvSpPr/>
          <p:nvPr/>
        </p:nvSpPr>
        <p:spPr>
          <a:xfrm>
            <a:off x="698174" y="2555746"/>
            <a:ext cx="5245426" cy="13849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Mothers’ experiences of child loss: 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Tracking retrospective reports to capture cumulative experiences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DC30424-92B3-4BFE-8946-CAFC649DE820}"/>
              </a:ext>
            </a:extLst>
          </p:cNvPr>
          <p:cNvGrpSpPr/>
          <p:nvPr/>
        </p:nvGrpSpPr>
        <p:grpSpPr>
          <a:xfrm>
            <a:off x="10790575" y="3003330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AE4C023-038A-4DCB-8035-6D68397B65AF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76E6642-0E99-4825-B0ED-A579545C5A2D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4E2BDCC-7D25-4856-A457-168E048DAC9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780B2C9-DB3D-43D4-8DBF-0F4929023664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39948FC-06EB-48F5-8E67-9901A0781525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7DDF349-3B3A-4943-A758-46FC10C82CCC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8CB83C4-079B-4D50-98DB-47AE2C8ACFC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953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3DA6BE7-997A-4291-B9E3-D3FEEC25A9FD}"/>
              </a:ext>
            </a:extLst>
          </p:cNvPr>
          <p:cNvSpPr/>
          <p:nvPr/>
        </p:nvSpPr>
        <p:spPr>
          <a:xfrm>
            <a:off x="6059488" y="0"/>
            <a:ext cx="6132512" cy="6844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2404C0-B34C-43F2-BD9F-BC94F6D7BF80}"/>
              </a:ext>
            </a:extLst>
          </p:cNvPr>
          <p:cNvCxnSpPr>
            <a:cxnSpLocks/>
          </p:cNvCxnSpPr>
          <p:nvPr/>
        </p:nvCxnSpPr>
        <p:spPr>
          <a:xfrm flipH="1">
            <a:off x="6727372" y="3501824"/>
            <a:ext cx="3970223" cy="0"/>
          </a:xfrm>
          <a:prstGeom prst="line">
            <a:avLst/>
          </a:prstGeom>
          <a:ln w="22225">
            <a:solidFill>
              <a:srgbClr val="FFC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5284CB-E943-4B71-84C0-32A92D05DE77}"/>
              </a:ext>
            </a:extLst>
          </p:cNvPr>
          <p:cNvCxnSpPr>
            <a:cxnSpLocks/>
          </p:cNvCxnSpPr>
          <p:nvPr/>
        </p:nvCxnSpPr>
        <p:spPr>
          <a:xfrm>
            <a:off x="507015" y="2271609"/>
            <a:ext cx="0" cy="1875648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B0F5523-3F20-4137-83E6-D85106F85F25}"/>
              </a:ext>
            </a:extLst>
          </p:cNvPr>
          <p:cNvGrpSpPr/>
          <p:nvPr/>
        </p:nvGrpSpPr>
        <p:grpSpPr>
          <a:xfrm>
            <a:off x="6727372" y="1678598"/>
            <a:ext cx="4457700" cy="1082190"/>
            <a:chOff x="6727372" y="1678598"/>
            <a:chExt cx="4457700" cy="108219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7D4738C-1DA0-4F8E-8F66-96452A8138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7372" y="2177092"/>
              <a:ext cx="3970223" cy="0"/>
            </a:xfrm>
            <a:prstGeom prst="line">
              <a:avLst/>
            </a:prstGeom>
            <a:ln w="22225">
              <a:solidFill>
                <a:srgbClr val="FFC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906E89-B17E-41CC-AED3-673A5A882DA7}"/>
                </a:ext>
              </a:extLst>
            </p:cNvPr>
            <p:cNvGrpSpPr/>
            <p:nvPr/>
          </p:nvGrpSpPr>
          <p:grpSpPr>
            <a:xfrm>
              <a:off x="7818723" y="1998388"/>
              <a:ext cx="287230" cy="409436"/>
              <a:chOff x="8739184" y="2720540"/>
              <a:chExt cx="923925" cy="131702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663802B-D502-45AE-BB16-15EBCA41A89D}"/>
                  </a:ext>
                </a:extLst>
              </p:cNvPr>
              <p:cNvSpPr/>
              <p:nvPr/>
            </p:nvSpPr>
            <p:spPr>
              <a:xfrm>
                <a:off x="9010430" y="2720540"/>
                <a:ext cx="381000" cy="381000"/>
              </a:xfrm>
              <a:custGeom>
                <a:avLst/>
                <a:gdLst>
                  <a:gd name="connsiteX0" fmla="*/ 381476 w 381000"/>
                  <a:gd name="connsiteY0" fmla="*/ 190738 h 381000"/>
                  <a:gd name="connsiteX1" fmla="*/ 190738 w 381000"/>
                  <a:gd name="connsiteY1" fmla="*/ 381476 h 381000"/>
                  <a:gd name="connsiteX2" fmla="*/ 0 w 381000"/>
                  <a:gd name="connsiteY2" fmla="*/ 190738 h 381000"/>
                  <a:gd name="connsiteX3" fmla="*/ 190738 w 381000"/>
                  <a:gd name="connsiteY3" fmla="*/ 0 h 381000"/>
                  <a:gd name="connsiteX4" fmla="*/ 381476 w 381000"/>
                  <a:gd name="connsiteY4" fmla="*/ 190738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381000">
                    <a:moveTo>
                      <a:pt x="381476" y="190738"/>
                    </a:moveTo>
                    <a:cubicBezTo>
                      <a:pt x="381476" y="296080"/>
                      <a:pt x="296080" y="381476"/>
                      <a:pt x="190738" y="381476"/>
                    </a:cubicBezTo>
                    <a:cubicBezTo>
                      <a:pt x="85396" y="381476"/>
                      <a:pt x="0" y="296080"/>
                      <a:pt x="0" y="190738"/>
                    </a:cubicBezTo>
                    <a:cubicBezTo>
                      <a:pt x="0" y="85396"/>
                      <a:pt x="85396" y="0"/>
                      <a:pt x="190738" y="0"/>
                    </a:cubicBezTo>
                    <a:cubicBezTo>
                      <a:pt x="296080" y="0"/>
                      <a:pt x="381476" y="85396"/>
                      <a:pt x="381476" y="1907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714BEA9-3720-49E1-B067-B8AACA5E5011}"/>
                  </a:ext>
                </a:extLst>
              </p:cNvPr>
              <p:cNvSpPr/>
              <p:nvPr/>
            </p:nvSpPr>
            <p:spPr>
              <a:xfrm>
                <a:off x="8872055" y="3599412"/>
                <a:ext cx="266700" cy="438150"/>
              </a:xfrm>
              <a:custGeom>
                <a:avLst/>
                <a:gdLst>
                  <a:gd name="connsiteX0" fmla="*/ 30591 w 266700"/>
                  <a:gd name="connsiteY0" fmla="*/ 85839 h 438150"/>
                  <a:gd name="connsiteX1" fmla="*/ 7569 w 266700"/>
                  <a:gd name="connsiteY1" fmla="*/ 188824 h 438150"/>
                  <a:gd name="connsiteX2" fmla="*/ 97351 w 266700"/>
                  <a:gd name="connsiteY2" fmla="*/ 393602 h 438150"/>
                  <a:gd name="connsiteX3" fmla="*/ 179104 w 266700"/>
                  <a:gd name="connsiteY3" fmla="*/ 446999 h 438150"/>
                  <a:gd name="connsiteX4" fmla="*/ 214842 w 266700"/>
                  <a:gd name="connsiteY4" fmla="*/ 439484 h 438150"/>
                  <a:gd name="connsiteX5" fmla="*/ 260753 w 266700"/>
                  <a:gd name="connsiteY5" fmla="*/ 321955 h 438150"/>
                  <a:gd name="connsiteX6" fmla="*/ 197250 w 266700"/>
                  <a:gd name="connsiteY6" fmla="*/ 177127 h 438150"/>
                  <a:gd name="connsiteX7" fmla="*/ 266982 w 266700"/>
                  <a:gd name="connsiteY7" fmla="*/ 116205 h 438150"/>
                  <a:gd name="connsiteX8" fmla="*/ 128841 w 266700"/>
                  <a:gd name="connsiteY8" fmla="*/ 0 h 438150"/>
                  <a:gd name="connsiteX9" fmla="*/ 30591 w 266700"/>
                  <a:gd name="connsiteY9" fmla="*/ 85839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6700" h="438150">
                    <a:moveTo>
                      <a:pt x="30591" y="85839"/>
                    </a:moveTo>
                    <a:cubicBezTo>
                      <a:pt x="1130" y="111547"/>
                      <a:pt x="-8148" y="153086"/>
                      <a:pt x="7569" y="188824"/>
                    </a:cubicBezTo>
                    <a:lnTo>
                      <a:pt x="97351" y="393602"/>
                    </a:lnTo>
                    <a:cubicBezTo>
                      <a:pt x="111991" y="427053"/>
                      <a:pt x="144757" y="446999"/>
                      <a:pt x="179104" y="446999"/>
                    </a:cubicBezTo>
                    <a:cubicBezTo>
                      <a:pt x="191030" y="446999"/>
                      <a:pt x="203184" y="444579"/>
                      <a:pt x="214842" y="439484"/>
                    </a:cubicBezTo>
                    <a:cubicBezTo>
                      <a:pt x="259953" y="419710"/>
                      <a:pt x="280527" y="367074"/>
                      <a:pt x="260753" y="321955"/>
                    </a:cubicBezTo>
                    <a:lnTo>
                      <a:pt x="197250" y="177127"/>
                    </a:lnTo>
                    <a:lnTo>
                      <a:pt x="266982" y="116205"/>
                    </a:lnTo>
                    <a:lnTo>
                      <a:pt x="128841" y="0"/>
                    </a:lnTo>
                    <a:lnTo>
                      <a:pt x="30591" y="8583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AE76E31-293B-4922-A89E-6DAFA28D4F6A}"/>
                  </a:ext>
                </a:extLst>
              </p:cNvPr>
              <p:cNvSpPr/>
              <p:nvPr/>
            </p:nvSpPr>
            <p:spPr>
              <a:xfrm>
                <a:off x="9261950" y="3599402"/>
                <a:ext cx="266700" cy="438150"/>
              </a:xfrm>
              <a:custGeom>
                <a:avLst/>
                <a:gdLst>
                  <a:gd name="connsiteX0" fmla="*/ 71006 w 266700"/>
                  <a:gd name="connsiteY0" fmla="*/ 177146 h 438150"/>
                  <a:gd name="connsiteX1" fmla="*/ 7541 w 266700"/>
                  <a:gd name="connsiteY1" fmla="*/ 321974 h 438150"/>
                  <a:gd name="connsiteX2" fmla="*/ 53452 w 266700"/>
                  <a:gd name="connsiteY2" fmla="*/ 439503 h 438150"/>
                  <a:gd name="connsiteX3" fmla="*/ 89228 w 266700"/>
                  <a:gd name="connsiteY3" fmla="*/ 447018 h 438150"/>
                  <a:gd name="connsiteX4" fmla="*/ 170981 w 266700"/>
                  <a:gd name="connsiteY4" fmla="*/ 393583 h 438150"/>
                  <a:gd name="connsiteX5" fmla="*/ 260754 w 266700"/>
                  <a:gd name="connsiteY5" fmla="*/ 188871 h 438150"/>
                  <a:gd name="connsiteX6" fmla="*/ 237761 w 266700"/>
                  <a:gd name="connsiteY6" fmla="*/ 85820 h 438150"/>
                  <a:gd name="connsiteX7" fmla="*/ 139501 w 266700"/>
                  <a:gd name="connsiteY7" fmla="*/ 0 h 438150"/>
                  <a:gd name="connsiteX8" fmla="*/ 1312 w 266700"/>
                  <a:gd name="connsiteY8" fmla="*/ 116224 h 438150"/>
                  <a:gd name="connsiteX9" fmla="*/ 71006 w 266700"/>
                  <a:gd name="connsiteY9" fmla="*/ 177146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6700" h="438150">
                    <a:moveTo>
                      <a:pt x="71006" y="177146"/>
                    </a:moveTo>
                    <a:lnTo>
                      <a:pt x="7541" y="321974"/>
                    </a:lnTo>
                    <a:cubicBezTo>
                      <a:pt x="-12271" y="367094"/>
                      <a:pt x="8303" y="419691"/>
                      <a:pt x="53452" y="439503"/>
                    </a:cubicBezTo>
                    <a:cubicBezTo>
                      <a:pt x="65101" y="444608"/>
                      <a:pt x="77264" y="447018"/>
                      <a:pt x="89228" y="447018"/>
                    </a:cubicBezTo>
                    <a:cubicBezTo>
                      <a:pt x="123575" y="447018"/>
                      <a:pt x="156303" y="427072"/>
                      <a:pt x="170981" y="393583"/>
                    </a:cubicBezTo>
                    <a:lnTo>
                      <a:pt x="260754" y="188871"/>
                    </a:lnTo>
                    <a:cubicBezTo>
                      <a:pt x="276413" y="153067"/>
                      <a:pt x="267145" y="111557"/>
                      <a:pt x="237761" y="85820"/>
                    </a:cubicBezTo>
                    <a:lnTo>
                      <a:pt x="139501" y="0"/>
                    </a:lnTo>
                    <a:lnTo>
                      <a:pt x="1312" y="116224"/>
                    </a:lnTo>
                    <a:lnTo>
                      <a:pt x="71006" y="17714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18FC5D8-AC9F-4C1A-B8C0-F46C8FA6962D}"/>
                  </a:ext>
                </a:extLst>
              </p:cNvPr>
              <p:cNvSpPr/>
              <p:nvPr/>
            </p:nvSpPr>
            <p:spPr>
              <a:xfrm>
                <a:off x="8739184" y="3155947"/>
                <a:ext cx="923925" cy="371475"/>
              </a:xfrm>
              <a:custGeom>
                <a:avLst/>
                <a:gdLst>
                  <a:gd name="connsiteX0" fmla="*/ 903326 w 923925"/>
                  <a:gd name="connsiteY0" fmla="*/ 267224 h 371475"/>
                  <a:gd name="connsiteX1" fmla="*/ 638588 w 923925"/>
                  <a:gd name="connsiteY1" fmla="*/ 23651 h 371475"/>
                  <a:gd name="connsiteX2" fmla="*/ 628091 w 923925"/>
                  <a:gd name="connsiteY2" fmla="*/ 15840 h 371475"/>
                  <a:gd name="connsiteX3" fmla="*/ 589163 w 923925"/>
                  <a:gd name="connsiteY3" fmla="*/ 0 h 371475"/>
                  <a:gd name="connsiteX4" fmla="*/ 334835 w 923925"/>
                  <a:gd name="connsiteY4" fmla="*/ 0 h 371475"/>
                  <a:gd name="connsiteX5" fmla="*/ 295735 w 923925"/>
                  <a:gd name="connsiteY5" fmla="*/ 15954 h 371475"/>
                  <a:gd name="connsiteX6" fmla="*/ 285420 w 923925"/>
                  <a:gd name="connsiteY6" fmla="*/ 23689 h 371475"/>
                  <a:gd name="connsiteX7" fmla="*/ 20587 w 923925"/>
                  <a:gd name="connsiteY7" fmla="*/ 267224 h 371475"/>
                  <a:gd name="connsiteX8" fmla="*/ 16843 w 923925"/>
                  <a:gd name="connsiteY8" fmla="*/ 357292 h 371475"/>
                  <a:gd name="connsiteX9" fmla="*/ 63716 w 923925"/>
                  <a:gd name="connsiteY9" fmla="*/ 377866 h 371475"/>
                  <a:gd name="connsiteX10" fmla="*/ 106874 w 923925"/>
                  <a:gd name="connsiteY10" fmla="*/ 361036 h 371475"/>
                  <a:gd name="connsiteX11" fmla="*/ 278714 w 923925"/>
                  <a:gd name="connsiteY11" fmla="*/ 202987 h 371475"/>
                  <a:gd name="connsiteX12" fmla="*/ 278714 w 923925"/>
                  <a:gd name="connsiteY12" fmla="*/ 353882 h 371475"/>
                  <a:gd name="connsiteX13" fmla="*/ 645208 w 923925"/>
                  <a:gd name="connsiteY13" fmla="*/ 353882 h 371475"/>
                  <a:gd name="connsiteX14" fmla="*/ 645208 w 923925"/>
                  <a:gd name="connsiteY14" fmla="*/ 202949 h 371475"/>
                  <a:gd name="connsiteX15" fmla="*/ 817029 w 923925"/>
                  <a:gd name="connsiteY15" fmla="*/ 361036 h 371475"/>
                  <a:gd name="connsiteX16" fmla="*/ 860158 w 923925"/>
                  <a:gd name="connsiteY16" fmla="*/ 377866 h 371475"/>
                  <a:gd name="connsiteX17" fmla="*/ 907097 w 923925"/>
                  <a:gd name="connsiteY17" fmla="*/ 357264 h 371475"/>
                  <a:gd name="connsiteX18" fmla="*/ 903326 w 923925"/>
                  <a:gd name="connsiteY18" fmla="*/ 267224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23925" h="371475">
                    <a:moveTo>
                      <a:pt x="903326" y="267224"/>
                    </a:moveTo>
                    <a:lnTo>
                      <a:pt x="638588" y="23651"/>
                    </a:lnTo>
                    <a:cubicBezTo>
                      <a:pt x="635311" y="20641"/>
                      <a:pt x="631777" y="18040"/>
                      <a:pt x="628091" y="15840"/>
                    </a:cubicBezTo>
                    <a:cubicBezTo>
                      <a:pt x="618014" y="6067"/>
                      <a:pt x="604317" y="0"/>
                      <a:pt x="589163" y="0"/>
                    </a:cubicBezTo>
                    <a:lnTo>
                      <a:pt x="334835" y="0"/>
                    </a:lnTo>
                    <a:cubicBezTo>
                      <a:pt x="319605" y="0"/>
                      <a:pt x="305841" y="6115"/>
                      <a:pt x="295735" y="15954"/>
                    </a:cubicBezTo>
                    <a:cubicBezTo>
                      <a:pt x="292116" y="18136"/>
                      <a:pt x="288658" y="20717"/>
                      <a:pt x="285420" y="23689"/>
                    </a:cubicBezTo>
                    <a:lnTo>
                      <a:pt x="20587" y="267224"/>
                    </a:lnTo>
                    <a:cubicBezTo>
                      <a:pt x="-5321" y="291075"/>
                      <a:pt x="-7007" y="331356"/>
                      <a:pt x="16843" y="357292"/>
                    </a:cubicBezTo>
                    <a:cubicBezTo>
                      <a:pt x="29378" y="370942"/>
                      <a:pt x="46523" y="377866"/>
                      <a:pt x="63716" y="377866"/>
                    </a:cubicBezTo>
                    <a:cubicBezTo>
                      <a:pt x="79165" y="377866"/>
                      <a:pt x="94634" y="372304"/>
                      <a:pt x="106874" y="361036"/>
                    </a:cubicBezTo>
                    <a:lnTo>
                      <a:pt x="278714" y="202987"/>
                    </a:lnTo>
                    <a:lnTo>
                      <a:pt x="278714" y="353882"/>
                    </a:lnTo>
                    <a:lnTo>
                      <a:pt x="645208" y="353882"/>
                    </a:lnTo>
                    <a:lnTo>
                      <a:pt x="645208" y="202949"/>
                    </a:lnTo>
                    <a:lnTo>
                      <a:pt x="817029" y="361036"/>
                    </a:lnTo>
                    <a:cubicBezTo>
                      <a:pt x="829288" y="372294"/>
                      <a:pt x="844756" y="377866"/>
                      <a:pt x="860158" y="377866"/>
                    </a:cubicBezTo>
                    <a:cubicBezTo>
                      <a:pt x="877351" y="377866"/>
                      <a:pt x="894544" y="370942"/>
                      <a:pt x="907097" y="357264"/>
                    </a:cubicBezTo>
                    <a:cubicBezTo>
                      <a:pt x="930920" y="331346"/>
                      <a:pt x="929262" y="291036"/>
                      <a:pt x="903326" y="2672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B7DF0A-5D81-4F8D-BC50-34A1D99A73C9}"/>
                </a:ext>
              </a:extLst>
            </p:cNvPr>
            <p:cNvGrpSpPr/>
            <p:nvPr/>
          </p:nvGrpSpPr>
          <p:grpSpPr>
            <a:xfrm>
              <a:off x="10790575" y="1678598"/>
              <a:ext cx="394497" cy="1082190"/>
              <a:chOff x="9852012" y="2288810"/>
              <a:chExt cx="294377" cy="80753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1F3C0BC-4718-460F-9592-BAB2AFE2CFDC}"/>
                  </a:ext>
                </a:extLst>
              </p:cNvPr>
              <p:cNvSpPr/>
              <p:nvPr/>
            </p:nvSpPr>
            <p:spPr>
              <a:xfrm>
                <a:off x="9907000" y="2288810"/>
                <a:ext cx="95250" cy="95250"/>
              </a:xfrm>
              <a:custGeom>
                <a:avLst/>
                <a:gdLst>
                  <a:gd name="connsiteX0" fmla="*/ 97079 w 95250"/>
                  <a:gd name="connsiteY0" fmla="*/ 48539 h 95250"/>
                  <a:gd name="connsiteX1" fmla="*/ 48539 w 95250"/>
                  <a:gd name="connsiteY1" fmla="*/ 97079 h 95250"/>
                  <a:gd name="connsiteX2" fmla="*/ 0 w 95250"/>
                  <a:gd name="connsiteY2" fmla="*/ 48539 h 95250"/>
                  <a:gd name="connsiteX3" fmla="*/ 48539 w 95250"/>
                  <a:gd name="connsiteY3" fmla="*/ 0 h 95250"/>
                  <a:gd name="connsiteX4" fmla="*/ 97079 w 95250"/>
                  <a:gd name="connsiteY4" fmla="*/ 4853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7079" y="48539"/>
                    </a:moveTo>
                    <a:cubicBezTo>
                      <a:pt x="97079" y="75347"/>
                      <a:pt x="75347" y="97079"/>
                      <a:pt x="48539" y="97079"/>
                    </a:cubicBezTo>
                    <a:cubicBezTo>
                      <a:pt x="21732" y="97079"/>
                      <a:pt x="0" y="75347"/>
                      <a:pt x="0" y="48539"/>
                    </a:cubicBezTo>
                    <a:cubicBezTo>
                      <a:pt x="0" y="21732"/>
                      <a:pt x="21732" y="0"/>
                      <a:pt x="48539" y="0"/>
                    </a:cubicBezTo>
                    <a:cubicBezTo>
                      <a:pt x="75347" y="0"/>
                      <a:pt x="97079" y="21732"/>
                      <a:pt x="97079" y="485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5B40E56-A5C7-4971-ACF4-1A6543CFC4C2}"/>
                  </a:ext>
                </a:extLst>
              </p:cNvPr>
              <p:cNvSpPr/>
              <p:nvPr/>
            </p:nvSpPr>
            <p:spPr>
              <a:xfrm>
                <a:off x="9916049" y="2877274"/>
                <a:ext cx="123825" cy="219075"/>
              </a:xfrm>
              <a:custGeom>
                <a:avLst/>
                <a:gdLst>
                  <a:gd name="connsiteX0" fmla="*/ 0 w 123825"/>
                  <a:gd name="connsiteY0" fmla="*/ 0 h 219075"/>
                  <a:gd name="connsiteX1" fmla="*/ 53826 w 123825"/>
                  <a:gd name="connsiteY1" fmla="*/ 219942 h 219075"/>
                  <a:gd name="connsiteX2" fmla="*/ 98279 w 123825"/>
                  <a:gd name="connsiteY2" fmla="*/ 219942 h 219075"/>
                  <a:gd name="connsiteX3" fmla="*/ 126340 w 123825"/>
                  <a:gd name="connsiteY3" fmla="*/ 250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" h="219075">
                    <a:moveTo>
                      <a:pt x="0" y="0"/>
                    </a:moveTo>
                    <a:lnTo>
                      <a:pt x="53826" y="219942"/>
                    </a:lnTo>
                    <a:lnTo>
                      <a:pt x="98279" y="219942"/>
                    </a:lnTo>
                    <a:lnTo>
                      <a:pt x="126340" y="25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7151D00-2FAB-48AF-83E1-CB4EADEB3CFA}"/>
                  </a:ext>
                </a:extLst>
              </p:cNvPr>
              <p:cNvSpPr/>
              <p:nvPr/>
            </p:nvSpPr>
            <p:spPr>
              <a:xfrm>
                <a:off x="9852012" y="2629548"/>
                <a:ext cx="257175" cy="257175"/>
              </a:xfrm>
              <a:custGeom>
                <a:avLst/>
                <a:gdLst>
                  <a:gd name="connsiteX0" fmla="*/ 50902 w 257175"/>
                  <a:gd name="connsiteY0" fmla="*/ 495 h 257175"/>
                  <a:gd name="connsiteX1" fmla="*/ 0 w 257175"/>
                  <a:gd name="connsiteY1" fmla="*/ 265547 h 257175"/>
                  <a:gd name="connsiteX2" fmla="*/ 261471 w 257175"/>
                  <a:gd name="connsiteY2" fmla="*/ 265547 h 257175"/>
                  <a:gd name="connsiteX3" fmla="*/ 184242 w 257175"/>
                  <a:gd name="connsiteY3" fmla="*/ 0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57175">
                    <a:moveTo>
                      <a:pt x="50902" y="495"/>
                    </a:moveTo>
                    <a:lnTo>
                      <a:pt x="0" y="265547"/>
                    </a:lnTo>
                    <a:lnTo>
                      <a:pt x="261471" y="265547"/>
                    </a:lnTo>
                    <a:lnTo>
                      <a:pt x="184242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AFC6186-0D9B-49BA-A051-F0549081FFD9}"/>
                  </a:ext>
                </a:extLst>
              </p:cNvPr>
              <p:cNvSpPr/>
              <p:nvPr/>
            </p:nvSpPr>
            <p:spPr>
              <a:xfrm>
                <a:off x="9884464" y="2394090"/>
                <a:ext cx="152400" cy="266700"/>
              </a:xfrm>
              <a:custGeom>
                <a:avLst/>
                <a:gdLst>
                  <a:gd name="connsiteX0" fmla="*/ 156191 w 152400"/>
                  <a:gd name="connsiteY0" fmla="*/ 203568 h 266700"/>
                  <a:gd name="connsiteX1" fmla="*/ 78105 w 152400"/>
                  <a:gd name="connsiteY1" fmla="*/ 270234 h 266700"/>
                  <a:gd name="connsiteX2" fmla="*/ 78105 w 152400"/>
                  <a:gd name="connsiteY2" fmla="*/ 270234 h 266700"/>
                  <a:gd name="connsiteX3" fmla="*/ 0 w 152400"/>
                  <a:gd name="connsiteY3" fmla="*/ 203568 h 266700"/>
                  <a:gd name="connsiteX4" fmla="*/ 0 w 152400"/>
                  <a:gd name="connsiteY4" fmla="*/ 66675 h 266700"/>
                  <a:gd name="connsiteX5" fmla="*/ 78105 w 152400"/>
                  <a:gd name="connsiteY5" fmla="*/ 0 h 266700"/>
                  <a:gd name="connsiteX6" fmla="*/ 78105 w 152400"/>
                  <a:gd name="connsiteY6" fmla="*/ 0 h 266700"/>
                  <a:gd name="connsiteX7" fmla="*/ 156191 w 152400"/>
                  <a:gd name="connsiteY7" fmla="*/ 66675 h 266700"/>
                  <a:gd name="connsiteX8" fmla="*/ 156191 w 152400"/>
                  <a:gd name="connsiteY8" fmla="*/ 203568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266700">
                    <a:moveTo>
                      <a:pt x="156191" y="203568"/>
                    </a:moveTo>
                    <a:cubicBezTo>
                      <a:pt x="156191" y="240402"/>
                      <a:pt x="121215" y="270234"/>
                      <a:pt x="78105" y="270234"/>
                    </a:cubicBezTo>
                    <a:lnTo>
                      <a:pt x="78105" y="270234"/>
                    </a:lnTo>
                    <a:cubicBezTo>
                      <a:pt x="34985" y="270234"/>
                      <a:pt x="0" y="240402"/>
                      <a:pt x="0" y="203568"/>
                    </a:cubicBezTo>
                    <a:lnTo>
                      <a:pt x="0" y="66675"/>
                    </a:lnTo>
                    <a:cubicBezTo>
                      <a:pt x="0" y="29861"/>
                      <a:pt x="34976" y="0"/>
                      <a:pt x="78105" y="0"/>
                    </a:cubicBezTo>
                    <a:lnTo>
                      <a:pt x="78105" y="0"/>
                    </a:lnTo>
                    <a:cubicBezTo>
                      <a:pt x="121206" y="0"/>
                      <a:pt x="156191" y="29851"/>
                      <a:pt x="156191" y="66675"/>
                    </a:cubicBezTo>
                    <a:lnTo>
                      <a:pt x="156191" y="20356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D65CE24-DCF7-418B-BC39-10D083995DCF}"/>
                  </a:ext>
                </a:extLst>
              </p:cNvPr>
              <p:cNvSpPr/>
              <p:nvPr/>
            </p:nvSpPr>
            <p:spPr>
              <a:xfrm>
                <a:off x="10089239" y="2443287"/>
                <a:ext cx="57150" cy="57150"/>
              </a:xfrm>
              <a:custGeom>
                <a:avLst/>
                <a:gdLst>
                  <a:gd name="connsiteX0" fmla="*/ 49971 w 57150"/>
                  <a:gd name="connsiteY0" fmla="*/ 6010 h 57150"/>
                  <a:gd name="connsiteX1" fmla="*/ 50981 w 57150"/>
                  <a:gd name="connsiteY1" fmla="*/ 48253 h 57150"/>
                  <a:gd name="connsiteX2" fmla="*/ 9156 w 57150"/>
                  <a:gd name="connsiteY2" fmla="*/ 54349 h 57150"/>
                  <a:gd name="connsiteX3" fmla="*/ 8156 w 57150"/>
                  <a:gd name="connsiteY3" fmla="*/ 12106 h 57150"/>
                  <a:gd name="connsiteX4" fmla="*/ 49971 w 57150"/>
                  <a:gd name="connsiteY4" fmla="*/ 601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971" y="6010"/>
                    </a:moveTo>
                    <a:cubicBezTo>
                      <a:pt x="61792" y="16011"/>
                      <a:pt x="62220" y="34908"/>
                      <a:pt x="50981" y="48253"/>
                    </a:cubicBezTo>
                    <a:cubicBezTo>
                      <a:pt x="39741" y="61578"/>
                      <a:pt x="21015" y="64331"/>
                      <a:pt x="9156" y="54349"/>
                    </a:cubicBezTo>
                    <a:cubicBezTo>
                      <a:pt x="-2636" y="44367"/>
                      <a:pt x="-3112" y="25479"/>
                      <a:pt x="8156" y="12106"/>
                    </a:cubicBezTo>
                    <a:cubicBezTo>
                      <a:pt x="19396" y="-1220"/>
                      <a:pt x="38103" y="-3982"/>
                      <a:pt x="49971" y="60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F0C8053-C584-47D9-8A35-F4740F08A86F}"/>
                  </a:ext>
                </a:extLst>
              </p:cNvPr>
              <p:cNvSpPr/>
              <p:nvPr/>
            </p:nvSpPr>
            <p:spPr>
              <a:xfrm>
                <a:off x="9920673" y="2414416"/>
                <a:ext cx="180975" cy="114300"/>
              </a:xfrm>
              <a:custGeom>
                <a:avLst/>
                <a:gdLst>
                  <a:gd name="connsiteX0" fmla="*/ 2568 w 180975"/>
                  <a:gd name="connsiteY0" fmla="*/ 24270 h 114300"/>
                  <a:gd name="connsiteX1" fmla="*/ 155558 w 180975"/>
                  <a:gd name="connsiteY1" fmla="*/ 123063 h 114300"/>
                  <a:gd name="connsiteX2" fmla="*/ 183266 w 180975"/>
                  <a:gd name="connsiteY2" fmla="*/ 96879 h 114300"/>
                  <a:gd name="connsiteX3" fmla="*/ 30285 w 180975"/>
                  <a:gd name="connsiteY3" fmla="*/ 0 h 114300"/>
                  <a:gd name="connsiteX4" fmla="*/ 2568 w 180975"/>
                  <a:gd name="connsiteY4" fmla="*/ 2427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114300">
                    <a:moveTo>
                      <a:pt x="2568" y="24270"/>
                    </a:moveTo>
                    <a:cubicBezTo>
                      <a:pt x="2568" y="24270"/>
                      <a:pt x="168665" y="109928"/>
                      <a:pt x="155558" y="123063"/>
                    </a:cubicBezTo>
                    <a:cubicBezTo>
                      <a:pt x="155558" y="123063"/>
                      <a:pt x="191144" y="128454"/>
                      <a:pt x="183266" y="96879"/>
                    </a:cubicBezTo>
                    <a:cubicBezTo>
                      <a:pt x="175389" y="65322"/>
                      <a:pt x="30285" y="0"/>
                      <a:pt x="30285" y="0"/>
                    </a:cubicBezTo>
                    <a:cubicBezTo>
                      <a:pt x="30285" y="0"/>
                      <a:pt x="-10453" y="524"/>
                      <a:pt x="2568" y="242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3AD953E-B425-4A04-A74C-9889A6C76BB4}"/>
                  </a:ext>
                </a:extLst>
              </p:cNvPr>
              <p:cNvSpPr/>
              <p:nvPr/>
            </p:nvSpPr>
            <p:spPr>
              <a:xfrm>
                <a:off x="10003977" y="2504629"/>
                <a:ext cx="104775" cy="114300"/>
              </a:xfrm>
              <a:custGeom>
                <a:avLst/>
                <a:gdLst>
                  <a:gd name="connsiteX0" fmla="*/ 58918 w 104775"/>
                  <a:gd name="connsiteY0" fmla="*/ 6694 h 114300"/>
                  <a:gd name="connsiteX1" fmla="*/ 4978 w 104775"/>
                  <a:gd name="connsiteY1" fmla="*/ 114555 h 114300"/>
                  <a:gd name="connsiteX2" fmla="*/ 107210 w 104775"/>
                  <a:gd name="connsiteY2" fmla="*/ 15076 h 114300"/>
                  <a:gd name="connsiteX3" fmla="*/ 58918 w 104775"/>
                  <a:gd name="connsiteY3" fmla="*/ 669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14300">
                    <a:moveTo>
                      <a:pt x="58918" y="6694"/>
                    </a:moveTo>
                    <a:cubicBezTo>
                      <a:pt x="58918" y="6694"/>
                      <a:pt x="-20301" y="81961"/>
                      <a:pt x="4978" y="114555"/>
                    </a:cubicBezTo>
                    <a:cubicBezTo>
                      <a:pt x="30286" y="147140"/>
                      <a:pt x="108829" y="43166"/>
                      <a:pt x="107210" y="15076"/>
                    </a:cubicBezTo>
                    <a:cubicBezTo>
                      <a:pt x="105648" y="-12956"/>
                      <a:pt x="58918" y="6694"/>
                      <a:pt x="58918" y="66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0732718-0FF3-4A4F-B638-00A006C59F2C}"/>
              </a:ext>
            </a:extLst>
          </p:cNvPr>
          <p:cNvGrpSpPr/>
          <p:nvPr/>
        </p:nvGrpSpPr>
        <p:grpSpPr>
          <a:xfrm>
            <a:off x="9253106" y="3323120"/>
            <a:ext cx="287230" cy="409436"/>
            <a:chOff x="8739184" y="2720540"/>
            <a:chExt cx="923925" cy="131702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9E89918-AE3E-4D3E-965A-ABACC79BCF15}"/>
                </a:ext>
              </a:extLst>
            </p:cNvPr>
            <p:cNvSpPr/>
            <p:nvPr/>
          </p:nvSpPr>
          <p:spPr>
            <a:xfrm>
              <a:off x="9010430" y="2720540"/>
              <a:ext cx="381000" cy="381000"/>
            </a:xfrm>
            <a:custGeom>
              <a:avLst/>
              <a:gdLst>
                <a:gd name="connsiteX0" fmla="*/ 381476 w 381000"/>
                <a:gd name="connsiteY0" fmla="*/ 190738 h 381000"/>
                <a:gd name="connsiteX1" fmla="*/ 190738 w 381000"/>
                <a:gd name="connsiteY1" fmla="*/ 381476 h 381000"/>
                <a:gd name="connsiteX2" fmla="*/ 0 w 381000"/>
                <a:gd name="connsiteY2" fmla="*/ 190738 h 381000"/>
                <a:gd name="connsiteX3" fmla="*/ 190738 w 381000"/>
                <a:gd name="connsiteY3" fmla="*/ 0 h 381000"/>
                <a:gd name="connsiteX4" fmla="*/ 381476 w 381000"/>
                <a:gd name="connsiteY4" fmla="*/ 190738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381000">
                  <a:moveTo>
                    <a:pt x="381476" y="190738"/>
                  </a:moveTo>
                  <a:cubicBezTo>
                    <a:pt x="381476" y="296080"/>
                    <a:pt x="296080" y="381476"/>
                    <a:pt x="190738" y="381476"/>
                  </a:cubicBezTo>
                  <a:cubicBezTo>
                    <a:pt x="85396" y="381476"/>
                    <a:pt x="0" y="296080"/>
                    <a:pt x="0" y="190738"/>
                  </a:cubicBezTo>
                  <a:cubicBezTo>
                    <a:pt x="0" y="85396"/>
                    <a:pt x="85396" y="0"/>
                    <a:pt x="190738" y="0"/>
                  </a:cubicBezTo>
                  <a:cubicBezTo>
                    <a:pt x="296080" y="0"/>
                    <a:pt x="381476" y="85396"/>
                    <a:pt x="381476" y="1907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46A1B6D-77F5-49FC-89EC-F500B9DF4CF4}"/>
                </a:ext>
              </a:extLst>
            </p:cNvPr>
            <p:cNvSpPr/>
            <p:nvPr/>
          </p:nvSpPr>
          <p:spPr>
            <a:xfrm>
              <a:off x="8872055" y="3599412"/>
              <a:ext cx="266700" cy="438150"/>
            </a:xfrm>
            <a:custGeom>
              <a:avLst/>
              <a:gdLst>
                <a:gd name="connsiteX0" fmla="*/ 30591 w 266700"/>
                <a:gd name="connsiteY0" fmla="*/ 85839 h 438150"/>
                <a:gd name="connsiteX1" fmla="*/ 7569 w 266700"/>
                <a:gd name="connsiteY1" fmla="*/ 188824 h 438150"/>
                <a:gd name="connsiteX2" fmla="*/ 97351 w 266700"/>
                <a:gd name="connsiteY2" fmla="*/ 393602 h 438150"/>
                <a:gd name="connsiteX3" fmla="*/ 179104 w 266700"/>
                <a:gd name="connsiteY3" fmla="*/ 446999 h 438150"/>
                <a:gd name="connsiteX4" fmla="*/ 214842 w 266700"/>
                <a:gd name="connsiteY4" fmla="*/ 439484 h 438150"/>
                <a:gd name="connsiteX5" fmla="*/ 260753 w 266700"/>
                <a:gd name="connsiteY5" fmla="*/ 321955 h 438150"/>
                <a:gd name="connsiteX6" fmla="*/ 197250 w 266700"/>
                <a:gd name="connsiteY6" fmla="*/ 177127 h 438150"/>
                <a:gd name="connsiteX7" fmla="*/ 266982 w 266700"/>
                <a:gd name="connsiteY7" fmla="*/ 116205 h 438150"/>
                <a:gd name="connsiteX8" fmla="*/ 128841 w 266700"/>
                <a:gd name="connsiteY8" fmla="*/ 0 h 438150"/>
                <a:gd name="connsiteX9" fmla="*/ 30591 w 266700"/>
                <a:gd name="connsiteY9" fmla="*/ 85839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6700" h="438150">
                  <a:moveTo>
                    <a:pt x="30591" y="85839"/>
                  </a:moveTo>
                  <a:cubicBezTo>
                    <a:pt x="1130" y="111547"/>
                    <a:pt x="-8148" y="153086"/>
                    <a:pt x="7569" y="188824"/>
                  </a:cubicBezTo>
                  <a:lnTo>
                    <a:pt x="97351" y="393602"/>
                  </a:lnTo>
                  <a:cubicBezTo>
                    <a:pt x="111991" y="427053"/>
                    <a:pt x="144757" y="446999"/>
                    <a:pt x="179104" y="446999"/>
                  </a:cubicBezTo>
                  <a:cubicBezTo>
                    <a:pt x="191030" y="446999"/>
                    <a:pt x="203184" y="444579"/>
                    <a:pt x="214842" y="439484"/>
                  </a:cubicBezTo>
                  <a:cubicBezTo>
                    <a:pt x="259953" y="419710"/>
                    <a:pt x="280527" y="367074"/>
                    <a:pt x="260753" y="321955"/>
                  </a:cubicBezTo>
                  <a:lnTo>
                    <a:pt x="197250" y="177127"/>
                  </a:lnTo>
                  <a:lnTo>
                    <a:pt x="266982" y="116205"/>
                  </a:lnTo>
                  <a:lnTo>
                    <a:pt x="128841" y="0"/>
                  </a:lnTo>
                  <a:lnTo>
                    <a:pt x="30591" y="858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C235F74-D723-4DF4-8C64-B6C3A441CCAE}"/>
                </a:ext>
              </a:extLst>
            </p:cNvPr>
            <p:cNvSpPr/>
            <p:nvPr/>
          </p:nvSpPr>
          <p:spPr>
            <a:xfrm>
              <a:off x="9261950" y="3599402"/>
              <a:ext cx="266700" cy="438150"/>
            </a:xfrm>
            <a:custGeom>
              <a:avLst/>
              <a:gdLst>
                <a:gd name="connsiteX0" fmla="*/ 71006 w 266700"/>
                <a:gd name="connsiteY0" fmla="*/ 177146 h 438150"/>
                <a:gd name="connsiteX1" fmla="*/ 7541 w 266700"/>
                <a:gd name="connsiteY1" fmla="*/ 321974 h 438150"/>
                <a:gd name="connsiteX2" fmla="*/ 53452 w 266700"/>
                <a:gd name="connsiteY2" fmla="*/ 439503 h 438150"/>
                <a:gd name="connsiteX3" fmla="*/ 89228 w 266700"/>
                <a:gd name="connsiteY3" fmla="*/ 447018 h 438150"/>
                <a:gd name="connsiteX4" fmla="*/ 170981 w 266700"/>
                <a:gd name="connsiteY4" fmla="*/ 393583 h 438150"/>
                <a:gd name="connsiteX5" fmla="*/ 260754 w 266700"/>
                <a:gd name="connsiteY5" fmla="*/ 188871 h 438150"/>
                <a:gd name="connsiteX6" fmla="*/ 237761 w 266700"/>
                <a:gd name="connsiteY6" fmla="*/ 85820 h 438150"/>
                <a:gd name="connsiteX7" fmla="*/ 139501 w 266700"/>
                <a:gd name="connsiteY7" fmla="*/ 0 h 438150"/>
                <a:gd name="connsiteX8" fmla="*/ 1312 w 266700"/>
                <a:gd name="connsiteY8" fmla="*/ 116224 h 438150"/>
                <a:gd name="connsiteX9" fmla="*/ 71006 w 266700"/>
                <a:gd name="connsiteY9" fmla="*/ 177146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6700" h="438150">
                  <a:moveTo>
                    <a:pt x="71006" y="177146"/>
                  </a:moveTo>
                  <a:lnTo>
                    <a:pt x="7541" y="321974"/>
                  </a:lnTo>
                  <a:cubicBezTo>
                    <a:pt x="-12271" y="367094"/>
                    <a:pt x="8303" y="419691"/>
                    <a:pt x="53452" y="439503"/>
                  </a:cubicBezTo>
                  <a:cubicBezTo>
                    <a:pt x="65101" y="444608"/>
                    <a:pt x="77264" y="447018"/>
                    <a:pt x="89228" y="447018"/>
                  </a:cubicBezTo>
                  <a:cubicBezTo>
                    <a:pt x="123575" y="447018"/>
                    <a:pt x="156303" y="427072"/>
                    <a:pt x="170981" y="393583"/>
                  </a:cubicBezTo>
                  <a:lnTo>
                    <a:pt x="260754" y="188871"/>
                  </a:lnTo>
                  <a:cubicBezTo>
                    <a:pt x="276413" y="153067"/>
                    <a:pt x="267145" y="111557"/>
                    <a:pt x="237761" y="85820"/>
                  </a:cubicBezTo>
                  <a:lnTo>
                    <a:pt x="139501" y="0"/>
                  </a:lnTo>
                  <a:lnTo>
                    <a:pt x="1312" y="116224"/>
                  </a:lnTo>
                  <a:lnTo>
                    <a:pt x="71006" y="1771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4AD861E-EFAC-4A45-A4AE-6BAD051929A8}"/>
                </a:ext>
              </a:extLst>
            </p:cNvPr>
            <p:cNvSpPr/>
            <p:nvPr/>
          </p:nvSpPr>
          <p:spPr>
            <a:xfrm>
              <a:off x="8739184" y="3155947"/>
              <a:ext cx="923925" cy="371475"/>
            </a:xfrm>
            <a:custGeom>
              <a:avLst/>
              <a:gdLst>
                <a:gd name="connsiteX0" fmla="*/ 903326 w 923925"/>
                <a:gd name="connsiteY0" fmla="*/ 267224 h 371475"/>
                <a:gd name="connsiteX1" fmla="*/ 638588 w 923925"/>
                <a:gd name="connsiteY1" fmla="*/ 23651 h 371475"/>
                <a:gd name="connsiteX2" fmla="*/ 628091 w 923925"/>
                <a:gd name="connsiteY2" fmla="*/ 15840 h 371475"/>
                <a:gd name="connsiteX3" fmla="*/ 589163 w 923925"/>
                <a:gd name="connsiteY3" fmla="*/ 0 h 371475"/>
                <a:gd name="connsiteX4" fmla="*/ 334835 w 923925"/>
                <a:gd name="connsiteY4" fmla="*/ 0 h 371475"/>
                <a:gd name="connsiteX5" fmla="*/ 295735 w 923925"/>
                <a:gd name="connsiteY5" fmla="*/ 15954 h 371475"/>
                <a:gd name="connsiteX6" fmla="*/ 285420 w 923925"/>
                <a:gd name="connsiteY6" fmla="*/ 23689 h 371475"/>
                <a:gd name="connsiteX7" fmla="*/ 20587 w 923925"/>
                <a:gd name="connsiteY7" fmla="*/ 267224 h 371475"/>
                <a:gd name="connsiteX8" fmla="*/ 16843 w 923925"/>
                <a:gd name="connsiteY8" fmla="*/ 357292 h 371475"/>
                <a:gd name="connsiteX9" fmla="*/ 63716 w 923925"/>
                <a:gd name="connsiteY9" fmla="*/ 377866 h 371475"/>
                <a:gd name="connsiteX10" fmla="*/ 106874 w 923925"/>
                <a:gd name="connsiteY10" fmla="*/ 361036 h 371475"/>
                <a:gd name="connsiteX11" fmla="*/ 278714 w 923925"/>
                <a:gd name="connsiteY11" fmla="*/ 202987 h 371475"/>
                <a:gd name="connsiteX12" fmla="*/ 278714 w 923925"/>
                <a:gd name="connsiteY12" fmla="*/ 353882 h 371475"/>
                <a:gd name="connsiteX13" fmla="*/ 645208 w 923925"/>
                <a:gd name="connsiteY13" fmla="*/ 353882 h 371475"/>
                <a:gd name="connsiteX14" fmla="*/ 645208 w 923925"/>
                <a:gd name="connsiteY14" fmla="*/ 202949 h 371475"/>
                <a:gd name="connsiteX15" fmla="*/ 817029 w 923925"/>
                <a:gd name="connsiteY15" fmla="*/ 361036 h 371475"/>
                <a:gd name="connsiteX16" fmla="*/ 860158 w 923925"/>
                <a:gd name="connsiteY16" fmla="*/ 377866 h 371475"/>
                <a:gd name="connsiteX17" fmla="*/ 907097 w 923925"/>
                <a:gd name="connsiteY17" fmla="*/ 357264 h 371475"/>
                <a:gd name="connsiteX18" fmla="*/ 903326 w 923925"/>
                <a:gd name="connsiteY18" fmla="*/ 267224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23925" h="371475">
                  <a:moveTo>
                    <a:pt x="903326" y="267224"/>
                  </a:moveTo>
                  <a:lnTo>
                    <a:pt x="638588" y="23651"/>
                  </a:lnTo>
                  <a:cubicBezTo>
                    <a:pt x="635311" y="20641"/>
                    <a:pt x="631777" y="18040"/>
                    <a:pt x="628091" y="15840"/>
                  </a:cubicBezTo>
                  <a:cubicBezTo>
                    <a:pt x="618014" y="6067"/>
                    <a:pt x="604317" y="0"/>
                    <a:pt x="589163" y="0"/>
                  </a:cubicBezTo>
                  <a:lnTo>
                    <a:pt x="334835" y="0"/>
                  </a:lnTo>
                  <a:cubicBezTo>
                    <a:pt x="319605" y="0"/>
                    <a:pt x="305841" y="6115"/>
                    <a:pt x="295735" y="15954"/>
                  </a:cubicBezTo>
                  <a:cubicBezTo>
                    <a:pt x="292116" y="18136"/>
                    <a:pt x="288658" y="20717"/>
                    <a:pt x="285420" y="23689"/>
                  </a:cubicBezTo>
                  <a:lnTo>
                    <a:pt x="20587" y="267224"/>
                  </a:lnTo>
                  <a:cubicBezTo>
                    <a:pt x="-5321" y="291075"/>
                    <a:pt x="-7007" y="331356"/>
                    <a:pt x="16843" y="357292"/>
                  </a:cubicBezTo>
                  <a:cubicBezTo>
                    <a:pt x="29378" y="370942"/>
                    <a:pt x="46523" y="377866"/>
                    <a:pt x="63716" y="377866"/>
                  </a:cubicBezTo>
                  <a:cubicBezTo>
                    <a:pt x="79165" y="377866"/>
                    <a:pt x="94634" y="372304"/>
                    <a:pt x="106874" y="361036"/>
                  </a:cubicBezTo>
                  <a:lnTo>
                    <a:pt x="278714" y="202987"/>
                  </a:lnTo>
                  <a:lnTo>
                    <a:pt x="278714" y="353882"/>
                  </a:lnTo>
                  <a:lnTo>
                    <a:pt x="645208" y="353882"/>
                  </a:lnTo>
                  <a:lnTo>
                    <a:pt x="645208" y="202949"/>
                  </a:lnTo>
                  <a:lnTo>
                    <a:pt x="817029" y="361036"/>
                  </a:lnTo>
                  <a:cubicBezTo>
                    <a:pt x="829288" y="372294"/>
                    <a:pt x="844756" y="377866"/>
                    <a:pt x="860158" y="377866"/>
                  </a:cubicBezTo>
                  <a:cubicBezTo>
                    <a:pt x="877351" y="377866"/>
                    <a:pt x="894544" y="370942"/>
                    <a:pt x="907097" y="357264"/>
                  </a:cubicBezTo>
                  <a:cubicBezTo>
                    <a:pt x="930920" y="331346"/>
                    <a:pt x="929262" y="291036"/>
                    <a:pt x="903326" y="2672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DC30424-92B3-4BFE-8946-CAFC649DE820}"/>
              </a:ext>
            </a:extLst>
          </p:cNvPr>
          <p:cNvGrpSpPr/>
          <p:nvPr/>
        </p:nvGrpSpPr>
        <p:grpSpPr>
          <a:xfrm>
            <a:off x="10790575" y="3003330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AE4C023-038A-4DCB-8035-6D68397B65AF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76E6642-0E99-4825-B0ED-A579545C5A2D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4E2BDCC-7D25-4856-A457-168E048DAC9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780B2C9-DB3D-43D4-8DBF-0F4929023664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39948FC-06EB-48F5-8E67-9901A0781525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7DDF349-3B3A-4943-A758-46FC10C82CCC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8CB83C4-079B-4D50-98DB-47AE2C8ACFC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9439580-0049-4A1D-BB01-A43C0AD579AE}"/>
              </a:ext>
            </a:extLst>
          </p:cNvPr>
          <p:cNvGrpSpPr/>
          <p:nvPr/>
        </p:nvGrpSpPr>
        <p:grpSpPr>
          <a:xfrm>
            <a:off x="6727372" y="4267023"/>
            <a:ext cx="4457700" cy="1082190"/>
            <a:chOff x="1669316" y="3505235"/>
            <a:chExt cx="6637312" cy="161133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710C429-4CE8-48EA-BF50-C37835DC7EBF}"/>
                </a:ext>
              </a:extLst>
            </p:cNvPr>
            <p:cNvGrpSpPr/>
            <p:nvPr/>
          </p:nvGrpSpPr>
          <p:grpSpPr>
            <a:xfrm>
              <a:off x="7719240" y="3505235"/>
              <a:ext cx="587388" cy="1611331"/>
              <a:chOff x="9852012" y="2288810"/>
              <a:chExt cx="294377" cy="80753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FDA3A13-EF53-4DC7-9DD2-4DAFC14DFC64}"/>
                  </a:ext>
                </a:extLst>
              </p:cNvPr>
              <p:cNvSpPr/>
              <p:nvPr/>
            </p:nvSpPr>
            <p:spPr>
              <a:xfrm>
                <a:off x="9907000" y="2288810"/>
                <a:ext cx="95250" cy="95250"/>
              </a:xfrm>
              <a:custGeom>
                <a:avLst/>
                <a:gdLst>
                  <a:gd name="connsiteX0" fmla="*/ 97079 w 95250"/>
                  <a:gd name="connsiteY0" fmla="*/ 48539 h 95250"/>
                  <a:gd name="connsiteX1" fmla="*/ 48539 w 95250"/>
                  <a:gd name="connsiteY1" fmla="*/ 97079 h 95250"/>
                  <a:gd name="connsiteX2" fmla="*/ 0 w 95250"/>
                  <a:gd name="connsiteY2" fmla="*/ 48539 h 95250"/>
                  <a:gd name="connsiteX3" fmla="*/ 48539 w 95250"/>
                  <a:gd name="connsiteY3" fmla="*/ 0 h 95250"/>
                  <a:gd name="connsiteX4" fmla="*/ 97079 w 95250"/>
                  <a:gd name="connsiteY4" fmla="*/ 4853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7079" y="48539"/>
                    </a:moveTo>
                    <a:cubicBezTo>
                      <a:pt x="97079" y="75347"/>
                      <a:pt x="75347" y="97079"/>
                      <a:pt x="48539" y="97079"/>
                    </a:cubicBezTo>
                    <a:cubicBezTo>
                      <a:pt x="21732" y="97079"/>
                      <a:pt x="0" y="75347"/>
                      <a:pt x="0" y="48539"/>
                    </a:cubicBezTo>
                    <a:cubicBezTo>
                      <a:pt x="0" y="21732"/>
                      <a:pt x="21732" y="0"/>
                      <a:pt x="48539" y="0"/>
                    </a:cubicBezTo>
                    <a:cubicBezTo>
                      <a:pt x="75347" y="0"/>
                      <a:pt x="97079" y="21732"/>
                      <a:pt x="97079" y="485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FCD1704-6DF0-49EE-BEB4-A0227F11E159}"/>
                  </a:ext>
                </a:extLst>
              </p:cNvPr>
              <p:cNvSpPr/>
              <p:nvPr/>
            </p:nvSpPr>
            <p:spPr>
              <a:xfrm>
                <a:off x="9916049" y="2877274"/>
                <a:ext cx="123825" cy="219075"/>
              </a:xfrm>
              <a:custGeom>
                <a:avLst/>
                <a:gdLst>
                  <a:gd name="connsiteX0" fmla="*/ 0 w 123825"/>
                  <a:gd name="connsiteY0" fmla="*/ 0 h 219075"/>
                  <a:gd name="connsiteX1" fmla="*/ 53826 w 123825"/>
                  <a:gd name="connsiteY1" fmla="*/ 219942 h 219075"/>
                  <a:gd name="connsiteX2" fmla="*/ 98279 w 123825"/>
                  <a:gd name="connsiteY2" fmla="*/ 219942 h 219075"/>
                  <a:gd name="connsiteX3" fmla="*/ 126340 w 123825"/>
                  <a:gd name="connsiteY3" fmla="*/ 250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" h="219075">
                    <a:moveTo>
                      <a:pt x="0" y="0"/>
                    </a:moveTo>
                    <a:lnTo>
                      <a:pt x="53826" y="219942"/>
                    </a:lnTo>
                    <a:lnTo>
                      <a:pt x="98279" y="219942"/>
                    </a:lnTo>
                    <a:lnTo>
                      <a:pt x="126340" y="25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7BB8092-F722-4B2E-BCF8-3A736E5A71AF}"/>
                  </a:ext>
                </a:extLst>
              </p:cNvPr>
              <p:cNvSpPr/>
              <p:nvPr/>
            </p:nvSpPr>
            <p:spPr>
              <a:xfrm>
                <a:off x="9852012" y="2629548"/>
                <a:ext cx="257175" cy="257175"/>
              </a:xfrm>
              <a:custGeom>
                <a:avLst/>
                <a:gdLst>
                  <a:gd name="connsiteX0" fmla="*/ 50902 w 257175"/>
                  <a:gd name="connsiteY0" fmla="*/ 495 h 257175"/>
                  <a:gd name="connsiteX1" fmla="*/ 0 w 257175"/>
                  <a:gd name="connsiteY1" fmla="*/ 265547 h 257175"/>
                  <a:gd name="connsiteX2" fmla="*/ 261471 w 257175"/>
                  <a:gd name="connsiteY2" fmla="*/ 265547 h 257175"/>
                  <a:gd name="connsiteX3" fmla="*/ 184242 w 257175"/>
                  <a:gd name="connsiteY3" fmla="*/ 0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57175">
                    <a:moveTo>
                      <a:pt x="50902" y="495"/>
                    </a:moveTo>
                    <a:lnTo>
                      <a:pt x="0" y="265547"/>
                    </a:lnTo>
                    <a:lnTo>
                      <a:pt x="261471" y="265547"/>
                    </a:lnTo>
                    <a:lnTo>
                      <a:pt x="184242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4CDA70F-4BAD-4F37-9804-5054EC1F7536}"/>
                  </a:ext>
                </a:extLst>
              </p:cNvPr>
              <p:cNvSpPr/>
              <p:nvPr/>
            </p:nvSpPr>
            <p:spPr>
              <a:xfrm>
                <a:off x="9884464" y="2394090"/>
                <a:ext cx="152400" cy="266700"/>
              </a:xfrm>
              <a:custGeom>
                <a:avLst/>
                <a:gdLst>
                  <a:gd name="connsiteX0" fmla="*/ 156191 w 152400"/>
                  <a:gd name="connsiteY0" fmla="*/ 203568 h 266700"/>
                  <a:gd name="connsiteX1" fmla="*/ 78105 w 152400"/>
                  <a:gd name="connsiteY1" fmla="*/ 270234 h 266700"/>
                  <a:gd name="connsiteX2" fmla="*/ 78105 w 152400"/>
                  <a:gd name="connsiteY2" fmla="*/ 270234 h 266700"/>
                  <a:gd name="connsiteX3" fmla="*/ 0 w 152400"/>
                  <a:gd name="connsiteY3" fmla="*/ 203568 h 266700"/>
                  <a:gd name="connsiteX4" fmla="*/ 0 w 152400"/>
                  <a:gd name="connsiteY4" fmla="*/ 66675 h 266700"/>
                  <a:gd name="connsiteX5" fmla="*/ 78105 w 152400"/>
                  <a:gd name="connsiteY5" fmla="*/ 0 h 266700"/>
                  <a:gd name="connsiteX6" fmla="*/ 78105 w 152400"/>
                  <a:gd name="connsiteY6" fmla="*/ 0 h 266700"/>
                  <a:gd name="connsiteX7" fmla="*/ 156191 w 152400"/>
                  <a:gd name="connsiteY7" fmla="*/ 66675 h 266700"/>
                  <a:gd name="connsiteX8" fmla="*/ 156191 w 152400"/>
                  <a:gd name="connsiteY8" fmla="*/ 203568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266700">
                    <a:moveTo>
                      <a:pt x="156191" y="203568"/>
                    </a:moveTo>
                    <a:cubicBezTo>
                      <a:pt x="156191" y="240402"/>
                      <a:pt x="121215" y="270234"/>
                      <a:pt x="78105" y="270234"/>
                    </a:cubicBezTo>
                    <a:lnTo>
                      <a:pt x="78105" y="270234"/>
                    </a:lnTo>
                    <a:cubicBezTo>
                      <a:pt x="34985" y="270234"/>
                      <a:pt x="0" y="240402"/>
                      <a:pt x="0" y="203568"/>
                    </a:cubicBezTo>
                    <a:lnTo>
                      <a:pt x="0" y="66675"/>
                    </a:lnTo>
                    <a:cubicBezTo>
                      <a:pt x="0" y="29861"/>
                      <a:pt x="34976" y="0"/>
                      <a:pt x="78105" y="0"/>
                    </a:cubicBezTo>
                    <a:lnTo>
                      <a:pt x="78105" y="0"/>
                    </a:lnTo>
                    <a:cubicBezTo>
                      <a:pt x="121206" y="0"/>
                      <a:pt x="156191" y="29851"/>
                      <a:pt x="156191" y="66675"/>
                    </a:cubicBezTo>
                    <a:lnTo>
                      <a:pt x="156191" y="20356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0C10A71-6AED-4FD6-87F7-F33906F02D0A}"/>
                  </a:ext>
                </a:extLst>
              </p:cNvPr>
              <p:cNvSpPr/>
              <p:nvPr/>
            </p:nvSpPr>
            <p:spPr>
              <a:xfrm>
                <a:off x="10089239" y="2443287"/>
                <a:ext cx="57150" cy="57150"/>
              </a:xfrm>
              <a:custGeom>
                <a:avLst/>
                <a:gdLst>
                  <a:gd name="connsiteX0" fmla="*/ 49971 w 57150"/>
                  <a:gd name="connsiteY0" fmla="*/ 6010 h 57150"/>
                  <a:gd name="connsiteX1" fmla="*/ 50981 w 57150"/>
                  <a:gd name="connsiteY1" fmla="*/ 48253 h 57150"/>
                  <a:gd name="connsiteX2" fmla="*/ 9156 w 57150"/>
                  <a:gd name="connsiteY2" fmla="*/ 54349 h 57150"/>
                  <a:gd name="connsiteX3" fmla="*/ 8156 w 57150"/>
                  <a:gd name="connsiteY3" fmla="*/ 12106 h 57150"/>
                  <a:gd name="connsiteX4" fmla="*/ 49971 w 57150"/>
                  <a:gd name="connsiteY4" fmla="*/ 601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971" y="6010"/>
                    </a:moveTo>
                    <a:cubicBezTo>
                      <a:pt x="61792" y="16011"/>
                      <a:pt x="62220" y="34908"/>
                      <a:pt x="50981" y="48253"/>
                    </a:cubicBezTo>
                    <a:cubicBezTo>
                      <a:pt x="39741" y="61578"/>
                      <a:pt x="21015" y="64331"/>
                      <a:pt x="9156" y="54349"/>
                    </a:cubicBezTo>
                    <a:cubicBezTo>
                      <a:pt x="-2636" y="44367"/>
                      <a:pt x="-3112" y="25479"/>
                      <a:pt x="8156" y="12106"/>
                    </a:cubicBezTo>
                    <a:cubicBezTo>
                      <a:pt x="19396" y="-1220"/>
                      <a:pt x="38103" y="-3982"/>
                      <a:pt x="49971" y="60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B5CD74CC-163E-4C6F-B261-63DD0CF1B9BC}"/>
                  </a:ext>
                </a:extLst>
              </p:cNvPr>
              <p:cNvSpPr/>
              <p:nvPr/>
            </p:nvSpPr>
            <p:spPr>
              <a:xfrm>
                <a:off x="9920673" y="2414416"/>
                <a:ext cx="180975" cy="114300"/>
              </a:xfrm>
              <a:custGeom>
                <a:avLst/>
                <a:gdLst>
                  <a:gd name="connsiteX0" fmla="*/ 2568 w 180975"/>
                  <a:gd name="connsiteY0" fmla="*/ 24270 h 114300"/>
                  <a:gd name="connsiteX1" fmla="*/ 155558 w 180975"/>
                  <a:gd name="connsiteY1" fmla="*/ 123063 h 114300"/>
                  <a:gd name="connsiteX2" fmla="*/ 183266 w 180975"/>
                  <a:gd name="connsiteY2" fmla="*/ 96879 h 114300"/>
                  <a:gd name="connsiteX3" fmla="*/ 30285 w 180975"/>
                  <a:gd name="connsiteY3" fmla="*/ 0 h 114300"/>
                  <a:gd name="connsiteX4" fmla="*/ 2568 w 180975"/>
                  <a:gd name="connsiteY4" fmla="*/ 2427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114300">
                    <a:moveTo>
                      <a:pt x="2568" y="24270"/>
                    </a:moveTo>
                    <a:cubicBezTo>
                      <a:pt x="2568" y="24270"/>
                      <a:pt x="168665" y="109928"/>
                      <a:pt x="155558" y="123063"/>
                    </a:cubicBezTo>
                    <a:cubicBezTo>
                      <a:pt x="155558" y="123063"/>
                      <a:pt x="191144" y="128454"/>
                      <a:pt x="183266" y="96879"/>
                    </a:cubicBezTo>
                    <a:cubicBezTo>
                      <a:pt x="175389" y="65322"/>
                      <a:pt x="30285" y="0"/>
                      <a:pt x="30285" y="0"/>
                    </a:cubicBezTo>
                    <a:cubicBezTo>
                      <a:pt x="30285" y="0"/>
                      <a:pt x="-10453" y="524"/>
                      <a:pt x="2568" y="242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4ED6043-CA4B-4895-A8CC-95A1DC804311}"/>
                  </a:ext>
                </a:extLst>
              </p:cNvPr>
              <p:cNvSpPr/>
              <p:nvPr/>
            </p:nvSpPr>
            <p:spPr>
              <a:xfrm>
                <a:off x="10003977" y="2504629"/>
                <a:ext cx="104775" cy="114300"/>
              </a:xfrm>
              <a:custGeom>
                <a:avLst/>
                <a:gdLst>
                  <a:gd name="connsiteX0" fmla="*/ 58918 w 104775"/>
                  <a:gd name="connsiteY0" fmla="*/ 6694 h 114300"/>
                  <a:gd name="connsiteX1" fmla="*/ 4978 w 104775"/>
                  <a:gd name="connsiteY1" fmla="*/ 114555 h 114300"/>
                  <a:gd name="connsiteX2" fmla="*/ 107210 w 104775"/>
                  <a:gd name="connsiteY2" fmla="*/ 15076 h 114300"/>
                  <a:gd name="connsiteX3" fmla="*/ 58918 w 104775"/>
                  <a:gd name="connsiteY3" fmla="*/ 669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14300">
                    <a:moveTo>
                      <a:pt x="58918" y="6694"/>
                    </a:moveTo>
                    <a:cubicBezTo>
                      <a:pt x="58918" y="6694"/>
                      <a:pt x="-20301" y="81961"/>
                      <a:pt x="4978" y="114555"/>
                    </a:cubicBezTo>
                    <a:cubicBezTo>
                      <a:pt x="30286" y="147140"/>
                      <a:pt x="108829" y="43166"/>
                      <a:pt x="107210" y="15076"/>
                    </a:cubicBezTo>
                    <a:cubicBezTo>
                      <a:pt x="105648" y="-12956"/>
                      <a:pt x="58918" y="6694"/>
                      <a:pt x="58918" y="66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C202B92-9000-40CD-9BBC-3A796A5A5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9316" y="4247470"/>
              <a:ext cx="5911481" cy="0"/>
            </a:xfrm>
            <a:prstGeom prst="line">
              <a:avLst/>
            </a:prstGeom>
            <a:ln w="22225">
              <a:solidFill>
                <a:srgbClr val="FFC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B88BB7D-ACE2-4A59-B9FE-73F15B89A7A2}"/>
              </a:ext>
            </a:extLst>
          </p:cNvPr>
          <p:cNvGrpSpPr/>
          <p:nvPr/>
        </p:nvGrpSpPr>
        <p:grpSpPr>
          <a:xfrm>
            <a:off x="6727372" y="5532386"/>
            <a:ext cx="4457700" cy="1082190"/>
            <a:chOff x="6727372" y="5532386"/>
            <a:chExt cx="4457700" cy="108219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4A2C476-15CC-4D8F-8134-81EEE45EBF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7372" y="6030880"/>
              <a:ext cx="3970223" cy="0"/>
            </a:xfrm>
            <a:prstGeom prst="line">
              <a:avLst/>
            </a:prstGeom>
            <a:ln w="22225">
              <a:solidFill>
                <a:srgbClr val="FFC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9C64FF1-59CA-4931-AF22-3FECB6958F56}"/>
                </a:ext>
              </a:extLst>
            </p:cNvPr>
            <p:cNvGrpSpPr/>
            <p:nvPr/>
          </p:nvGrpSpPr>
          <p:grpSpPr>
            <a:xfrm>
              <a:off x="7533212" y="5852176"/>
              <a:ext cx="287230" cy="409436"/>
              <a:chOff x="8739184" y="2720540"/>
              <a:chExt cx="923925" cy="131702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C59B51F7-016B-4228-8605-F01169C28BD5}"/>
                  </a:ext>
                </a:extLst>
              </p:cNvPr>
              <p:cNvSpPr/>
              <p:nvPr/>
            </p:nvSpPr>
            <p:spPr>
              <a:xfrm>
                <a:off x="9010430" y="2720540"/>
                <a:ext cx="381000" cy="381000"/>
              </a:xfrm>
              <a:custGeom>
                <a:avLst/>
                <a:gdLst>
                  <a:gd name="connsiteX0" fmla="*/ 381476 w 381000"/>
                  <a:gd name="connsiteY0" fmla="*/ 190738 h 381000"/>
                  <a:gd name="connsiteX1" fmla="*/ 190738 w 381000"/>
                  <a:gd name="connsiteY1" fmla="*/ 381476 h 381000"/>
                  <a:gd name="connsiteX2" fmla="*/ 0 w 381000"/>
                  <a:gd name="connsiteY2" fmla="*/ 190738 h 381000"/>
                  <a:gd name="connsiteX3" fmla="*/ 190738 w 381000"/>
                  <a:gd name="connsiteY3" fmla="*/ 0 h 381000"/>
                  <a:gd name="connsiteX4" fmla="*/ 381476 w 381000"/>
                  <a:gd name="connsiteY4" fmla="*/ 190738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381000">
                    <a:moveTo>
                      <a:pt x="381476" y="190738"/>
                    </a:moveTo>
                    <a:cubicBezTo>
                      <a:pt x="381476" y="296080"/>
                      <a:pt x="296080" y="381476"/>
                      <a:pt x="190738" y="381476"/>
                    </a:cubicBezTo>
                    <a:cubicBezTo>
                      <a:pt x="85396" y="381476"/>
                      <a:pt x="0" y="296080"/>
                      <a:pt x="0" y="190738"/>
                    </a:cubicBezTo>
                    <a:cubicBezTo>
                      <a:pt x="0" y="85396"/>
                      <a:pt x="85396" y="0"/>
                      <a:pt x="190738" y="0"/>
                    </a:cubicBezTo>
                    <a:cubicBezTo>
                      <a:pt x="296080" y="0"/>
                      <a:pt x="381476" y="85396"/>
                      <a:pt x="381476" y="1907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7DA9391-8CCC-4B8E-8E63-ABB9CF4A16B3}"/>
                  </a:ext>
                </a:extLst>
              </p:cNvPr>
              <p:cNvSpPr/>
              <p:nvPr/>
            </p:nvSpPr>
            <p:spPr>
              <a:xfrm>
                <a:off x="8872055" y="3599412"/>
                <a:ext cx="266700" cy="438150"/>
              </a:xfrm>
              <a:custGeom>
                <a:avLst/>
                <a:gdLst>
                  <a:gd name="connsiteX0" fmla="*/ 30591 w 266700"/>
                  <a:gd name="connsiteY0" fmla="*/ 85839 h 438150"/>
                  <a:gd name="connsiteX1" fmla="*/ 7569 w 266700"/>
                  <a:gd name="connsiteY1" fmla="*/ 188824 h 438150"/>
                  <a:gd name="connsiteX2" fmla="*/ 97351 w 266700"/>
                  <a:gd name="connsiteY2" fmla="*/ 393602 h 438150"/>
                  <a:gd name="connsiteX3" fmla="*/ 179104 w 266700"/>
                  <a:gd name="connsiteY3" fmla="*/ 446999 h 438150"/>
                  <a:gd name="connsiteX4" fmla="*/ 214842 w 266700"/>
                  <a:gd name="connsiteY4" fmla="*/ 439484 h 438150"/>
                  <a:gd name="connsiteX5" fmla="*/ 260753 w 266700"/>
                  <a:gd name="connsiteY5" fmla="*/ 321955 h 438150"/>
                  <a:gd name="connsiteX6" fmla="*/ 197250 w 266700"/>
                  <a:gd name="connsiteY6" fmla="*/ 177127 h 438150"/>
                  <a:gd name="connsiteX7" fmla="*/ 266982 w 266700"/>
                  <a:gd name="connsiteY7" fmla="*/ 116205 h 438150"/>
                  <a:gd name="connsiteX8" fmla="*/ 128841 w 266700"/>
                  <a:gd name="connsiteY8" fmla="*/ 0 h 438150"/>
                  <a:gd name="connsiteX9" fmla="*/ 30591 w 266700"/>
                  <a:gd name="connsiteY9" fmla="*/ 85839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6700" h="438150">
                    <a:moveTo>
                      <a:pt x="30591" y="85839"/>
                    </a:moveTo>
                    <a:cubicBezTo>
                      <a:pt x="1130" y="111547"/>
                      <a:pt x="-8148" y="153086"/>
                      <a:pt x="7569" y="188824"/>
                    </a:cubicBezTo>
                    <a:lnTo>
                      <a:pt x="97351" y="393602"/>
                    </a:lnTo>
                    <a:cubicBezTo>
                      <a:pt x="111991" y="427053"/>
                      <a:pt x="144757" y="446999"/>
                      <a:pt x="179104" y="446999"/>
                    </a:cubicBezTo>
                    <a:cubicBezTo>
                      <a:pt x="191030" y="446999"/>
                      <a:pt x="203184" y="444579"/>
                      <a:pt x="214842" y="439484"/>
                    </a:cubicBezTo>
                    <a:cubicBezTo>
                      <a:pt x="259953" y="419710"/>
                      <a:pt x="280527" y="367074"/>
                      <a:pt x="260753" y="321955"/>
                    </a:cubicBezTo>
                    <a:lnTo>
                      <a:pt x="197250" y="177127"/>
                    </a:lnTo>
                    <a:lnTo>
                      <a:pt x="266982" y="116205"/>
                    </a:lnTo>
                    <a:lnTo>
                      <a:pt x="128841" y="0"/>
                    </a:lnTo>
                    <a:lnTo>
                      <a:pt x="30591" y="8583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4C4E499-79A9-477A-9FDD-E40350AA7166}"/>
                  </a:ext>
                </a:extLst>
              </p:cNvPr>
              <p:cNvSpPr/>
              <p:nvPr/>
            </p:nvSpPr>
            <p:spPr>
              <a:xfrm>
                <a:off x="9261950" y="3599402"/>
                <a:ext cx="266700" cy="438150"/>
              </a:xfrm>
              <a:custGeom>
                <a:avLst/>
                <a:gdLst>
                  <a:gd name="connsiteX0" fmla="*/ 71006 w 266700"/>
                  <a:gd name="connsiteY0" fmla="*/ 177146 h 438150"/>
                  <a:gd name="connsiteX1" fmla="*/ 7541 w 266700"/>
                  <a:gd name="connsiteY1" fmla="*/ 321974 h 438150"/>
                  <a:gd name="connsiteX2" fmla="*/ 53452 w 266700"/>
                  <a:gd name="connsiteY2" fmla="*/ 439503 h 438150"/>
                  <a:gd name="connsiteX3" fmla="*/ 89228 w 266700"/>
                  <a:gd name="connsiteY3" fmla="*/ 447018 h 438150"/>
                  <a:gd name="connsiteX4" fmla="*/ 170981 w 266700"/>
                  <a:gd name="connsiteY4" fmla="*/ 393583 h 438150"/>
                  <a:gd name="connsiteX5" fmla="*/ 260754 w 266700"/>
                  <a:gd name="connsiteY5" fmla="*/ 188871 h 438150"/>
                  <a:gd name="connsiteX6" fmla="*/ 237761 w 266700"/>
                  <a:gd name="connsiteY6" fmla="*/ 85820 h 438150"/>
                  <a:gd name="connsiteX7" fmla="*/ 139501 w 266700"/>
                  <a:gd name="connsiteY7" fmla="*/ 0 h 438150"/>
                  <a:gd name="connsiteX8" fmla="*/ 1312 w 266700"/>
                  <a:gd name="connsiteY8" fmla="*/ 116224 h 438150"/>
                  <a:gd name="connsiteX9" fmla="*/ 71006 w 266700"/>
                  <a:gd name="connsiteY9" fmla="*/ 177146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6700" h="438150">
                    <a:moveTo>
                      <a:pt x="71006" y="177146"/>
                    </a:moveTo>
                    <a:lnTo>
                      <a:pt x="7541" y="321974"/>
                    </a:lnTo>
                    <a:cubicBezTo>
                      <a:pt x="-12271" y="367094"/>
                      <a:pt x="8303" y="419691"/>
                      <a:pt x="53452" y="439503"/>
                    </a:cubicBezTo>
                    <a:cubicBezTo>
                      <a:pt x="65101" y="444608"/>
                      <a:pt x="77264" y="447018"/>
                      <a:pt x="89228" y="447018"/>
                    </a:cubicBezTo>
                    <a:cubicBezTo>
                      <a:pt x="123575" y="447018"/>
                      <a:pt x="156303" y="427072"/>
                      <a:pt x="170981" y="393583"/>
                    </a:cubicBezTo>
                    <a:lnTo>
                      <a:pt x="260754" y="188871"/>
                    </a:lnTo>
                    <a:cubicBezTo>
                      <a:pt x="276413" y="153067"/>
                      <a:pt x="267145" y="111557"/>
                      <a:pt x="237761" y="85820"/>
                    </a:cubicBezTo>
                    <a:lnTo>
                      <a:pt x="139501" y="0"/>
                    </a:lnTo>
                    <a:lnTo>
                      <a:pt x="1312" y="116224"/>
                    </a:lnTo>
                    <a:lnTo>
                      <a:pt x="71006" y="17714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A6956F8-AFB7-4CCF-AED7-BFD29F2314D5}"/>
                  </a:ext>
                </a:extLst>
              </p:cNvPr>
              <p:cNvSpPr/>
              <p:nvPr/>
            </p:nvSpPr>
            <p:spPr>
              <a:xfrm>
                <a:off x="8739184" y="3155947"/>
                <a:ext cx="923925" cy="371475"/>
              </a:xfrm>
              <a:custGeom>
                <a:avLst/>
                <a:gdLst>
                  <a:gd name="connsiteX0" fmla="*/ 903326 w 923925"/>
                  <a:gd name="connsiteY0" fmla="*/ 267224 h 371475"/>
                  <a:gd name="connsiteX1" fmla="*/ 638588 w 923925"/>
                  <a:gd name="connsiteY1" fmla="*/ 23651 h 371475"/>
                  <a:gd name="connsiteX2" fmla="*/ 628091 w 923925"/>
                  <a:gd name="connsiteY2" fmla="*/ 15840 h 371475"/>
                  <a:gd name="connsiteX3" fmla="*/ 589163 w 923925"/>
                  <a:gd name="connsiteY3" fmla="*/ 0 h 371475"/>
                  <a:gd name="connsiteX4" fmla="*/ 334835 w 923925"/>
                  <a:gd name="connsiteY4" fmla="*/ 0 h 371475"/>
                  <a:gd name="connsiteX5" fmla="*/ 295735 w 923925"/>
                  <a:gd name="connsiteY5" fmla="*/ 15954 h 371475"/>
                  <a:gd name="connsiteX6" fmla="*/ 285420 w 923925"/>
                  <a:gd name="connsiteY6" fmla="*/ 23689 h 371475"/>
                  <a:gd name="connsiteX7" fmla="*/ 20587 w 923925"/>
                  <a:gd name="connsiteY7" fmla="*/ 267224 h 371475"/>
                  <a:gd name="connsiteX8" fmla="*/ 16843 w 923925"/>
                  <a:gd name="connsiteY8" fmla="*/ 357292 h 371475"/>
                  <a:gd name="connsiteX9" fmla="*/ 63716 w 923925"/>
                  <a:gd name="connsiteY9" fmla="*/ 377866 h 371475"/>
                  <a:gd name="connsiteX10" fmla="*/ 106874 w 923925"/>
                  <a:gd name="connsiteY10" fmla="*/ 361036 h 371475"/>
                  <a:gd name="connsiteX11" fmla="*/ 278714 w 923925"/>
                  <a:gd name="connsiteY11" fmla="*/ 202987 h 371475"/>
                  <a:gd name="connsiteX12" fmla="*/ 278714 w 923925"/>
                  <a:gd name="connsiteY12" fmla="*/ 353882 h 371475"/>
                  <a:gd name="connsiteX13" fmla="*/ 645208 w 923925"/>
                  <a:gd name="connsiteY13" fmla="*/ 353882 h 371475"/>
                  <a:gd name="connsiteX14" fmla="*/ 645208 w 923925"/>
                  <a:gd name="connsiteY14" fmla="*/ 202949 h 371475"/>
                  <a:gd name="connsiteX15" fmla="*/ 817029 w 923925"/>
                  <a:gd name="connsiteY15" fmla="*/ 361036 h 371475"/>
                  <a:gd name="connsiteX16" fmla="*/ 860158 w 923925"/>
                  <a:gd name="connsiteY16" fmla="*/ 377866 h 371475"/>
                  <a:gd name="connsiteX17" fmla="*/ 907097 w 923925"/>
                  <a:gd name="connsiteY17" fmla="*/ 357264 h 371475"/>
                  <a:gd name="connsiteX18" fmla="*/ 903326 w 923925"/>
                  <a:gd name="connsiteY18" fmla="*/ 267224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23925" h="371475">
                    <a:moveTo>
                      <a:pt x="903326" y="267224"/>
                    </a:moveTo>
                    <a:lnTo>
                      <a:pt x="638588" y="23651"/>
                    </a:lnTo>
                    <a:cubicBezTo>
                      <a:pt x="635311" y="20641"/>
                      <a:pt x="631777" y="18040"/>
                      <a:pt x="628091" y="15840"/>
                    </a:cubicBezTo>
                    <a:cubicBezTo>
                      <a:pt x="618014" y="6067"/>
                      <a:pt x="604317" y="0"/>
                      <a:pt x="589163" y="0"/>
                    </a:cubicBezTo>
                    <a:lnTo>
                      <a:pt x="334835" y="0"/>
                    </a:lnTo>
                    <a:cubicBezTo>
                      <a:pt x="319605" y="0"/>
                      <a:pt x="305841" y="6115"/>
                      <a:pt x="295735" y="15954"/>
                    </a:cubicBezTo>
                    <a:cubicBezTo>
                      <a:pt x="292116" y="18136"/>
                      <a:pt x="288658" y="20717"/>
                      <a:pt x="285420" y="23689"/>
                    </a:cubicBezTo>
                    <a:lnTo>
                      <a:pt x="20587" y="267224"/>
                    </a:lnTo>
                    <a:cubicBezTo>
                      <a:pt x="-5321" y="291075"/>
                      <a:pt x="-7007" y="331356"/>
                      <a:pt x="16843" y="357292"/>
                    </a:cubicBezTo>
                    <a:cubicBezTo>
                      <a:pt x="29378" y="370942"/>
                      <a:pt x="46523" y="377866"/>
                      <a:pt x="63716" y="377866"/>
                    </a:cubicBezTo>
                    <a:cubicBezTo>
                      <a:pt x="79165" y="377866"/>
                      <a:pt x="94634" y="372304"/>
                      <a:pt x="106874" y="361036"/>
                    </a:cubicBezTo>
                    <a:lnTo>
                      <a:pt x="278714" y="202987"/>
                    </a:lnTo>
                    <a:lnTo>
                      <a:pt x="278714" y="353882"/>
                    </a:lnTo>
                    <a:lnTo>
                      <a:pt x="645208" y="353882"/>
                    </a:lnTo>
                    <a:lnTo>
                      <a:pt x="645208" y="202949"/>
                    </a:lnTo>
                    <a:lnTo>
                      <a:pt x="817029" y="361036"/>
                    </a:lnTo>
                    <a:cubicBezTo>
                      <a:pt x="829288" y="372294"/>
                      <a:pt x="844756" y="377866"/>
                      <a:pt x="860158" y="377866"/>
                    </a:cubicBezTo>
                    <a:cubicBezTo>
                      <a:pt x="877351" y="377866"/>
                      <a:pt x="894544" y="370942"/>
                      <a:pt x="907097" y="357264"/>
                    </a:cubicBezTo>
                    <a:cubicBezTo>
                      <a:pt x="930920" y="331346"/>
                      <a:pt x="929262" y="291036"/>
                      <a:pt x="903326" y="2672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1B8550E-2DB5-4CB7-9957-93E6DC67EE9C}"/>
                </a:ext>
              </a:extLst>
            </p:cNvPr>
            <p:cNvGrpSpPr/>
            <p:nvPr/>
          </p:nvGrpSpPr>
          <p:grpSpPr>
            <a:xfrm>
              <a:off x="10790575" y="5532386"/>
              <a:ext cx="394497" cy="1082190"/>
              <a:chOff x="9852012" y="2288810"/>
              <a:chExt cx="294377" cy="80753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0E482DB9-70B1-49DF-B896-3751F71B1D56}"/>
                  </a:ext>
                </a:extLst>
              </p:cNvPr>
              <p:cNvSpPr/>
              <p:nvPr/>
            </p:nvSpPr>
            <p:spPr>
              <a:xfrm>
                <a:off x="9907000" y="2288810"/>
                <a:ext cx="95250" cy="95250"/>
              </a:xfrm>
              <a:custGeom>
                <a:avLst/>
                <a:gdLst>
                  <a:gd name="connsiteX0" fmla="*/ 97079 w 95250"/>
                  <a:gd name="connsiteY0" fmla="*/ 48539 h 95250"/>
                  <a:gd name="connsiteX1" fmla="*/ 48539 w 95250"/>
                  <a:gd name="connsiteY1" fmla="*/ 97079 h 95250"/>
                  <a:gd name="connsiteX2" fmla="*/ 0 w 95250"/>
                  <a:gd name="connsiteY2" fmla="*/ 48539 h 95250"/>
                  <a:gd name="connsiteX3" fmla="*/ 48539 w 95250"/>
                  <a:gd name="connsiteY3" fmla="*/ 0 h 95250"/>
                  <a:gd name="connsiteX4" fmla="*/ 97079 w 95250"/>
                  <a:gd name="connsiteY4" fmla="*/ 4853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7079" y="48539"/>
                    </a:moveTo>
                    <a:cubicBezTo>
                      <a:pt x="97079" y="75347"/>
                      <a:pt x="75347" y="97079"/>
                      <a:pt x="48539" y="97079"/>
                    </a:cubicBezTo>
                    <a:cubicBezTo>
                      <a:pt x="21732" y="97079"/>
                      <a:pt x="0" y="75347"/>
                      <a:pt x="0" y="48539"/>
                    </a:cubicBezTo>
                    <a:cubicBezTo>
                      <a:pt x="0" y="21732"/>
                      <a:pt x="21732" y="0"/>
                      <a:pt x="48539" y="0"/>
                    </a:cubicBezTo>
                    <a:cubicBezTo>
                      <a:pt x="75347" y="0"/>
                      <a:pt x="97079" y="21732"/>
                      <a:pt x="97079" y="485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C0D19EC2-DEAE-4769-B2BF-5B22AA2472F6}"/>
                  </a:ext>
                </a:extLst>
              </p:cNvPr>
              <p:cNvSpPr/>
              <p:nvPr/>
            </p:nvSpPr>
            <p:spPr>
              <a:xfrm>
                <a:off x="9916049" y="2877274"/>
                <a:ext cx="123825" cy="219075"/>
              </a:xfrm>
              <a:custGeom>
                <a:avLst/>
                <a:gdLst>
                  <a:gd name="connsiteX0" fmla="*/ 0 w 123825"/>
                  <a:gd name="connsiteY0" fmla="*/ 0 h 219075"/>
                  <a:gd name="connsiteX1" fmla="*/ 53826 w 123825"/>
                  <a:gd name="connsiteY1" fmla="*/ 219942 h 219075"/>
                  <a:gd name="connsiteX2" fmla="*/ 98279 w 123825"/>
                  <a:gd name="connsiteY2" fmla="*/ 219942 h 219075"/>
                  <a:gd name="connsiteX3" fmla="*/ 126340 w 123825"/>
                  <a:gd name="connsiteY3" fmla="*/ 250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" h="219075">
                    <a:moveTo>
                      <a:pt x="0" y="0"/>
                    </a:moveTo>
                    <a:lnTo>
                      <a:pt x="53826" y="219942"/>
                    </a:lnTo>
                    <a:lnTo>
                      <a:pt x="98279" y="219942"/>
                    </a:lnTo>
                    <a:lnTo>
                      <a:pt x="126340" y="25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BC91E0DB-6DD3-4CB8-9C90-28503361C934}"/>
                  </a:ext>
                </a:extLst>
              </p:cNvPr>
              <p:cNvSpPr/>
              <p:nvPr/>
            </p:nvSpPr>
            <p:spPr>
              <a:xfrm>
                <a:off x="9852012" y="2629548"/>
                <a:ext cx="257175" cy="257175"/>
              </a:xfrm>
              <a:custGeom>
                <a:avLst/>
                <a:gdLst>
                  <a:gd name="connsiteX0" fmla="*/ 50902 w 257175"/>
                  <a:gd name="connsiteY0" fmla="*/ 495 h 257175"/>
                  <a:gd name="connsiteX1" fmla="*/ 0 w 257175"/>
                  <a:gd name="connsiteY1" fmla="*/ 265547 h 257175"/>
                  <a:gd name="connsiteX2" fmla="*/ 261471 w 257175"/>
                  <a:gd name="connsiteY2" fmla="*/ 265547 h 257175"/>
                  <a:gd name="connsiteX3" fmla="*/ 184242 w 257175"/>
                  <a:gd name="connsiteY3" fmla="*/ 0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57175">
                    <a:moveTo>
                      <a:pt x="50902" y="495"/>
                    </a:moveTo>
                    <a:lnTo>
                      <a:pt x="0" y="265547"/>
                    </a:lnTo>
                    <a:lnTo>
                      <a:pt x="261471" y="265547"/>
                    </a:lnTo>
                    <a:lnTo>
                      <a:pt x="184242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F78AEDEC-AF9E-4766-8BBE-A86316EED884}"/>
                  </a:ext>
                </a:extLst>
              </p:cNvPr>
              <p:cNvSpPr/>
              <p:nvPr/>
            </p:nvSpPr>
            <p:spPr>
              <a:xfrm>
                <a:off x="9884464" y="2394090"/>
                <a:ext cx="152400" cy="266700"/>
              </a:xfrm>
              <a:custGeom>
                <a:avLst/>
                <a:gdLst>
                  <a:gd name="connsiteX0" fmla="*/ 156191 w 152400"/>
                  <a:gd name="connsiteY0" fmla="*/ 203568 h 266700"/>
                  <a:gd name="connsiteX1" fmla="*/ 78105 w 152400"/>
                  <a:gd name="connsiteY1" fmla="*/ 270234 h 266700"/>
                  <a:gd name="connsiteX2" fmla="*/ 78105 w 152400"/>
                  <a:gd name="connsiteY2" fmla="*/ 270234 h 266700"/>
                  <a:gd name="connsiteX3" fmla="*/ 0 w 152400"/>
                  <a:gd name="connsiteY3" fmla="*/ 203568 h 266700"/>
                  <a:gd name="connsiteX4" fmla="*/ 0 w 152400"/>
                  <a:gd name="connsiteY4" fmla="*/ 66675 h 266700"/>
                  <a:gd name="connsiteX5" fmla="*/ 78105 w 152400"/>
                  <a:gd name="connsiteY5" fmla="*/ 0 h 266700"/>
                  <a:gd name="connsiteX6" fmla="*/ 78105 w 152400"/>
                  <a:gd name="connsiteY6" fmla="*/ 0 h 266700"/>
                  <a:gd name="connsiteX7" fmla="*/ 156191 w 152400"/>
                  <a:gd name="connsiteY7" fmla="*/ 66675 h 266700"/>
                  <a:gd name="connsiteX8" fmla="*/ 156191 w 152400"/>
                  <a:gd name="connsiteY8" fmla="*/ 203568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266700">
                    <a:moveTo>
                      <a:pt x="156191" y="203568"/>
                    </a:moveTo>
                    <a:cubicBezTo>
                      <a:pt x="156191" y="240402"/>
                      <a:pt x="121215" y="270234"/>
                      <a:pt x="78105" y="270234"/>
                    </a:cubicBezTo>
                    <a:lnTo>
                      <a:pt x="78105" y="270234"/>
                    </a:lnTo>
                    <a:cubicBezTo>
                      <a:pt x="34985" y="270234"/>
                      <a:pt x="0" y="240402"/>
                      <a:pt x="0" y="203568"/>
                    </a:cubicBezTo>
                    <a:lnTo>
                      <a:pt x="0" y="66675"/>
                    </a:lnTo>
                    <a:cubicBezTo>
                      <a:pt x="0" y="29861"/>
                      <a:pt x="34976" y="0"/>
                      <a:pt x="78105" y="0"/>
                    </a:cubicBezTo>
                    <a:lnTo>
                      <a:pt x="78105" y="0"/>
                    </a:lnTo>
                    <a:cubicBezTo>
                      <a:pt x="121206" y="0"/>
                      <a:pt x="156191" y="29851"/>
                      <a:pt x="156191" y="66675"/>
                    </a:cubicBezTo>
                    <a:lnTo>
                      <a:pt x="156191" y="20356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CA735CC-949E-4793-BB9F-EE75E083CBBB}"/>
                  </a:ext>
                </a:extLst>
              </p:cNvPr>
              <p:cNvSpPr/>
              <p:nvPr/>
            </p:nvSpPr>
            <p:spPr>
              <a:xfrm>
                <a:off x="10089239" y="2443287"/>
                <a:ext cx="57150" cy="57150"/>
              </a:xfrm>
              <a:custGeom>
                <a:avLst/>
                <a:gdLst>
                  <a:gd name="connsiteX0" fmla="*/ 49971 w 57150"/>
                  <a:gd name="connsiteY0" fmla="*/ 6010 h 57150"/>
                  <a:gd name="connsiteX1" fmla="*/ 50981 w 57150"/>
                  <a:gd name="connsiteY1" fmla="*/ 48253 h 57150"/>
                  <a:gd name="connsiteX2" fmla="*/ 9156 w 57150"/>
                  <a:gd name="connsiteY2" fmla="*/ 54349 h 57150"/>
                  <a:gd name="connsiteX3" fmla="*/ 8156 w 57150"/>
                  <a:gd name="connsiteY3" fmla="*/ 12106 h 57150"/>
                  <a:gd name="connsiteX4" fmla="*/ 49971 w 57150"/>
                  <a:gd name="connsiteY4" fmla="*/ 601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971" y="6010"/>
                    </a:moveTo>
                    <a:cubicBezTo>
                      <a:pt x="61792" y="16011"/>
                      <a:pt x="62220" y="34908"/>
                      <a:pt x="50981" y="48253"/>
                    </a:cubicBezTo>
                    <a:cubicBezTo>
                      <a:pt x="39741" y="61578"/>
                      <a:pt x="21015" y="64331"/>
                      <a:pt x="9156" y="54349"/>
                    </a:cubicBezTo>
                    <a:cubicBezTo>
                      <a:pt x="-2636" y="44367"/>
                      <a:pt x="-3112" y="25479"/>
                      <a:pt x="8156" y="12106"/>
                    </a:cubicBezTo>
                    <a:cubicBezTo>
                      <a:pt x="19396" y="-1220"/>
                      <a:pt x="38103" y="-3982"/>
                      <a:pt x="49971" y="60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773836F-0478-4027-9E61-8814A51F2D6A}"/>
                  </a:ext>
                </a:extLst>
              </p:cNvPr>
              <p:cNvSpPr/>
              <p:nvPr/>
            </p:nvSpPr>
            <p:spPr>
              <a:xfrm>
                <a:off x="9920673" y="2414416"/>
                <a:ext cx="180975" cy="114300"/>
              </a:xfrm>
              <a:custGeom>
                <a:avLst/>
                <a:gdLst>
                  <a:gd name="connsiteX0" fmla="*/ 2568 w 180975"/>
                  <a:gd name="connsiteY0" fmla="*/ 24270 h 114300"/>
                  <a:gd name="connsiteX1" fmla="*/ 155558 w 180975"/>
                  <a:gd name="connsiteY1" fmla="*/ 123063 h 114300"/>
                  <a:gd name="connsiteX2" fmla="*/ 183266 w 180975"/>
                  <a:gd name="connsiteY2" fmla="*/ 96879 h 114300"/>
                  <a:gd name="connsiteX3" fmla="*/ 30285 w 180975"/>
                  <a:gd name="connsiteY3" fmla="*/ 0 h 114300"/>
                  <a:gd name="connsiteX4" fmla="*/ 2568 w 180975"/>
                  <a:gd name="connsiteY4" fmla="*/ 2427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114300">
                    <a:moveTo>
                      <a:pt x="2568" y="24270"/>
                    </a:moveTo>
                    <a:cubicBezTo>
                      <a:pt x="2568" y="24270"/>
                      <a:pt x="168665" y="109928"/>
                      <a:pt x="155558" y="123063"/>
                    </a:cubicBezTo>
                    <a:cubicBezTo>
                      <a:pt x="155558" y="123063"/>
                      <a:pt x="191144" y="128454"/>
                      <a:pt x="183266" y="96879"/>
                    </a:cubicBezTo>
                    <a:cubicBezTo>
                      <a:pt x="175389" y="65322"/>
                      <a:pt x="30285" y="0"/>
                      <a:pt x="30285" y="0"/>
                    </a:cubicBezTo>
                    <a:cubicBezTo>
                      <a:pt x="30285" y="0"/>
                      <a:pt x="-10453" y="524"/>
                      <a:pt x="2568" y="242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CE2FD28-090E-483C-89C2-FDF3E92E321A}"/>
                  </a:ext>
                </a:extLst>
              </p:cNvPr>
              <p:cNvSpPr/>
              <p:nvPr/>
            </p:nvSpPr>
            <p:spPr>
              <a:xfrm>
                <a:off x="10003977" y="2504629"/>
                <a:ext cx="104775" cy="114300"/>
              </a:xfrm>
              <a:custGeom>
                <a:avLst/>
                <a:gdLst>
                  <a:gd name="connsiteX0" fmla="*/ 58918 w 104775"/>
                  <a:gd name="connsiteY0" fmla="*/ 6694 h 114300"/>
                  <a:gd name="connsiteX1" fmla="*/ 4978 w 104775"/>
                  <a:gd name="connsiteY1" fmla="*/ 114555 h 114300"/>
                  <a:gd name="connsiteX2" fmla="*/ 107210 w 104775"/>
                  <a:gd name="connsiteY2" fmla="*/ 15076 h 114300"/>
                  <a:gd name="connsiteX3" fmla="*/ 58918 w 104775"/>
                  <a:gd name="connsiteY3" fmla="*/ 669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14300">
                    <a:moveTo>
                      <a:pt x="58918" y="6694"/>
                    </a:moveTo>
                    <a:cubicBezTo>
                      <a:pt x="58918" y="6694"/>
                      <a:pt x="-20301" y="81961"/>
                      <a:pt x="4978" y="114555"/>
                    </a:cubicBezTo>
                    <a:cubicBezTo>
                      <a:pt x="30286" y="147140"/>
                      <a:pt x="108829" y="43166"/>
                      <a:pt x="107210" y="15076"/>
                    </a:cubicBezTo>
                    <a:cubicBezTo>
                      <a:pt x="105648" y="-12956"/>
                      <a:pt x="58918" y="6694"/>
                      <a:pt x="58918" y="66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B8CCAEC-A345-4C05-AE82-7BFF152FEA73}"/>
                </a:ext>
              </a:extLst>
            </p:cNvPr>
            <p:cNvGrpSpPr/>
            <p:nvPr/>
          </p:nvGrpSpPr>
          <p:grpSpPr>
            <a:xfrm>
              <a:off x="9908387" y="5852176"/>
              <a:ext cx="287230" cy="409436"/>
              <a:chOff x="8739184" y="2720540"/>
              <a:chExt cx="923925" cy="131702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BE551F74-5305-46E3-B032-ED7D36C06DDA}"/>
                  </a:ext>
                </a:extLst>
              </p:cNvPr>
              <p:cNvSpPr/>
              <p:nvPr/>
            </p:nvSpPr>
            <p:spPr>
              <a:xfrm>
                <a:off x="9010430" y="2720540"/>
                <a:ext cx="381000" cy="381000"/>
              </a:xfrm>
              <a:custGeom>
                <a:avLst/>
                <a:gdLst>
                  <a:gd name="connsiteX0" fmla="*/ 381476 w 381000"/>
                  <a:gd name="connsiteY0" fmla="*/ 190738 h 381000"/>
                  <a:gd name="connsiteX1" fmla="*/ 190738 w 381000"/>
                  <a:gd name="connsiteY1" fmla="*/ 381476 h 381000"/>
                  <a:gd name="connsiteX2" fmla="*/ 0 w 381000"/>
                  <a:gd name="connsiteY2" fmla="*/ 190738 h 381000"/>
                  <a:gd name="connsiteX3" fmla="*/ 190738 w 381000"/>
                  <a:gd name="connsiteY3" fmla="*/ 0 h 381000"/>
                  <a:gd name="connsiteX4" fmla="*/ 381476 w 381000"/>
                  <a:gd name="connsiteY4" fmla="*/ 190738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381000">
                    <a:moveTo>
                      <a:pt x="381476" y="190738"/>
                    </a:moveTo>
                    <a:cubicBezTo>
                      <a:pt x="381476" y="296080"/>
                      <a:pt x="296080" y="381476"/>
                      <a:pt x="190738" y="381476"/>
                    </a:cubicBezTo>
                    <a:cubicBezTo>
                      <a:pt x="85396" y="381476"/>
                      <a:pt x="0" y="296080"/>
                      <a:pt x="0" y="190738"/>
                    </a:cubicBezTo>
                    <a:cubicBezTo>
                      <a:pt x="0" y="85396"/>
                      <a:pt x="85396" y="0"/>
                      <a:pt x="190738" y="0"/>
                    </a:cubicBezTo>
                    <a:cubicBezTo>
                      <a:pt x="296080" y="0"/>
                      <a:pt x="381476" y="85396"/>
                      <a:pt x="381476" y="1907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825B34AA-73CF-4A5B-8888-62F2C516B3D2}"/>
                  </a:ext>
                </a:extLst>
              </p:cNvPr>
              <p:cNvSpPr/>
              <p:nvPr/>
            </p:nvSpPr>
            <p:spPr>
              <a:xfrm>
                <a:off x="8872055" y="3599412"/>
                <a:ext cx="266700" cy="438150"/>
              </a:xfrm>
              <a:custGeom>
                <a:avLst/>
                <a:gdLst>
                  <a:gd name="connsiteX0" fmla="*/ 30591 w 266700"/>
                  <a:gd name="connsiteY0" fmla="*/ 85839 h 438150"/>
                  <a:gd name="connsiteX1" fmla="*/ 7569 w 266700"/>
                  <a:gd name="connsiteY1" fmla="*/ 188824 h 438150"/>
                  <a:gd name="connsiteX2" fmla="*/ 97351 w 266700"/>
                  <a:gd name="connsiteY2" fmla="*/ 393602 h 438150"/>
                  <a:gd name="connsiteX3" fmla="*/ 179104 w 266700"/>
                  <a:gd name="connsiteY3" fmla="*/ 446999 h 438150"/>
                  <a:gd name="connsiteX4" fmla="*/ 214842 w 266700"/>
                  <a:gd name="connsiteY4" fmla="*/ 439484 h 438150"/>
                  <a:gd name="connsiteX5" fmla="*/ 260753 w 266700"/>
                  <a:gd name="connsiteY5" fmla="*/ 321955 h 438150"/>
                  <a:gd name="connsiteX6" fmla="*/ 197250 w 266700"/>
                  <a:gd name="connsiteY6" fmla="*/ 177127 h 438150"/>
                  <a:gd name="connsiteX7" fmla="*/ 266982 w 266700"/>
                  <a:gd name="connsiteY7" fmla="*/ 116205 h 438150"/>
                  <a:gd name="connsiteX8" fmla="*/ 128841 w 266700"/>
                  <a:gd name="connsiteY8" fmla="*/ 0 h 438150"/>
                  <a:gd name="connsiteX9" fmla="*/ 30591 w 266700"/>
                  <a:gd name="connsiteY9" fmla="*/ 85839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6700" h="438150">
                    <a:moveTo>
                      <a:pt x="30591" y="85839"/>
                    </a:moveTo>
                    <a:cubicBezTo>
                      <a:pt x="1130" y="111547"/>
                      <a:pt x="-8148" y="153086"/>
                      <a:pt x="7569" y="188824"/>
                    </a:cubicBezTo>
                    <a:lnTo>
                      <a:pt x="97351" y="393602"/>
                    </a:lnTo>
                    <a:cubicBezTo>
                      <a:pt x="111991" y="427053"/>
                      <a:pt x="144757" y="446999"/>
                      <a:pt x="179104" y="446999"/>
                    </a:cubicBezTo>
                    <a:cubicBezTo>
                      <a:pt x="191030" y="446999"/>
                      <a:pt x="203184" y="444579"/>
                      <a:pt x="214842" y="439484"/>
                    </a:cubicBezTo>
                    <a:cubicBezTo>
                      <a:pt x="259953" y="419710"/>
                      <a:pt x="280527" y="367074"/>
                      <a:pt x="260753" y="321955"/>
                    </a:cubicBezTo>
                    <a:lnTo>
                      <a:pt x="197250" y="177127"/>
                    </a:lnTo>
                    <a:lnTo>
                      <a:pt x="266982" y="116205"/>
                    </a:lnTo>
                    <a:lnTo>
                      <a:pt x="128841" y="0"/>
                    </a:lnTo>
                    <a:lnTo>
                      <a:pt x="30591" y="8583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5B98D800-B75D-484A-8F3B-538C8F0ADC92}"/>
                  </a:ext>
                </a:extLst>
              </p:cNvPr>
              <p:cNvSpPr/>
              <p:nvPr/>
            </p:nvSpPr>
            <p:spPr>
              <a:xfrm>
                <a:off x="9261950" y="3599402"/>
                <a:ext cx="266700" cy="438150"/>
              </a:xfrm>
              <a:custGeom>
                <a:avLst/>
                <a:gdLst>
                  <a:gd name="connsiteX0" fmla="*/ 71006 w 266700"/>
                  <a:gd name="connsiteY0" fmla="*/ 177146 h 438150"/>
                  <a:gd name="connsiteX1" fmla="*/ 7541 w 266700"/>
                  <a:gd name="connsiteY1" fmla="*/ 321974 h 438150"/>
                  <a:gd name="connsiteX2" fmla="*/ 53452 w 266700"/>
                  <a:gd name="connsiteY2" fmla="*/ 439503 h 438150"/>
                  <a:gd name="connsiteX3" fmla="*/ 89228 w 266700"/>
                  <a:gd name="connsiteY3" fmla="*/ 447018 h 438150"/>
                  <a:gd name="connsiteX4" fmla="*/ 170981 w 266700"/>
                  <a:gd name="connsiteY4" fmla="*/ 393583 h 438150"/>
                  <a:gd name="connsiteX5" fmla="*/ 260754 w 266700"/>
                  <a:gd name="connsiteY5" fmla="*/ 188871 h 438150"/>
                  <a:gd name="connsiteX6" fmla="*/ 237761 w 266700"/>
                  <a:gd name="connsiteY6" fmla="*/ 85820 h 438150"/>
                  <a:gd name="connsiteX7" fmla="*/ 139501 w 266700"/>
                  <a:gd name="connsiteY7" fmla="*/ 0 h 438150"/>
                  <a:gd name="connsiteX8" fmla="*/ 1312 w 266700"/>
                  <a:gd name="connsiteY8" fmla="*/ 116224 h 438150"/>
                  <a:gd name="connsiteX9" fmla="*/ 71006 w 266700"/>
                  <a:gd name="connsiteY9" fmla="*/ 177146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6700" h="438150">
                    <a:moveTo>
                      <a:pt x="71006" y="177146"/>
                    </a:moveTo>
                    <a:lnTo>
                      <a:pt x="7541" y="321974"/>
                    </a:lnTo>
                    <a:cubicBezTo>
                      <a:pt x="-12271" y="367094"/>
                      <a:pt x="8303" y="419691"/>
                      <a:pt x="53452" y="439503"/>
                    </a:cubicBezTo>
                    <a:cubicBezTo>
                      <a:pt x="65101" y="444608"/>
                      <a:pt x="77264" y="447018"/>
                      <a:pt x="89228" y="447018"/>
                    </a:cubicBezTo>
                    <a:cubicBezTo>
                      <a:pt x="123575" y="447018"/>
                      <a:pt x="156303" y="427072"/>
                      <a:pt x="170981" y="393583"/>
                    </a:cubicBezTo>
                    <a:lnTo>
                      <a:pt x="260754" y="188871"/>
                    </a:lnTo>
                    <a:cubicBezTo>
                      <a:pt x="276413" y="153067"/>
                      <a:pt x="267145" y="111557"/>
                      <a:pt x="237761" y="85820"/>
                    </a:cubicBezTo>
                    <a:lnTo>
                      <a:pt x="139501" y="0"/>
                    </a:lnTo>
                    <a:lnTo>
                      <a:pt x="1312" y="116224"/>
                    </a:lnTo>
                    <a:lnTo>
                      <a:pt x="71006" y="17714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C664FC3F-964C-41DC-9BA7-FEF7F1996FFB}"/>
                  </a:ext>
                </a:extLst>
              </p:cNvPr>
              <p:cNvSpPr/>
              <p:nvPr/>
            </p:nvSpPr>
            <p:spPr>
              <a:xfrm>
                <a:off x="8739184" y="3155947"/>
                <a:ext cx="923925" cy="371475"/>
              </a:xfrm>
              <a:custGeom>
                <a:avLst/>
                <a:gdLst>
                  <a:gd name="connsiteX0" fmla="*/ 903326 w 923925"/>
                  <a:gd name="connsiteY0" fmla="*/ 267224 h 371475"/>
                  <a:gd name="connsiteX1" fmla="*/ 638588 w 923925"/>
                  <a:gd name="connsiteY1" fmla="*/ 23651 h 371475"/>
                  <a:gd name="connsiteX2" fmla="*/ 628091 w 923925"/>
                  <a:gd name="connsiteY2" fmla="*/ 15840 h 371475"/>
                  <a:gd name="connsiteX3" fmla="*/ 589163 w 923925"/>
                  <a:gd name="connsiteY3" fmla="*/ 0 h 371475"/>
                  <a:gd name="connsiteX4" fmla="*/ 334835 w 923925"/>
                  <a:gd name="connsiteY4" fmla="*/ 0 h 371475"/>
                  <a:gd name="connsiteX5" fmla="*/ 295735 w 923925"/>
                  <a:gd name="connsiteY5" fmla="*/ 15954 h 371475"/>
                  <a:gd name="connsiteX6" fmla="*/ 285420 w 923925"/>
                  <a:gd name="connsiteY6" fmla="*/ 23689 h 371475"/>
                  <a:gd name="connsiteX7" fmla="*/ 20587 w 923925"/>
                  <a:gd name="connsiteY7" fmla="*/ 267224 h 371475"/>
                  <a:gd name="connsiteX8" fmla="*/ 16843 w 923925"/>
                  <a:gd name="connsiteY8" fmla="*/ 357292 h 371475"/>
                  <a:gd name="connsiteX9" fmla="*/ 63716 w 923925"/>
                  <a:gd name="connsiteY9" fmla="*/ 377866 h 371475"/>
                  <a:gd name="connsiteX10" fmla="*/ 106874 w 923925"/>
                  <a:gd name="connsiteY10" fmla="*/ 361036 h 371475"/>
                  <a:gd name="connsiteX11" fmla="*/ 278714 w 923925"/>
                  <a:gd name="connsiteY11" fmla="*/ 202987 h 371475"/>
                  <a:gd name="connsiteX12" fmla="*/ 278714 w 923925"/>
                  <a:gd name="connsiteY12" fmla="*/ 353882 h 371475"/>
                  <a:gd name="connsiteX13" fmla="*/ 645208 w 923925"/>
                  <a:gd name="connsiteY13" fmla="*/ 353882 h 371475"/>
                  <a:gd name="connsiteX14" fmla="*/ 645208 w 923925"/>
                  <a:gd name="connsiteY14" fmla="*/ 202949 h 371475"/>
                  <a:gd name="connsiteX15" fmla="*/ 817029 w 923925"/>
                  <a:gd name="connsiteY15" fmla="*/ 361036 h 371475"/>
                  <a:gd name="connsiteX16" fmla="*/ 860158 w 923925"/>
                  <a:gd name="connsiteY16" fmla="*/ 377866 h 371475"/>
                  <a:gd name="connsiteX17" fmla="*/ 907097 w 923925"/>
                  <a:gd name="connsiteY17" fmla="*/ 357264 h 371475"/>
                  <a:gd name="connsiteX18" fmla="*/ 903326 w 923925"/>
                  <a:gd name="connsiteY18" fmla="*/ 267224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23925" h="371475">
                    <a:moveTo>
                      <a:pt x="903326" y="267224"/>
                    </a:moveTo>
                    <a:lnTo>
                      <a:pt x="638588" y="23651"/>
                    </a:lnTo>
                    <a:cubicBezTo>
                      <a:pt x="635311" y="20641"/>
                      <a:pt x="631777" y="18040"/>
                      <a:pt x="628091" y="15840"/>
                    </a:cubicBezTo>
                    <a:cubicBezTo>
                      <a:pt x="618014" y="6067"/>
                      <a:pt x="604317" y="0"/>
                      <a:pt x="589163" y="0"/>
                    </a:cubicBezTo>
                    <a:lnTo>
                      <a:pt x="334835" y="0"/>
                    </a:lnTo>
                    <a:cubicBezTo>
                      <a:pt x="319605" y="0"/>
                      <a:pt x="305841" y="6115"/>
                      <a:pt x="295735" y="15954"/>
                    </a:cubicBezTo>
                    <a:cubicBezTo>
                      <a:pt x="292116" y="18136"/>
                      <a:pt x="288658" y="20717"/>
                      <a:pt x="285420" y="23689"/>
                    </a:cubicBezTo>
                    <a:lnTo>
                      <a:pt x="20587" y="267224"/>
                    </a:lnTo>
                    <a:cubicBezTo>
                      <a:pt x="-5321" y="291075"/>
                      <a:pt x="-7007" y="331356"/>
                      <a:pt x="16843" y="357292"/>
                    </a:cubicBezTo>
                    <a:cubicBezTo>
                      <a:pt x="29378" y="370942"/>
                      <a:pt x="46523" y="377866"/>
                      <a:pt x="63716" y="377866"/>
                    </a:cubicBezTo>
                    <a:cubicBezTo>
                      <a:pt x="79165" y="377866"/>
                      <a:pt x="94634" y="372304"/>
                      <a:pt x="106874" y="361036"/>
                    </a:cubicBezTo>
                    <a:lnTo>
                      <a:pt x="278714" y="202987"/>
                    </a:lnTo>
                    <a:lnTo>
                      <a:pt x="278714" y="353882"/>
                    </a:lnTo>
                    <a:lnTo>
                      <a:pt x="645208" y="353882"/>
                    </a:lnTo>
                    <a:lnTo>
                      <a:pt x="645208" y="202949"/>
                    </a:lnTo>
                    <a:lnTo>
                      <a:pt x="817029" y="361036"/>
                    </a:lnTo>
                    <a:cubicBezTo>
                      <a:pt x="829288" y="372294"/>
                      <a:pt x="844756" y="377866"/>
                      <a:pt x="860158" y="377866"/>
                    </a:cubicBezTo>
                    <a:cubicBezTo>
                      <a:pt x="877351" y="377866"/>
                      <a:pt x="894544" y="370942"/>
                      <a:pt x="907097" y="357264"/>
                    </a:cubicBezTo>
                    <a:cubicBezTo>
                      <a:pt x="930920" y="331346"/>
                      <a:pt x="929262" y="291036"/>
                      <a:pt x="903326" y="2672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94FD95-14B4-401C-8C7C-E283AC41AD07}"/>
              </a:ext>
            </a:extLst>
          </p:cNvPr>
          <p:cNvGrpSpPr/>
          <p:nvPr/>
        </p:nvGrpSpPr>
        <p:grpSpPr>
          <a:xfrm>
            <a:off x="6727374" y="479368"/>
            <a:ext cx="4457698" cy="1082190"/>
            <a:chOff x="6727374" y="479368"/>
            <a:chExt cx="4457698" cy="108219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A9A152D-875F-4A7D-ACE2-F5522BAF16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7374" y="977862"/>
              <a:ext cx="3970221" cy="0"/>
            </a:xfrm>
            <a:prstGeom prst="line">
              <a:avLst/>
            </a:prstGeom>
            <a:ln w="22225">
              <a:solidFill>
                <a:srgbClr val="FFC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00D197E-9449-45BF-BDD2-B86B6617716E}"/>
                </a:ext>
              </a:extLst>
            </p:cNvPr>
            <p:cNvGrpSpPr/>
            <p:nvPr/>
          </p:nvGrpSpPr>
          <p:grpSpPr>
            <a:xfrm>
              <a:off x="10790575" y="479368"/>
              <a:ext cx="394497" cy="1082190"/>
              <a:chOff x="9852012" y="2288810"/>
              <a:chExt cx="294377" cy="80753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BC710BB-044E-4170-9FD9-8AC28C48296C}"/>
                  </a:ext>
                </a:extLst>
              </p:cNvPr>
              <p:cNvSpPr/>
              <p:nvPr/>
            </p:nvSpPr>
            <p:spPr>
              <a:xfrm>
                <a:off x="9907000" y="2288810"/>
                <a:ext cx="95250" cy="95250"/>
              </a:xfrm>
              <a:custGeom>
                <a:avLst/>
                <a:gdLst>
                  <a:gd name="connsiteX0" fmla="*/ 97079 w 95250"/>
                  <a:gd name="connsiteY0" fmla="*/ 48539 h 95250"/>
                  <a:gd name="connsiteX1" fmla="*/ 48539 w 95250"/>
                  <a:gd name="connsiteY1" fmla="*/ 97079 h 95250"/>
                  <a:gd name="connsiteX2" fmla="*/ 0 w 95250"/>
                  <a:gd name="connsiteY2" fmla="*/ 48539 h 95250"/>
                  <a:gd name="connsiteX3" fmla="*/ 48539 w 95250"/>
                  <a:gd name="connsiteY3" fmla="*/ 0 h 95250"/>
                  <a:gd name="connsiteX4" fmla="*/ 97079 w 95250"/>
                  <a:gd name="connsiteY4" fmla="*/ 4853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7079" y="48539"/>
                    </a:moveTo>
                    <a:cubicBezTo>
                      <a:pt x="97079" y="75347"/>
                      <a:pt x="75347" y="97079"/>
                      <a:pt x="48539" y="97079"/>
                    </a:cubicBezTo>
                    <a:cubicBezTo>
                      <a:pt x="21732" y="97079"/>
                      <a:pt x="0" y="75347"/>
                      <a:pt x="0" y="48539"/>
                    </a:cubicBezTo>
                    <a:cubicBezTo>
                      <a:pt x="0" y="21732"/>
                      <a:pt x="21732" y="0"/>
                      <a:pt x="48539" y="0"/>
                    </a:cubicBezTo>
                    <a:cubicBezTo>
                      <a:pt x="75347" y="0"/>
                      <a:pt x="97079" y="21732"/>
                      <a:pt x="97079" y="485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901DB23-DE60-4463-8852-CC2A606C658A}"/>
                  </a:ext>
                </a:extLst>
              </p:cNvPr>
              <p:cNvSpPr/>
              <p:nvPr/>
            </p:nvSpPr>
            <p:spPr>
              <a:xfrm>
                <a:off x="9916049" y="2877274"/>
                <a:ext cx="123825" cy="219075"/>
              </a:xfrm>
              <a:custGeom>
                <a:avLst/>
                <a:gdLst>
                  <a:gd name="connsiteX0" fmla="*/ 0 w 123825"/>
                  <a:gd name="connsiteY0" fmla="*/ 0 h 219075"/>
                  <a:gd name="connsiteX1" fmla="*/ 53826 w 123825"/>
                  <a:gd name="connsiteY1" fmla="*/ 219942 h 219075"/>
                  <a:gd name="connsiteX2" fmla="*/ 98279 w 123825"/>
                  <a:gd name="connsiteY2" fmla="*/ 219942 h 219075"/>
                  <a:gd name="connsiteX3" fmla="*/ 126340 w 123825"/>
                  <a:gd name="connsiteY3" fmla="*/ 250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" h="219075">
                    <a:moveTo>
                      <a:pt x="0" y="0"/>
                    </a:moveTo>
                    <a:lnTo>
                      <a:pt x="53826" y="219942"/>
                    </a:lnTo>
                    <a:lnTo>
                      <a:pt x="98279" y="219942"/>
                    </a:lnTo>
                    <a:lnTo>
                      <a:pt x="126340" y="25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7B7C9EC-BEE2-48E3-BFDF-861FBC1045FB}"/>
                  </a:ext>
                </a:extLst>
              </p:cNvPr>
              <p:cNvSpPr/>
              <p:nvPr/>
            </p:nvSpPr>
            <p:spPr>
              <a:xfrm>
                <a:off x="9852012" y="2629548"/>
                <a:ext cx="257175" cy="257175"/>
              </a:xfrm>
              <a:custGeom>
                <a:avLst/>
                <a:gdLst>
                  <a:gd name="connsiteX0" fmla="*/ 50902 w 257175"/>
                  <a:gd name="connsiteY0" fmla="*/ 495 h 257175"/>
                  <a:gd name="connsiteX1" fmla="*/ 0 w 257175"/>
                  <a:gd name="connsiteY1" fmla="*/ 265547 h 257175"/>
                  <a:gd name="connsiteX2" fmla="*/ 261471 w 257175"/>
                  <a:gd name="connsiteY2" fmla="*/ 265547 h 257175"/>
                  <a:gd name="connsiteX3" fmla="*/ 184242 w 257175"/>
                  <a:gd name="connsiteY3" fmla="*/ 0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57175">
                    <a:moveTo>
                      <a:pt x="50902" y="495"/>
                    </a:moveTo>
                    <a:lnTo>
                      <a:pt x="0" y="265547"/>
                    </a:lnTo>
                    <a:lnTo>
                      <a:pt x="261471" y="265547"/>
                    </a:lnTo>
                    <a:lnTo>
                      <a:pt x="184242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61A5DA3-295B-4375-ACEF-6AF756E937C9}"/>
                  </a:ext>
                </a:extLst>
              </p:cNvPr>
              <p:cNvSpPr/>
              <p:nvPr/>
            </p:nvSpPr>
            <p:spPr>
              <a:xfrm>
                <a:off x="9884464" y="2394090"/>
                <a:ext cx="152400" cy="266700"/>
              </a:xfrm>
              <a:custGeom>
                <a:avLst/>
                <a:gdLst>
                  <a:gd name="connsiteX0" fmla="*/ 156191 w 152400"/>
                  <a:gd name="connsiteY0" fmla="*/ 203568 h 266700"/>
                  <a:gd name="connsiteX1" fmla="*/ 78105 w 152400"/>
                  <a:gd name="connsiteY1" fmla="*/ 270234 h 266700"/>
                  <a:gd name="connsiteX2" fmla="*/ 78105 w 152400"/>
                  <a:gd name="connsiteY2" fmla="*/ 270234 h 266700"/>
                  <a:gd name="connsiteX3" fmla="*/ 0 w 152400"/>
                  <a:gd name="connsiteY3" fmla="*/ 203568 h 266700"/>
                  <a:gd name="connsiteX4" fmla="*/ 0 w 152400"/>
                  <a:gd name="connsiteY4" fmla="*/ 66675 h 266700"/>
                  <a:gd name="connsiteX5" fmla="*/ 78105 w 152400"/>
                  <a:gd name="connsiteY5" fmla="*/ 0 h 266700"/>
                  <a:gd name="connsiteX6" fmla="*/ 78105 w 152400"/>
                  <a:gd name="connsiteY6" fmla="*/ 0 h 266700"/>
                  <a:gd name="connsiteX7" fmla="*/ 156191 w 152400"/>
                  <a:gd name="connsiteY7" fmla="*/ 66675 h 266700"/>
                  <a:gd name="connsiteX8" fmla="*/ 156191 w 152400"/>
                  <a:gd name="connsiteY8" fmla="*/ 203568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266700">
                    <a:moveTo>
                      <a:pt x="156191" y="203568"/>
                    </a:moveTo>
                    <a:cubicBezTo>
                      <a:pt x="156191" y="240402"/>
                      <a:pt x="121215" y="270234"/>
                      <a:pt x="78105" y="270234"/>
                    </a:cubicBezTo>
                    <a:lnTo>
                      <a:pt x="78105" y="270234"/>
                    </a:lnTo>
                    <a:cubicBezTo>
                      <a:pt x="34985" y="270234"/>
                      <a:pt x="0" y="240402"/>
                      <a:pt x="0" y="203568"/>
                    </a:cubicBezTo>
                    <a:lnTo>
                      <a:pt x="0" y="66675"/>
                    </a:lnTo>
                    <a:cubicBezTo>
                      <a:pt x="0" y="29861"/>
                      <a:pt x="34976" y="0"/>
                      <a:pt x="78105" y="0"/>
                    </a:cubicBezTo>
                    <a:lnTo>
                      <a:pt x="78105" y="0"/>
                    </a:lnTo>
                    <a:cubicBezTo>
                      <a:pt x="121206" y="0"/>
                      <a:pt x="156191" y="29851"/>
                      <a:pt x="156191" y="66675"/>
                    </a:cubicBezTo>
                    <a:lnTo>
                      <a:pt x="156191" y="20356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33FFF94-1E9F-45CC-8376-E3108CA5B5EA}"/>
                  </a:ext>
                </a:extLst>
              </p:cNvPr>
              <p:cNvSpPr/>
              <p:nvPr/>
            </p:nvSpPr>
            <p:spPr>
              <a:xfrm>
                <a:off x="10089239" y="2443287"/>
                <a:ext cx="57150" cy="57150"/>
              </a:xfrm>
              <a:custGeom>
                <a:avLst/>
                <a:gdLst>
                  <a:gd name="connsiteX0" fmla="*/ 49971 w 57150"/>
                  <a:gd name="connsiteY0" fmla="*/ 6010 h 57150"/>
                  <a:gd name="connsiteX1" fmla="*/ 50981 w 57150"/>
                  <a:gd name="connsiteY1" fmla="*/ 48253 h 57150"/>
                  <a:gd name="connsiteX2" fmla="*/ 9156 w 57150"/>
                  <a:gd name="connsiteY2" fmla="*/ 54349 h 57150"/>
                  <a:gd name="connsiteX3" fmla="*/ 8156 w 57150"/>
                  <a:gd name="connsiteY3" fmla="*/ 12106 h 57150"/>
                  <a:gd name="connsiteX4" fmla="*/ 49971 w 57150"/>
                  <a:gd name="connsiteY4" fmla="*/ 601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971" y="6010"/>
                    </a:moveTo>
                    <a:cubicBezTo>
                      <a:pt x="61792" y="16011"/>
                      <a:pt x="62220" y="34908"/>
                      <a:pt x="50981" y="48253"/>
                    </a:cubicBezTo>
                    <a:cubicBezTo>
                      <a:pt x="39741" y="61578"/>
                      <a:pt x="21015" y="64331"/>
                      <a:pt x="9156" y="54349"/>
                    </a:cubicBezTo>
                    <a:cubicBezTo>
                      <a:pt x="-2636" y="44367"/>
                      <a:pt x="-3112" y="25479"/>
                      <a:pt x="8156" y="12106"/>
                    </a:cubicBezTo>
                    <a:cubicBezTo>
                      <a:pt x="19396" y="-1220"/>
                      <a:pt x="38103" y="-3982"/>
                      <a:pt x="49971" y="60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39E308A-9188-4DC7-9119-EDDA6B8F0EE9}"/>
                  </a:ext>
                </a:extLst>
              </p:cNvPr>
              <p:cNvSpPr/>
              <p:nvPr/>
            </p:nvSpPr>
            <p:spPr>
              <a:xfrm>
                <a:off x="9920673" y="2414416"/>
                <a:ext cx="180975" cy="114300"/>
              </a:xfrm>
              <a:custGeom>
                <a:avLst/>
                <a:gdLst>
                  <a:gd name="connsiteX0" fmla="*/ 2568 w 180975"/>
                  <a:gd name="connsiteY0" fmla="*/ 24270 h 114300"/>
                  <a:gd name="connsiteX1" fmla="*/ 155558 w 180975"/>
                  <a:gd name="connsiteY1" fmla="*/ 123063 h 114300"/>
                  <a:gd name="connsiteX2" fmla="*/ 183266 w 180975"/>
                  <a:gd name="connsiteY2" fmla="*/ 96879 h 114300"/>
                  <a:gd name="connsiteX3" fmla="*/ 30285 w 180975"/>
                  <a:gd name="connsiteY3" fmla="*/ 0 h 114300"/>
                  <a:gd name="connsiteX4" fmla="*/ 2568 w 180975"/>
                  <a:gd name="connsiteY4" fmla="*/ 2427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114300">
                    <a:moveTo>
                      <a:pt x="2568" y="24270"/>
                    </a:moveTo>
                    <a:cubicBezTo>
                      <a:pt x="2568" y="24270"/>
                      <a:pt x="168665" y="109928"/>
                      <a:pt x="155558" y="123063"/>
                    </a:cubicBezTo>
                    <a:cubicBezTo>
                      <a:pt x="155558" y="123063"/>
                      <a:pt x="191144" y="128454"/>
                      <a:pt x="183266" y="96879"/>
                    </a:cubicBezTo>
                    <a:cubicBezTo>
                      <a:pt x="175389" y="65322"/>
                      <a:pt x="30285" y="0"/>
                      <a:pt x="30285" y="0"/>
                    </a:cubicBezTo>
                    <a:cubicBezTo>
                      <a:pt x="30285" y="0"/>
                      <a:pt x="-10453" y="524"/>
                      <a:pt x="2568" y="242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EFFDC9E-DBF7-49A4-9B3F-0BF407D50377}"/>
                  </a:ext>
                </a:extLst>
              </p:cNvPr>
              <p:cNvSpPr/>
              <p:nvPr/>
            </p:nvSpPr>
            <p:spPr>
              <a:xfrm>
                <a:off x="10003977" y="2504629"/>
                <a:ext cx="104775" cy="114300"/>
              </a:xfrm>
              <a:custGeom>
                <a:avLst/>
                <a:gdLst>
                  <a:gd name="connsiteX0" fmla="*/ 58918 w 104775"/>
                  <a:gd name="connsiteY0" fmla="*/ 6694 h 114300"/>
                  <a:gd name="connsiteX1" fmla="*/ 4978 w 104775"/>
                  <a:gd name="connsiteY1" fmla="*/ 114555 h 114300"/>
                  <a:gd name="connsiteX2" fmla="*/ 107210 w 104775"/>
                  <a:gd name="connsiteY2" fmla="*/ 15076 h 114300"/>
                  <a:gd name="connsiteX3" fmla="*/ 58918 w 104775"/>
                  <a:gd name="connsiteY3" fmla="*/ 669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14300">
                    <a:moveTo>
                      <a:pt x="58918" y="6694"/>
                    </a:moveTo>
                    <a:cubicBezTo>
                      <a:pt x="58918" y="6694"/>
                      <a:pt x="-20301" y="81961"/>
                      <a:pt x="4978" y="114555"/>
                    </a:cubicBezTo>
                    <a:cubicBezTo>
                      <a:pt x="30286" y="147140"/>
                      <a:pt x="108829" y="43166"/>
                      <a:pt x="107210" y="15076"/>
                    </a:cubicBezTo>
                    <a:cubicBezTo>
                      <a:pt x="105648" y="-12956"/>
                      <a:pt x="58918" y="6694"/>
                      <a:pt x="58918" y="66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E276E97-D42D-481A-B546-3E71FB889FD7}"/>
                </a:ext>
              </a:extLst>
            </p:cNvPr>
            <p:cNvGrpSpPr/>
            <p:nvPr/>
          </p:nvGrpSpPr>
          <p:grpSpPr>
            <a:xfrm>
              <a:off x="10052070" y="799158"/>
              <a:ext cx="287230" cy="409436"/>
              <a:chOff x="8739184" y="2720540"/>
              <a:chExt cx="923925" cy="131702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AF7D294-A327-413A-A6A6-01F64B366CA0}"/>
                  </a:ext>
                </a:extLst>
              </p:cNvPr>
              <p:cNvSpPr/>
              <p:nvPr/>
            </p:nvSpPr>
            <p:spPr>
              <a:xfrm>
                <a:off x="9010430" y="2720540"/>
                <a:ext cx="381000" cy="381000"/>
              </a:xfrm>
              <a:custGeom>
                <a:avLst/>
                <a:gdLst>
                  <a:gd name="connsiteX0" fmla="*/ 381476 w 381000"/>
                  <a:gd name="connsiteY0" fmla="*/ 190738 h 381000"/>
                  <a:gd name="connsiteX1" fmla="*/ 190738 w 381000"/>
                  <a:gd name="connsiteY1" fmla="*/ 381476 h 381000"/>
                  <a:gd name="connsiteX2" fmla="*/ 0 w 381000"/>
                  <a:gd name="connsiteY2" fmla="*/ 190738 h 381000"/>
                  <a:gd name="connsiteX3" fmla="*/ 190738 w 381000"/>
                  <a:gd name="connsiteY3" fmla="*/ 0 h 381000"/>
                  <a:gd name="connsiteX4" fmla="*/ 381476 w 381000"/>
                  <a:gd name="connsiteY4" fmla="*/ 190738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381000">
                    <a:moveTo>
                      <a:pt x="381476" y="190738"/>
                    </a:moveTo>
                    <a:cubicBezTo>
                      <a:pt x="381476" y="296080"/>
                      <a:pt x="296080" y="381476"/>
                      <a:pt x="190738" y="381476"/>
                    </a:cubicBezTo>
                    <a:cubicBezTo>
                      <a:pt x="85396" y="381476"/>
                      <a:pt x="0" y="296080"/>
                      <a:pt x="0" y="190738"/>
                    </a:cubicBezTo>
                    <a:cubicBezTo>
                      <a:pt x="0" y="85396"/>
                      <a:pt x="85396" y="0"/>
                      <a:pt x="190738" y="0"/>
                    </a:cubicBezTo>
                    <a:cubicBezTo>
                      <a:pt x="296080" y="0"/>
                      <a:pt x="381476" y="85396"/>
                      <a:pt x="381476" y="1907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86D47D4-66C3-48C1-88F7-32600DF452CD}"/>
                  </a:ext>
                </a:extLst>
              </p:cNvPr>
              <p:cNvSpPr/>
              <p:nvPr/>
            </p:nvSpPr>
            <p:spPr>
              <a:xfrm>
                <a:off x="8872055" y="3599412"/>
                <a:ext cx="266700" cy="438150"/>
              </a:xfrm>
              <a:custGeom>
                <a:avLst/>
                <a:gdLst>
                  <a:gd name="connsiteX0" fmla="*/ 30591 w 266700"/>
                  <a:gd name="connsiteY0" fmla="*/ 85839 h 438150"/>
                  <a:gd name="connsiteX1" fmla="*/ 7569 w 266700"/>
                  <a:gd name="connsiteY1" fmla="*/ 188824 h 438150"/>
                  <a:gd name="connsiteX2" fmla="*/ 97351 w 266700"/>
                  <a:gd name="connsiteY2" fmla="*/ 393602 h 438150"/>
                  <a:gd name="connsiteX3" fmla="*/ 179104 w 266700"/>
                  <a:gd name="connsiteY3" fmla="*/ 446999 h 438150"/>
                  <a:gd name="connsiteX4" fmla="*/ 214842 w 266700"/>
                  <a:gd name="connsiteY4" fmla="*/ 439484 h 438150"/>
                  <a:gd name="connsiteX5" fmla="*/ 260753 w 266700"/>
                  <a:gd name="connsiteY5" fmla="*/ 321955 h 438150"/>
                  <a:gd name="connsiteX6" fmla="*/ 197250 w 266700"/>
                  <a:gd name="connsiteY6" fmla="*/ 177127 h 438150"/>
                  <a:gd name="connsiteX7" fmla="*/ 266982 w 266700"/>
                  <a:gd name="connsiteY7" fmla="*/ 116205 h 438150"/>
                  <a:gd name="connsiteX8" fmla="*/ 128841 w 266700"/>
                  <a:gd name="connsiteY8" fmla="*/ 0 h 438150"/>
                  <a:gd name="connsiteX9" fmla="*/ 30591 w 266700"/>
                  <a:gd name="connsiteY9" fmla="*/ 85839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6700" h="438150">
                    <a:moveTo>
                      <a:pt x="30591" y="85839"/>
                    </a:moveTo>
                    <a:cubicBezTo>
                      <a:pt x="1130" y="111547"/>
                      <a:pt x="-8148" y="153086"/>
                      <a:pt x="7569" y="188824"/>
                    </a:cubicBezTo>
                    <a:lnTo>
                      <a:pt x="97351" y="393602"/>
                    </a:lnTo>
                    <a:cubicBezTo>
                      <a:pt x="111991" y="427053"/>
                      <a:pt x="144757" y="446999"/>
                      <a:pt x="179104" y="446999"/>
                    </a:cubicBezTo>
                    <a:cubicBezTo>
                      <a:pt x="191030" y="446999"/>
                      <a:pt x="203184" y="444579"/>
                      <a:pt x="214842" y="439484"/>
                    </a:cubicBezTo>
                    <a:cubicBezTo>
                      <a:pt x="259953" y="419710"/>
                      <a:pt x="280527" y="367074"/>
                      <a:pt x="260753" y="321955"/>
                    </a:cubicBezTo>
                    <a:lnTo>
                      <a:pt x="197250" y="177127"/>
                    </a:lnTo>
                    <a:lnTo>
                      <a:pt x="266982" y="116205"/>
                    </a:lnTo>
                    <a:lnTo>
                      <a:pt x="128841" y="0"/>
                    </a:lnTo>
                    <a:lnTo>
                      <a:pt x="30591" y="8583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9E1BFEC-F46D-47FC-8E24-05B6DB58291E}"/>
                  </a:ext>
                </a:extLst>
              </p:cNvPr>
              <p:cNvSpPr/>
              <p:nvPr/>
            </p:nvSpPr>
            <p:spPr>
              <a:xfrm>
                <a:off x="9261950" y="3599402"/>
                <a:ext cx="266700" cy="438150"/>
              </a:xfrm>
              <a:custGeom>
                <a:avLst/>
                <a:gdLst>
                  <a:gd name="connsiteX0" fmla="*/ 71006 w 266700"/>
                  <a:gd name="connsiteY0" fmla="*/ 177146 h 438150"/>
                  <a:gd name="connsiteX1" fmla="*/ 7541 w 266700"/>
                  <a:gd name="connsiteY1" fmla="*/ 321974 h 438150"/>
                  <a:gd name="connsiteX2" fmla="*/ 53452 w 266700"/>
                  <a:gd name="connsiteY2" fmla="*/ 439503 h 438150"/>
                  <a:gd name="connsiteX3" fmla="*/ 89228 w 266700"/>
                  <a:gd name="connsiteY3" fmla="*/ 447018 h 438150"/>
                  <a:gd name="connsiteX4" fmla="*/ 170981 w 266700"/>
                  <a:gd name="connsiteY4" fmla="*/ 393583 h 438150"/>
                  <a:gd name="connsiteX5" fmla="*/ 260754 w 266700"/>
                  <a:gd name="connsiteY5" fmla="*/ 188871 h 438150"/>
                  <a:gd name="connsiteX6" fmla="*/ 237761 w 266700"/>
                  <a:gd name="connsiteY6" fmla="*/ 85820 h 438150"/>
                  <a:gd name="connsiteX7" fmla="*/ 139501 w 266700"/>
                  <a:gd name="connsiteY7" fmla="*/ 0 h 438150"/>
                  <a:gd name="connsiteX8" fmla="*/ 1312 w 266700"/>
                  <a:gd name="connsiteY8" fmla="*/ 116224 h 438150"/>
                  <a:gd name="connsiteX9" fmla="*/ 71006 w 266700"/>
                  <a:gd name="connsiteY9" fmla="*/ 177146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6700" h="438150">
                    <a:moveTo>
                      <a:pt x="71006" y="177146"/>
                    </a:moveTo>
                    <a:lnTo>
                      <a:pt x="7541" y="321974"/>
                    </a:lnTo>
                    <a:cubicBezTo>
                      <a:pt x="-12271" y="367094"/>
                      <a:pt x="8303" y="419691"/>
                      <a:pt x="53452" y="439503"/>
                    </a:cubicBezTo>
                    <a:cubicBezTo>
                      <a:pt x="65101" y="444608"/>
                      <a:pt x="77264" y="447018"/>
                      <a:pt x="89228" y="447018"/>
                    </a:cubicBezTo>
                    <a:cubicBezTo>
                      <a:pt x="123575" y="447018"/>
                      <a:pt x="156303" y="427072"/>
                      <a:pt x="170981" y="393583"/>
                    </a:cubicBezTo>
                    <a:lnTo>
                      <a:pt x="260754" y="188871"/>
                    </a:lnTo>
                    <a:cubicBezTo>
                      <a:pt x="276413" y="153067"/>
                      <a:pt x="267145" y="111557"/>
                      <a:pt x="237761" y="85820"/>
                    </a:cubicBezTo>
                    <a:lnTo>
                      <a:pt x="139501" y="0"/>
                    </a:lnTo>
                    <a:lnTo>
                      <a:pt x="1312" y="116224"/>
                    </a:lnTo>
                    <a:lnTo>
                      <a:pt x="71006" y="17714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52C7AD0-C5FA-4BE3-95E2-C92D01751069}"/>
                  </a:ext>
                </a:extLst>
              </p:cNvPr>
              <p:cNvSpPr/>
              <p:nvPr/>
            </p:nvSpPr>
            <p:spPr>
              <a:xfrm>
                <a:off x="8739184" y="3155947"/>
                <a:ext cx="923925" cy="371475"/>
              </a:xfrm>
              <a:custGeom>
                <a:avLst/>
                <a:gdLst>
                  <a:gd name="connsiteX0" fmla="*/ 903326 w 923925"/>
                  <a:gd name="connsiteY0" fmla="*/ 267224 h 371475"/>
                  <a:gd name="connsiteX1" fmla="*/ 638588 w 923925"/>
                  <a:gd name="connsiteY1" fmla="*/ 23651 h 371475"/>
                  <a:gd name="connsiteX2" fmla="*/ 628091 w 923925"/>
                  <a:gd name="connsiteY2" fmla="*/ 15840 h 371475"/>
                  <a:gd name="connsiteX3" fmla="*/ 589163 w 923925"/>
                  <a:gd name="connsiteY3" fmla="*/ 0 h 371475"/>
                  <a:gd name="connsiteX4" fmla="*/ 334835 w 923925"/>
                  <a:gd name="connsiteY4" fmla="*/ 0 h 371475"/>
                  <a:gd name="connsiteX5" fmla="*/ 295735 w 923925"/>
                  <a:gd name="connsiteY5" fmla="*/ 15954 h 371475"/>
                  <a:gd name="connsiteX6" fmla="*/ 285420 w 923925"/>
                  <a:gd name="connsiteY6" fmla="*/ 23689 h 371475"/>
                  <a:gd name="connsiteX7" fmla="*/ 20587 w 923925"/>
                  <a:gd name="connsiteY7" fmla="*/ 267224 h 371475"/>
                  <a:gd name="connsiteX8" fmla="*/ 16843 w 923925"/>
                  <a:gd name="connsiteY8" fmla="*/ 357292 h 371475"/>
                  <a:gd name="connsiteX9" fmla="*/ 63716 w 923925"/>
                  <a:gd name="connsiteY9" fmla="*/ 377866 h 371475"/>
                  <a:gd name="connsiteX10" fmla="*/ 106874 w 923925"/>
                  <a:gd name="connsiteY10" fmla="*/ 361036 h 371475"/>
                  <a:gd name="connsiteX11" fmla="*/ 278714 w 923925"/>
                  <a:gd name="connsiteY11" fmla="*/ 202987 h 371475"/>
                  <a:gd name="connsiteX12" fmla="*/ 278714 w 923925"/>
                  <a:gd name="connsiteY12" fmla="*/ 353882 h 371475"/>
                  <a:gd name="connsiteX13" fmla="*/ 645208 w 923925"/>
                  <a:gd name="connsiteY13" fmla="*/ 353882 h 371475"/>
                  <a:gd name="connsiteX14" fmla="*/ 645208 w 923925"/>
                  <a:gd name="connsiteY14" fmla="*/ 202949 h 371475"/>
                  <a:gd name="connsiteX15" fmla="*/ 817029 w 923925"/>
                  <a:gd name="connsiteY15" fmla="*/ 361036 h 371475"/>
                  <a:gd name="connsiteX16" fmla="*/ 860158 w 923925"/>
                  <a:gd name="connsiteY16" fmla="*/ 377866 h 371475"/>
                  <a:gd name="connsiteX17" fmla="*/ 907097 w 923925"/>
                  <a:gd name="connsiteY17" fmla="*/ 357264 h 371475"/>
                  <a:gd name="connsiteX18" fmla="*/ 903326 w 923925"/>
                  <a:gd name="connsiteY18" fmla="*/ 267224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23925" h="371475">
                    <a:moveTo>
                      <a:pt x="903326" y="267224"/>
                    </a:moveTo>
                    <a:lnTo>
                      <a:pt x="638588" y="23651"/>
                    </a:lnTo>
                    <a:cubicBezTo>
                      <a:pt x="635311" y="20641"/>
                      <a:pt x="631777" y="18040"/>
                      <a:pt x="628091" y="15840"/>
                    </a:cubicBezTo>
                    <a:cubicBezTo>
                      <a:pt x="618014" y="6067"/>
                      <a:pt x="604317" y="0"/>
                      <a:pt x="589163" y="0"/>
                    </a:cubicBezTo>
                    <a:lnTo>
                      <a:pt x="334835" y="0"/>
                    </a:lnTo>
                    <a:cubicBezTo>
                      <a:pt x="319605" y="0"/>
                      <a:pt x="305841" y="6115"/>
                      <a:pt x="295735" y="15954"/>
                    </a:cubicBezTo>
                    <a:cubicBezTo>
                      <a:pt x="292116" y="18136"/>
                      <a:pt x="288658" y="20717"/>
                      <a:pt x="285420" y="23689"/>
                    </a:cubicBezTo>
                    <a:lnTo>
                      <a:pt x="20587" y="267224"/>
                    </a:lnTo>
                    <a:cubicBezTo>
                      <a:pt x="-5321" y="291075"/>
                      <a:pt x="-7007" y="331356"/>
                      <a:pt x="16843" y="357292"/>
                    </a:cubicBezTo>
                    <a:cubicBezTo>
                      <a:pt x="29378" y="370942"/>
                      <a:pt x="46523" y="377866"/>
                      <a:pt x="63716" y="377866"/>
                    </a:cubicBezTo>
                    <a:cubicBezTo>
                      <a:pt x="79165" y="377866"/>
                      <a:pt x="94634" y="372304"/>
                      <a:pt x="106874" y="361036"/>
                    </a:cubicBezTo>
                    <a:lnTo>
                      <a:pt x="278714" y="202987"/>
                    </a:lnTo>
                    <a:lnTo>
                      <a:pt x="278714" y="353882"/>
                    </a:lnTo>
                    <a:lnTo>
                      <a:pt x="645208" y="353882"/>
                    </a:lnTo>
                    <a:lnTo>
                      <a:pt x="645208" y="202949"/>
                    </a:lnTo>
                    <a:lnTo>
                      <a:pt x="817029" y="361036"/>
                    </a:lnTo>
                    <a:cubicBezTo>
                      <a:pt x="829288" y="372294"/>
                      <a:pt x="844756" y="377866"/>
                      <a:pt x="860158" y="377866"/>
                    </a:cubicBezTo>
                    <a:cubicBezTo>
                      <a:pt x="877351" y="377866"/>
                      <a:pt x="894544" y="370942"/>
                      <a:pt x="907097" y="357264"/>
                    </a:cubicBezTo>
                    <a:cubicBezTo>
                      <a:pt x="930920" y="331346"/>
                      <a:pt x="929262" y="291036"/>
                      <a:pt x="903326" y="2672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97230ACD-8E78-4EC0-B5DE-2B6806BC9B97}"/>
              </a:ext>
            </a:extLst>
          </p:cNvPr>
          <p:cNvSpPr txBox="1"/>
          <p:nvPr/>
        </p:nvSpPr>
        <p:spPr>
          <a:xfrm>
            <a:off x="6934799" y="3760523"/>
            <a:ext cx="2054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6BEA746-5C2A-4489-8799-475FB94FBA07}"/>
              </a:ext>
            </a:extLst>
          </p:cNvPr>
          <p:cNvSpPr/>
          <p:nvPr/>
        </p:nvSpPr>
        <p:spPr>
          <a:xfrm>
            <a:off x="698174" y="2555746"/>
            <a:ext cx="5245426" cy="13849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rPr>
              <a:t>Mothers’ experiences of child loss: 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rPr>
              <a:t>Tracking retrospective reports to capture cumulative experiences</a:t>
            </a:r>
          </a:p>
        </p:txBody>
      </p:sp>
    </p:spTree>
    <p:extLst>
      <p:ext uri="{BB962C8B-B14F-4D97-AF65-F5344CB8AC3E}">
        <p14:creationId xmlns:p14="http://schemas.microsoft.com/office/powerpoint/2010/main" val="329096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3DA6BE7-997A-4291-B9E3-D3FEEC25A9FD}"/>
              </a:ext>
            </a:extLst>
          </p:cNvPr>
          <p:cNvSpPr/>
          <p:nvPr/>
        </p:nvSpPr>
        <p:spPr>
          <a:xfrm>
            <a:off x="6059488" y="0"/>
            <a:ext cx="6132512" cy="6844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5284CB-E943-4B71-84C0-32A92D05DE77}"/>
              </a:ext>
            </a:extLst>
          </p:cNvPr>
          <p:cNvCxnSpPr>
            <a:cxnSpLocks/>
          </p:cNvCxnSpPr>
          <p:nvPr/>
        </p:nvCxnSpPr>
        <p:spPr>
          <a:xfrm>
            <a:off x="507015" y="2271609"/>
            <a:ext cx="0" cy="1875648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10790575" y="479368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E6BEA746-5C2A-4489-8799-475FB94FBA07}"/>
              </a:ext>
            </a:extLst>
          </p:cNvPr>
          <p:cNvSpPr/>
          <p:nvPr/>
        </p:nvSpPr>
        <p:spPr>
          <a:xfrm>
            <a:off x="698174" y="2555746"/>
            <a:ext cx="5245426" cy="13849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rPr>
              <a:t>Generate population indicators of the total percentage of mothers who have ever lost a child</a:t>
            </a:r>
            <a:endParaRPr lang="en-US" sz="2800" b="1" i="1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10320432" y="479368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8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9785320" y="479368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1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7631364" y="484976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9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7091786" y="513319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2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8208012" y="513319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0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8731247" y="490584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8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9254218" y="513319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6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6535283" y="490584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4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6589790" y="1705905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2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10806602" y="1696563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0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10336459" y="1696563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8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9801347" y="1696563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96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7647391" y="1702171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04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7107813" y="1730514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12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8224039" y="1730514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20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8747274" y="1707779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28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9270245" y="1730514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36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6631157" y="3049385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4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10847969" y="3040043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52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10377826" y="3040043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60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9842714" y="3040043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68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7688758" y="3045651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76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7149180" y="3073994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84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8265406" y="3073994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92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8788641" y="3051259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00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9311612" y="3073994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08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6618631" y="4342013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16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10835443" y="4332671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24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10365300" y="4332671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32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9830188" y="4332671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0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7676232" y="4338279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8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7136654" y="4366622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56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8252880" y="4366622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64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8776115" y="4343887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72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9299086" y="4366622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80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6669103" y="5567261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61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10885915" y="5557919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69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10415772" y="5557919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77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9880660" y="5557919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85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7726704" y="5563527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3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7187126" y="5591870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01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8303352" y="5591870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09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8826587" y="5569135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17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9349558" y="5591870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25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68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3DA6BE7-997A-4291-B9E3-D3FEEC25A9FD}"/>
              </a:ext>
            </a:extLst>
          </p:cNvPr>
          <p:cNvSpPr/>
          <p:nvPr/>
        </p:nvSpPr>
        <p:spPr>
          <a:xfrm>
            <a:off x="6059488" y="0"/>
            <a:ext cx="6132512" cy="6844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5284CB-E943-4B71-84C0-32A92D05DE77}"/>
              </a:ext>
            </a:extLst>
          </p:cNvPr>
          <p:cNvCxnSpPr>
            <a:cxnSpLocks/>
          </p:cNvCxnSpPr>
          <p:nvPr/>
        </p:nvCxnSpPr>
        <p:spPr>
          <a:xfrm>
            <a:off x="507015" y="2271609"/>
            <a:ext cx="0" cy="1875648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10790575" y="479368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E6BEA746-5C2A-4489-8799-475FB94FBA07}"/>
              </a:ext>
            </a:extLst>
          </p:cNvPr>
          <p:cNvSpPr/>
          <p:nvPr/>
        </p:nvSpPr>
        <p:spPr>
          <a:xfrm>
            <a:off x="698174" y="2555746"/>
            <a:ext cx="5245426" cy="13849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rPr>
              <a:t>Generate population indicators of the total percentage of mothers who have ever lost a child</a:t>
            </a:r>
            <a:endParaRPr lang="en-US" sz="2800" b="1" i="1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10320432" y="479368"/>
            <a:ext cx="394497" cy="1082190"/>
            <a:chOff x="9852012" y="2288810"/>
            <a:chExt cx="294377" cy="807539"/>
          </a:xfrm>
          <a:solidFill>
            <a:schemeClr val="bg1">
              <a:lumMod val="85000"/>
            </a:schemeClr>
          </a:solidFill>
        </p:grpSpPr>
        <p:sp>
          <p:nvSpPr>
            <p:cNvPr id="88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9785320" y="479368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1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7631364" y="484976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9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7091786" y="513319"/>
            <a:ext cx="394497" cy="1082190"/>
            <a:chOff x="9852012" y="2288810"/>
            <a:chExt cx="294377" cy="807539"/>
          </a:xfrm>
          <a:solidFill>
            <a:schemeClr val="bg1">
              <a:lumMod val="85000"/>
            </a:schemeClr>
          </a:solidFill>
        </p:grpSpPr>
        <p:sp>
          <p:nvSpPr>
            <p:cNvPr id="132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8208012" y="513319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0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8731247" y="490584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8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9254218" y="513319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6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6535283" y="490584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4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6589790" y="1705905"/>
            <a:ext cx="394497" cy="1082190"/>
            <a:chOff x="9852012" y="2288810"/>
            <a:chExt cx="294377" cy="807539"/>
          </a:xfrm>
          <a:solidFill>
            <a:schemeClr val="bg2">
              <a:lumMod val="90000"/>
            </a:schemeClr>
          </a:solidFill>
        </p:grpSpPr>
        <p:sp>
          <p:nvSpPr>
            <p:cNvPr id="172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10806602" y="1696563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0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10336459" y="1696563"/>
            <a:ext cx="394497" cy="1082190"/>
            <a:chOff x="9852012" y="2288810"/>
            <a:chExt cx="294377" cy="807539"/>
          </a:xfrm>
          <a:solidFill>
            <a:schemeClr val="bg2">
              <a:lumMod val="90000"/>
            </a:schemeClr>
          </a:solidFill>
        </p:grpSpPr>
        <p:sp>
          <p:nvSpPr>
            <p:cNvPr id="188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9801347" y="1696563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96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7647391" y="1702171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04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7107813" y="1730514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12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8224039" y="1730514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20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8747274" y="1707779"/>
            <a:ext cx="394497" cy="1082190"/>
            <a:chOff x="9852012" y="2288810"/>
            <a:chExt cx="294377" cy="807539"/>
          </a:xfrm>
          <a:solidFill>
            <a:schemeClr val="bg1">
              <a:lumMod val="85000"/>
            </a:schemeClr>
          </a:solidFill>
        </p:grpSpPr>
        <p:sp>
          <p:nvSpPr>
            <p:cNvPr id="228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9270245" y="1730514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36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6631157" y="3049385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4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10847969" y="3040043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52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10377826" y="3040043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60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9842714" y="3040043"/>
            <a:ext cx="394497" cy="1082190"/>
            <a:chOff x="9852012" y="2288810"/>
            <a:chExt cx="294377" cy="807539"/>
          </a:xfrm>
          <a:solidFill>
            <a:schemeClr val="bg1">
              <a:lumMod val="85000"/>
            </a:schemeClr>
          </a:solidFill>
        </p:grpSpPr>
        <p:sp>
          <p:nvSpPr>
            <p:cNvPr id="268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7688758" y="3045651"/>
            <a:ext cx="394497" cy="1082190"/>
            <a:chOff x="9852012" y="2288810"/>
            <a:chExt cx="294377" cy="807539"/>
          </a:xfrm>
          <a:solidFill>
            <a:schemeClr val="bg1">
              <a:lumMod val="85000"/>
            </a:schemeClr>
          </a:solidFill>
        </p:grpSpPr>
        <p:sp>
          <p:nvSpPr>
            <p:cNvPr id="276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7149180" y="3073994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84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8265406" y="3073994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92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8788641" y="3051259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00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9311612" y="3073994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08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6618631" y="4342013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16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10835443" y="4332671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24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10365300" y="4332671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32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9830188" y="4332671"/>
            <a:ext cx="394497" cy="1082190"/>
            <a:chOff x="9852012" y="2288810"/>
            <a:chExt cx="294377" cy="807539"/>
          </a:xfrm>
          <a:solidFill>
            <a:schemeClr val="bg1">
              <a:lumMod val="85000"/>
            </a:schemeClr>
          </a:solidFill>
        </p:grpSpPr>
        <p:sp>
          <p:nvSpPr>
            <p:cNvPr id="340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7676232" y="4338279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8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7136654" y="4366622"/>
            <a:ext cx="394497" cy="1082190"/>
            <a:chOff x="9852012" y="2288810"/>
            <a:chExt cx="294377" cy="807539"/>
          </a:xfrm>
          <a:solidFill>
            <a:schemeClr val="bg1">
              <a:lumMod val="85000"/>
            </a:schemeClr>
          </a:solidFill>
        </p:grpSpPr>
        <p:sp>
          <p:nvSpPr>
            <p:cNvPr id="356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8252880" y="4366622"/>
            <a:ext cx="394497" cy="1082190"/>
            <a:chOff x="9852012" y="2288810"/>
            <a:chExt cx="294377" cy="807539"/>
          </a:xfrm>
          <a:solidFill>
            <a:schemeClr val="bg2">
              <a:lumMod val="90000"/>
            </a:schemeClr>
          </a:solidFill>
        </p:grpSpPr>
        <p:sp>
          <p:nvSpPr>
            <p:cNvPr id="364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8776115" y="4343887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72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9299086" y="4366622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80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6669103" y="5567261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61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10885915" y="5557919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69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10415772" y="5557919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77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9880660" y="5557919"/>
            <a:ext cx="394497" cy="1082190"/>
            <a:chOff x="9852012" y="2288810"/>
            <a:chExt cx="294377" cy="807539"/>
          </a:xfrm>
          <a:solidFill>
            <a:schemeClr val="bg1">
              <a:lumMod val="85000"/>
            </a:schemeClr>
          </a:solidFill>
        </p:grpSpPr>
        <p:sp>
          <p:nvSpPr>
            <p:cNvPr id="485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7726704" y="5563527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3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7187126" y="5591870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01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8303352" y="5591870"/>
            <a:ext cx="394497" cy="1082190"/>
            <a:chOff x="9852012" y="2288810"/>
            <a:chExt cx="294377" cy="807539"/>
          </a:xfrm>
          <a:solidFill>
            <a:schemeClr val="bg1">
              <a:lumMod val="85000"/>
            </a:schemeClr>
          </a:solidFill>
        </p:grpSpPr>
        <p:sp>
          <p:nvSpPr>
            <p:cNvPr id="509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8826587" y="5569135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17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C00D197E-9449-45BF-BDD2-B86B6617716E}"/>
              </a:ext>
            </a:extLst>
          </p:cNvPr>
          <p:cNvGrpSpPr/>
          <p:nvPr/>
        </p:nvGrpSpPr>
        <p:grpSpPr>
          <a:xfrm>
            <a:off x="9349558" y="5591870"/>
            <a:ext cx="394497" cy="1082190"/>
            <a:chOff x="9852012" y="2288810"/>
            <a:chExt cx="294377" cy="8075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25" name="Freeform: Shape 13">
              <a:extLst>
                <a:ext uri="{FF2B5EF4-FFF2-40B4-BE49-F238E27FC236}">
                  <a16:creationId xmlns:a16="http://schemas.microsoft.com/office/drawing/2014/main" id="{BBC710BB-044E-4170-9FD9-8AC28C48296C}"/>
                </a:ext>
              </a:extLst>
            </p:cNvPr>
            <p:cNvSpPr/>
            <p:nvPr/>
          </p:nvSpPr>
          <p:spPr>
            <a:xfrm>
              <a:off x="9907000" y="2288810"/>
              <a:ext cx="95250" cy="95250"/>
            </a:xfrm>
            <a:custGeom>
              <a:avLst/>
              <a:gdLst>
                <a:gd name="connsiteX0" fmla="*/ 97079 w 95250"/>
                <a:gd name="connsiteY0" fmla="*/ 48539 h 95250"/>
                <a:gd name="connsiteX1" fmla="*/ 48539 w 95250"/>
                <a:gd name="connsiteY1" fmla="*/ 97079 h 95250"/>
                <a:gd name="connsiteX2" fmla="*/ 0 w 95250"/>
                <a:gd name="connsiteY2" fmla="*/ 48539 h 95250"/>
                <a:gd name="connsiteX3" fmla="*/ 48539 w 95250"/>
                <a:gd name="connsiteY3" fmla="*/ 0 h 95250"/>
                <a:gd name="connsiteX4" fmla="*/ 97079 w 95250"/>
                <a:gd name="connsiteY4" fmla="*/ 485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7079" y="48539"/>
                  </a:moveTo>
                  <a:cubicBezTo>
                    <a:pt x="97079" y="75347"/>
                    <a:pt x="75347" y="97079"/>
                    <a:pt x="48539" y="97079"/>
                  </a:cubicBezTo>
                  <a:cubicBezTo>
                    <a:pt x="21732" y="97079"/>
                    <a:pt x="0" y="75347"/>
                    <a:pt x="0" y="48539"/>
                  </a:cubicBezTo>
                  <a:cubicBezTo>
                    <a:pt x="0" y="21732"/>
                    <a:pt x="21732" y="0"/>
                    <a:pt x="48539" y="0"/>
                  </a:cubicBezTo>
                  <a:cubicBezTo>
                    <a:pt x="75347" y="0"/>
                    <a:pt x="97079" y="21732"/>
                    <a:pt x="97079" y="48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14">
              <a:extLst>
                <a:ext uri="{FF2B5EF4-FFF2-40B4-BE49-F238E27FC236}">
                  <a16:creationId xmlns:a16="http://schemas.microsoft.com/office/drawing/2014/main" id="{A901DB23-DE60-4463-8852-CC2A606C658A}"/>
                </a:ext>
              </a:extLst>
            </p:cNvPr>
            <p:cNvSpPr/>
            <p:nvPr/>
          </p:nvSpPr>
          <p:spPr>
            <a:xfrm>
              <a:off x="9916049" y="2877274"/>
              <a:ext cx="123825" cy="219075"/>
            </a:xfrm>
            <a:custGeom>
              <a:avLst/>
              <a:gdLst>
                <a:gd name="connsiteX0" fmla="*/ 0 w 123825"/>
                <a:gd name="connsiteY0" fmla="*/ 0 h 219075"/>
                <a:gd name="connsiteX1" fmla="*/ 53826 w 123825"/>
                <a:gd name="connsiteY1" fmla="*/ 219942 h 219075"/>
                <a:gd name="connsiteX2" fmla="*/ 98279 w 123825"/>
                <a:gd name="connsiteY2" fmla="*/ 219942 h 219075"/>
                <a:gd name="connsiteX3" fmla="*/ 126340 w 123825"/>
                <a:gd name="connsiteY3" fmla="*/ 25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19075">
                  <a:moveTo>
                    <a:pt x="0" y="0"/>
                  </a:moveTo>
                  <a:lnTo>
                    <a:pt x="53826" y="219942"/>
                  </a:lnTo>
                  <a:lnTo>
                    <a:pt x="98279" y="219942"/>
                  </a:lnTo>
                  <a:lnTo>
                    <a:pt x="126340" y="2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15">
              <a:extLst>
                <a:ext uri="{FF2B5EF4-FFF2-40B4-BE49-F238E27FC236}">
                  <a16:creationId xmlns:a16="http://schemas.microsoft.com/office/drawing/2014/main" id="{B7B7C9EC-BEE2-48E3-BFDF-861FBC1045FB}"/>
                </a:ext>
              </a:extLst>
            </p:cNvPr>
            <p:cNvSpPr/>
            <p:nvPr/>
          </p:nvSpPr>
          <p:spPr>
            <a:xfrm>
              <a:off x="9852012" y="2629548"/>
              <a:ext cx="257175" cy="257175"/>
            </a:xfrm>
            <a:custGeom>
              <a:avLst/>
              <a:gdLst>
                <a:gd name="connsiteX0" fmla="*/ 50902 w 257175"/>
                <a:gd name="connsiteY0" fmla="*/ 495 h 257175"/>
                <a:gd name="connsiteX1" fmla="*/ 0 w 257175"/>
                <a:gd name="connsiteY1" fmla="*/ 265547 h 257175"/>
                <a:gd name="connsiteX2" fmla="*/ 261471 w 257175"/>
                <a:gd name="connsiteY2" fmla="*/ 265547 h 257175"/>
                <a:gd name="connsiteX3" fmla="*/ 184242 w 257175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50902" y="495"/>
                  </a:moveTo>
                  <a:lnTo>
                    <a:pt x="0" y="265547"/>
                  </a:lnTo>
                  <a:lnTo>
                    <a:pt x="261471" y="265547"/>
                  </a:lnTo>
                  <a:lnTo>
                    <a:pt x="1842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16">
              <a:extLst>
                <a:ext uri="{FF2B5EF4-FFF2-40B4-BE49-F238E27FC236}">
                  <a16:creationId xmlns:a16="http://schemas.microsoft.com/office/drawing/2014/main" id="{261A5DA3-295B-4375-ACEF-6AF756E937C9}"/>
                </a:ext>
              </a:extLst>
            </p:cNvPr>
            <p:cNvSpPr/>
            <p:nvPr/>
          </p:nvSpPr>
          <p:spPr>
            <a:xfrm>
              <a:off x="9884464" y="2394090"/>
              <a:ext cx="152400" cy="266700"/>
            </a:xfrm>
            <a:custGeom>
              <a:avLst/>
              <a:gdLst>
                <a:gd name="connsiteX0" fmla="*/ 156191 w 152400"/>
                <a:gd name="connsiteY0" fmla="*/ 203568 h 266700"/>
                <a:gd name="connsiteX1" fmla="*/ 78105 w 152400"/>
                <a:gd name="connsiteY1" fmla="*/ 270234 h 266700"/>
                <a:gd name="connsiteX2" fmla="*/ 78105 w 152400"/>
                <a:gd name="connsiteY2" fmla="*/ 270234 h 266700"/>
                <a:gd name="connsiteX3" fmla="*/ 0 w 152400"/>
                <a:gd name="connsiteY3" fmla="*/ 203568 h 266700"/>
                <a:gd name="connsiteX4" fmla="*/ 0 w 152400"/>
                <a:gd name="connsiteY4" fmla="*/ 66675 h 266700"/>
                <a:gd name="connsiteX5" fmla="*/ 78105 w 152400"/>
                <a:gd name="connsiteY5" fmla="*/ 0 h 266700"/>
                <a:gd name="connsiteX6" fmla="*/ 78105 w 152400"/>
                <a:gd name="connsiteY6" fmla="*/ 0 h 266700"/>
                <a:gd name="connsiteX7" fmla="*/ 156191 w 152400"/>
                <a:gd name="connsiteY7" fmla="*/ 66675 h 266700"/>
                <a:gd name="connsiteX8" fmla="*/ 156191 w 152400"/>
                <a:gd name="connsiteY8" fmla="*/ 20356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66700">
                  <a:moveTo>
                    <a:pt x="156191" y="203568"/>
                  </a:moveTo>
                  <a:cubicBezTo>
                    <a:pt x="156191" y="240402"/>
                    <a:pt x="121215" y="270234"/>
                    <a:pt x="78105" y="270234"/>
                  </a:cubicBezTo>
                  <a:lnTo>
                    <a:pt x="78105" y="270234"/>
                  </a:lnTo>
                  <a:cubicBezTo>
                    <a:pt x="34985" y="270234"/>
                    <a:pt x="0" y="240402"/>
                    <a:pt x="0" y="203568"/>
                  </a:cubicBezTo>
                  <a:lnTo>
                    <a:pt x="0" y="66675"/>
                  </a:lnTo>
                  <a:cubicBezTo>
                    <a:pt x="0" y="29861"/>
                    <a:pt x="34976" y="0"/>
                    <a:pt x="78105" y="0"/>
                  </a:cubicBezTo>
                  <a:lnTo>
                    <a:pt x="78105" y="0"/>
                  </a:lnTo>
                  <a:cubicBezTo>
                    <a:pt x="121206" y="0"/>
                    <a:pt x="156191" y="29851"/>
                    <a:pt x="156191" y="66675"/>
                  </a:cubicBezTo>
                  <a:lnTo>
                    <a:pt x="156191" y="2035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17">
              <a:extLst>
                <a:ext uri="{FF2B5EF4-FFF2-40B4-BE49-F238E27FC236}">
                  <a16:creationId xmlns:a16="http://schemas.microsoft.com/office/drawing/2014/main" id="{433FFF94-1E9F-45CC-8376-E3108CA5B5EA}"/>
                </a:ext>
              </a:extLst>
            </p:cNvPr>
            <p:cNvSpPr/>
            <p:nvPr/>
          </p:nvSpPr>
          <p:spPr>
            <a:xfrm>
              <a:off x="10089239" y="2443287"/>
              <a:ext cx="57150" cy="57150"/>
            </a:xfrm>
            <a:custGeom>
              <a:avLst/>
              <a:gdLst>
                <a:gd name="connsiteX0" fmla="*/ 49971 w 57150"/>
                <a:gd name="connsiteY0" fmla="*/ 6010 h 57150"/>
                <a:gd name="connsiteX1" fmla="*/ 50981 w 57150"/>
                <a:gd name="connsiteY1" fmla="*/ 48253 h 57150"/>
                <a:gd name="connsiteX2" fmla="*/ 9156 w 57150"/>
                <a:gd name="connsiteY2" fmla="*/ 54349 h 57150"/>
                <a:gd name="connsiteX3" fmla="*/ 8156 w 57150"/>
                <a:gd name="connsiteY3" fmla="*/ 12106 h 57150"/>
                <a:gd name="connsiteX4" fmla="*/ 49971 w 57150"/>
                <a:gd name="connsiteY4" fmla="*/ 60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971" y="6010"/>
                  </a:moveTo>
                  <a:cubicBezTo>
                    <a:pt x="61792" y="16011"/>
                    <a:pt x="62220" y="34908"/>
                    <a:pt x="50981" y="48253"/>
                  </a:cubicBezTo>
                  <a:cubicBezTo>
                    <a:pt x="39741" y="61578"/>
                    <a:pt x="21015" y="64331"/>
                    <a:pt x="9156" y="54349"/>
                  </a:cubicBezTo>
                  <a:cubicBezTo>
                    <a:pt x="-2636" y="44367"/>
                    <a:pt x="-3112" y="25479"/>
                    <a:pt x="8156" y="12106"/>
                  </a:cubicBezTo>
                  <a:cubicBezTo>
                    <a:pt x="19396" y="-1220"/>
                    <a:pt x="38103" y="-3982"/>
                    <a:pt x="49971" y="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18">
              <a:extLst>
                <a:ext uri="{FF2B5EF4-FFF2-40B4-BE49-F238E27FC236}">
                  <a16:creationId xmlns:a16="http://schemas.microsoft.com/office/drawing/2014/main" id="{639E308A-9188-4DC7-9119-EDDA6B8F0EE9}"/>
                </a:ext>
              </a:extLst>
            </p:cNvPr>
            <p:cNvSpPr/>
            <p:nvPr/>
          </p:nvSpPr>
          <p:spPr>
            <a:xfrm>
              <a:off x="9920673" y="2414416"/>
              <a:ext cx="180975" cy="114300"/>
            </a:xfrm>
            <a:custGeom>
              <a:avLst/>
              <a:gdLst>
                <a:gd name="connsiteX0" fmla="*/ 2568 w 180975"/>
                <a:gd name="connsiteY0" fmla="*/ 24270 h 114300"/>
                <a:gd name="connsiteX1" fmla="*/ 155558 w 180975"/>
                <a:gd name="connsiteY1" fmla="*/ 123063 h 114300"/>
                <a:gd name="connsiteX2" fmla="*/ 183266 w 180975"/>
                <a:gd name="connsiteY2" fmla="*/ 96879 h 114300"/>
                <a:gd name="connsiteX3" fmla="*/ 30285 w 180975"/>
                <a:gd name="connsiteY3" fmla="*/ 0 h 114300"/>
                <a:gd name="connsiteX4" fmla="*/ 2568 w 180975"/>
                <a:gd name="connsiteY4" fmla="*/ 2427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14300">
                  <a:moveTo>
                    <a:pt x="2568" y="24270"/>
                  </a:moveTo>
                  <a:cubicBezTo>
                    <a:pt x="2568" y="24270"/>
                    <a:pt x="168665" y="109928"/>
                    <a:pt x="155558" y="123063"/>
                  </a:cubicBezTo>
                  <a:cubicBezTo>
                    <a:pt x="155558" y="123063"/>
                    <a:pt x="191144" y="128454"/>
                    <a:pt x="183266" y="96879"/>
                  </a:cubicBezTo>
                  <a:cubicBezTo>
                    <a:pt x="175389" y="65322"/>
                    <a:pt x="30285" y="0"/>
                    <a:pt x="30285" y="0"/>
                  </a:cubicBezTo>
                  <a:cubicBezTo>
                    <a:pt x="30285" y="0"/>
                    <a:pt x="-10453" y="524"/>
                    <a:pt x="2568" y="24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19">
              <a:extLst>
                <a:ext uri="{FF2B5EF4-FFF2-40B4-BE49-F238E27FC236}">
                  <a16:creationId xmlns:a16="http://schemas.microsoft.com/office/drawing/2014/main" id="{BEFFDC9E-DBF7-49A4-9B3F-0BF407D50377}"/>
                </a:ext>
              </a:extLst>
            </p:cNvPr>
            <p:cNvSpPr/>
            <p:nvPr/>
          </p:nvSpPr>
          <p:spPr>
            <a:xfrm>
              <a:off x="10003977" y="2504629"/>
              <a:ext cx="104775" cy="114300"/>
            </a:xfrm>
            <a:custGeom>
              <a:avLst/>
              <a:gdLst>
                <a:gd name="connsiteX0" fmla="*/ 58918 w 104775"/>
                <a:gd name="connsiteY0" fmla="*/ 6694 h 114300"/>
                <a:gd name="connsiteX1" fmla="*/ 4978 w 104775"/>
                <a:gd name="connsiteY1" fmla="*/ 114555 h 114300"/>
                <a:gd name="connsiteX2" fmla="*/ 107210 w 104775"/>
                <a:gd name="connsiteY2" fmla="*/ 15076 h 114300"/>
                <a:gd name="connsiteX3" fmla="*/ 58918 w 104775"/>
                <a:gd name="connsiteY3" fmla="*/ 66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14300">
                  <a:moveTo>
                    <a:pt x="58918" y="6694"/>
                  </a:moveTo>
                  <a:cubicBezTo>
                    <a:pt x="58918" y="6694"/>
                    <a:pt x="-20301" y="81961"/>
                    <a:pt x="4978" y="114555"/>
                  </a:cubicBezTo>
                  <a:cubicBezTo>
                    <a:pt x="30286" y="147140"/>
                    <a:pt x="108829" y="43166"/>
                    <a:pt x="107210" y="15076"/>
                  </a:cubicBezTo>
                  <a:cubicBezTo>
                    <a:pt x="105648" y="-12956"/>
                    <a:pt x="58918" y="6694"/>
                    <a:pt x="58918" y="6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081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1203188" y="1050534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Motivation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1123674" y="1928994"/>
            <a:ext cx="10251600" cy="33813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06390">
              <a:lnSpc>
                <a:spcPct val="200000"/>
              </a:lnSpc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600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Document global inequality in maternal bereavement to see how health </a:t>
            </a: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disparities directly affect the lives and well-being of mothers.</a:t>
            </a: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6390">
              <a:lnSpc>
                <a:spcPct val="200000"/>
              </a:lnSpc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600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link between child mortality and parents’ experiences is loosely defined. </a:t>
            </a:r>
            <a:endParaRPr sz="1600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6390">
              <a:lnSpc>
                <a:spcPct val="200000"/>
              </a:lnSpc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600" b="1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Objective: </a:t>
            </a:r>
            <a:r>
              <a:rPr lang="en" sz="1600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Identify the country-specific datasets available to facilitate continued research on infant mortality among women and men across the global south. </a:t>
            </a:r>
            <a:r>
              <a:rPr lang="en-US" sz="1600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This will allow Dr. Smith-Greenaway 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generate maternal oriented indicators of the population prevalence of women who have ever lost a child and to perform exploratory analysis on men’s data on this topic</a:t>
            </a:r>
            <a:endParaRPr lang="en" sz="1600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6390">
              <a:lnSpc>
                <a:spcPct val="200000"/>
              </a:lnSpc>
              <a:buClr>
                <a:srgbClr val="000000"/>
              </a:buClr>
              <a:buSzPts val="1200"/>
              <a:buFont typeface="Arial"/>
              <a:buChar char="●"/>
            </a:pP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2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1600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116979" y="1012242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Data and resources available</a:t>
            </a:r>
            <a:endParaRPr dirty="0"/>
          </a:p>
          <a:p>
            <a:pPr>
              <a:lnSpc>
                <a:spcPct val="115000"/>
              </a:lnSpc>
              <a:spcAft>
                <a:spcPts val="2133"/>
              </a:spcAft>
            </a:pPr>
            <a:endParaRPr sz="2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116979" y="2047758"/>
            <a:ext cx="10251600" cy="37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06390">
              <a:lnSpc>
                <a:spcPct val="200000"/>
              </a:lnSpc>
              <a:buClr>
                <a:srgbClr val="222222"/>
              </a:buClr>
              <a:buSzPts val="1200"/>
              <a:buFont typeface="Arial"/>
              <a:buChar char="●"/>
            </a:pPr>
            <a:r>
              <a:rPr lang="en" sz="1600" dirty="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Target survey - the Demographic and Health Survey (DHS) program </a:t>
            </a:r>
            <a:endParaRPr sz="1600" dirty="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lvl="1" indent="-406390">
              <a:lnSpc>
                <a:spcPct val="200000"/>
              </a:lnSpc>
              <a:spcBef>
                <a:spcPts val="0"/>
              </a:spcBef>
              <a:buClr>
                <a:srgbClr val="222222"/>
              </a:buClr>
              <a:buSzPts val="1200"/>
              <a:buFont typeface="Arial"/>
              <a:buChar char="○"/>
            </a:pPr>
            <a:r>
              <a:rPr lang="en" sz="1600" dirty="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Public-use</a:t>
            </a:r>
            <a:endParaRPr sz="1600" dirty="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lvl="1" indent="-406390">
              <a:lnSpc>
                <a:spcPct val="200000"/>
              </a:lnSpc>
              <a:spcBef>
                <a:spcPts val="0"/>
              </a:spcBef>
              <a:buClr>
                <a:srgbClr val="222222"/>
              </a:buClr>
              <a:buSzPts val="1200"/>
              <a:buFont typeface="Arial"/>
              <a:buChar char="○"/>
            </a:pPr>
            <a:r>
              <a:rPr lang="en" sz="1600" dirty="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493 different surveys collected between 2010 and 2018 from 168 countries.</a:t>
            </a:r>
            <a:endParaRPr sz="1600" dirty="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6390">
              <a:lnSpc>
                <a:spcPct val="200000"/>
              </a:lnSpc>
              <a:buClr>
                <a:srgbClr val="222222"/>
              </a:buClr>
              <a:buSzPts val="1200"/>
              <a:buFont typeface="Arial"/>
              <a:buChar char="●"/>
            </a:pPr>
            <a:r>
              <a:rPr lang="en" sz="1600" dirty="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Data characteristics</a:t>
            </a:r>
            <a:endParaRPr sz="1600" dirty="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lvl="1" indent="-406390">
              <a:lnSpc>
                <a:spcPct val="200000"/>
              </a:lnSpc>
              <a:spcBef>
                <a:spcPts val="0"/>
              </a:spcBef>
              <a:buClr>
                <a:srgbClr val="222222"/>
              </a:buClr>
              <a:buSzPts val="1200"/>
              <a:buFont typeface="Arial"/>
              <a:buChar char="○"/>
            </a:pPr>
            <a:r>
              <a:rPr lang="en" sz="1600" dirty="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Stata data files (.DTA)</a:t>
            </a:r>
            <a:endParaRPr sz="1600" dirty="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lvl="1" indent="-406390">
              <a:lnSpc>
                <a:spcPct val="200000"/>
              </a:lnSpc>
              <a:spcBef>
                <a:spcPts val="0"/>
              </a:spcBef>
              <a:buClr>
                <a:srgbClr val="222222"/>
              </a:buClr>
              <a:buSzPts val="1200"/>
              <a:buFont typeface="Arial"/>
              <a:buChar char="○"/>
            </a:pPr>
            <a:r>
              <a:rPr lang="en" sz="1600" dirty="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See screenshot</a:t>
            </a:r>
            <a:endParaRPr sz="1600" dirty="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2133"/>
              </a:spcBef>
              <a:buNone/>
            </a:pP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265</TotalTime>
  <Words>467</Words>
  <Application>Microsoft Office PowerPoint</Application>
  <PresentationFormat>Widescreen</PresentationFormat>
  <Paragraphs>76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Open Sans</vt:lpstr>
      <vt:lpstr>Arial</vt:lpstr>
      <vt:lpstr>Calibri</vt:lpstr>
      <vt:lpstr>Calibri Light</vt:lpstr>
      <vt:lpstr>Garamond</vt:lpstr>
      <vt:lpstr>Retrospect</vt:lpstr>
      <vt:lpstr>GRIDS x CKIDS Project Worldwide Survey Estimates of Maternal Bereavement</vt:lpstr>
      <vt:lpstr>The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Motivation</vt:lpstr>
      <vt:lpstr>Data and resources available </vt:lpstr>
      <vt:lpstr>BFIR43FL.dta (3951 columns, 12,477 rows)</vt:lpstr>
      <vt:lpstr>Data and resources available</vt:lpstr>
      <vt:lpstr>Finding Key Variables</vt:lpstr>
      <vt:lpstr>Append Datasets and Rename Variables </vt:lpstr>
      <vt:lpstr>Master Dataset </vt:lpstr>
      <vt:lpstr>Renamed the variables in the Master Dataset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Smith-Greenaway</dc:creator>
  <cp:lastModifiedBy>Asumi Suguro</cp:lastModifiedBy>
  <cp:revision>14</cp:revision>
  <dcterms:created xsi:type="dcterms:W3CDTF">2020-11-03T01:16:32Z</dcterms:created>
  <dcterms:modified xsi:type="dcterms:W3CDTF">2020-11-03T20:25:36Z</dcterms:modified>
</cp:coreProperties>
</file>