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34abda5f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34abda5f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34abda5f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34abda5f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34abda5f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34abda5f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4abda5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4abda5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34abda5f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34abda5f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34abda5f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34abda5f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34abda5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34abda5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34abda5f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34abda5f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34abda5f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34abda5f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34abda5f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34abda5f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34abda5f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34abda5f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Home Depot &amp; Home Goods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other consignees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other consignees better than home depot/home good in terms of estimated </a:t>
            </a:r>
            <a:r>
              <a:rPr lang="en"/>
              <a:t>journey</a:t>
            </a:r>
            <a:r>
              <a:rPr lang="en"/>
              <a:t> time? Did they have a longer journey or shorter?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 - model is significant - home depot &amp; </a:t>
            </a:r>
            <a:r>
              <a:rPr lang="en"/>
              <a:t>home</a:t>
            </a:r>
            <a:r>
              <a:rPr lang="en"/>
              <a:t> good had longer journey times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Marshall Data Analytics Competition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Karen He, Aditi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25" y="1450900"/>
            <a:ext cx="3421325" cy="3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4411850" y="1485150"/>
            <a:ext cx="417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Null hypothesis: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Consignees does not affect journey time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Alternate hypothesis: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Homegood/homedepot has higher journey time than other Consignees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P-value ~ 0,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we reject null hypothesis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&amp; Recommendations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982850" y="1391475"/>
            <a:ext cx="73515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Recognized a problem </a:t>
            </a:r>
            <a:r>
              <a:rPr lang="en" sz="1500"/>
              <a:t>with</a:t>
            </a:r>
            <a:r>
              <a:rPr lang="en" sz="1500"/>
              <a:t> specifically Home Depot &amp; Home goods - taking a longer journey time than other consignees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Home Depot buying its own container ship - </a:t>
            </a:r>
            <a:r>
              <a:rPr lang="en" sz="1500"/>
              <a:t>worth</a:t>
            </a:r>
            <a:r>
              <a:rPr lang="en" sz="1500"/>
              <a:t> looking into if they’re a good client to hold on to? </a:t>
            </a:r>
            <a:r>
              <a:rPr b="1" lang="en" sz="1500"/>
              <a:t>Look into revenue.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can Maersk do to better their relationship with Home Depot &amp; Home Goods? </a:t>
            </a:r>
            <a:r>
              <a:rPr b="1" lang="en" sz="1500"/>
              <a:t>Further Analysis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We clearly see a higher journey time when they’re involved → potentially the reason why they’re </a:t>
            </a:r>
            <a:r>
              <a:rPr lang="en" sz="1500"/>
              <a:t>diversifying</a:t>
            </a:r>
            <a:r>
              <a:rPr lang="en" sz="1500"/>
              <a:t> to other methods to ship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Prioritize faster shipping</a:t>
            </a:r>
            <a:r>
              <a:rPr lang="en" sz="1500"/>
              <a:t> for these 2 companies if they wanted to hold onto them as clients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Analysis: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1254550" y="1550750"/>
            <a:ext cx="70797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we had more time we would have: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Narrowed the data set even more (looking into set paths </a:t>
            </a:r>
            <a:r>
              <a:rPr b="1" lang="en" sz="1500"/>
              <a:t>between cities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Look more into Home Depot and what might factors may affect estimated shipment times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b="1" lang="en" sz="1500"/>
              <a:t>Equipment Type, Origin Type, Measurement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6839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66"/>
              <a:t>What are some factors that affect Estimated Time of Journey? </a:t>
            </a:r>
            <a:endParaRPr b="0" sz="32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375621" y="929951"/>
            <a:ext cx="4981473" cy="32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369318" y="929953"/>
            <a:ext cx="4968868" cy="32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052387" y="1079788"/>
            <a:ext cx="5095700" cy="29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the Scope: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US and China Relations - USA imports the most from China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Original Port: China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Final Port: USA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to look at Consignee as our main </a:t>
            </a:r>
            <a:r>
              <a:rPr lang="en"/>
              <a:t>variable</a:t>
            </a:r>
            <a:r>
              <a:rPr lang="en"/>
              <a:t> - Homegoods and Home Depot USA vs all else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affects Estimated Time of Journey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361"/>
            <a:ext cx="9144003" cy="4790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/>
          <p:nvPr/>
        </p:nvSpPr>
        <p:spPr>
          <a:xfrm>
            <a:off x="7044600" y="61075"/>
            <a:ext cx="1289700" cy="5143500"/>
          </a:xfrm>
          <a:prstGeom prst="donut">
            <a:avLst>
              <a:gd fmla="val 145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99" y="557650"/>
            <a:ext cx="6060600" cy="4155000"/>
          </a:xfrm>
          <a:prstGeom prst="roundRect">
            <a:avLst>
              <a:gd fmla="val 1026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rid of significant outliers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Time of Journey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04" y="1728550"/>
            <a:ext cx="2792351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204" y="1728550"/>
            <a:ext cx="2792351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650" y="1639713"/>
            <a:ext cx="2985273" cy="27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/>
          <p:nvPr/>
        </p:nvSpPr>
        <p:spPr>
          <a:xfrm>
            <a:off x="4121425" y="2806175"/>
            <a:ext cx="9837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2738600"/>
            <a:ext cx="70305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Goods + Home Depot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Everything else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25" y="1514850"/>
            <a:ext cx="8416801" cy="11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25" y="3563051"/>
            <a:ext cx="8416801" cy="113011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/>
          <p:nvPr/>
        </p:nvSpPr>
        <p:spPr>
          <a:xfrm>
            <a:off x="2347400" y="3992800"/>
            <a:ext cx="1415400" cy="1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2246625" y="1990650"/>
            <a:ext cx="1415400" cy="1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2542975" y="2151750"/>
            <a:ext cx="11190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2542975" y="4153900"/>
            <a:ext cx="11190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3662025" y="2381850"/>
            <a:ext cx="12513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3762800" y="4384000"/>
            <a:ext cx="12513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5963400" y="3762700"/>
            <a:ext cx="12513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5862650" y="1760550"/>
            <a:ext cx="12513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7214700" y="1956150"/>
            <a:ext cx="12513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332575" y="3923800"/>
            <a:ext cx="1251300" cy="23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33" y="1597872"/>
            <a:ext cx="6854700" cy="2787600"/>
          </a:xfrm>
          <a:prstGeom prst="roundRect">
            <a:avLst>
              <a:gd fmla="val 11615" name="adj"/>
            </a:avLst>
          </a:prstGeom>
          <a:noFill/>
          <a:ln>
            <a:noFill/>
          </a:ln>
        </p:spPr>
      </p:pic>
      <p:sp>
        <p:nvSpPr>
          <p:cNvPr id="346" name="Google Shape;346;p21"/>
          <p:cNvSpPr/>
          <p:nvPr/>
        </p:nvSpPr>
        <p:spPr>
          <a:xfrm>
            <a:off x="6202625" y="3633700"/>
            <a:ext cx="840300" cy="30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6133200" y="2464000"/>
            <a:ext cx="452100" cy="30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6133200" y="2160400"/>
            <a:ext cx="452100" cy="30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2E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