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72" r:id="rId4"/>
    <p:sldId id="274" r:id="rId5"/>
    <p:sldId id="282" r:id="rId6"/>
    <p:sldId id="283" r:id="rId7"/>
    <p:sldId id="284" r:id="rId8"/>
    <p:sldId id="286" r:id="rId9"/>
    <p:sldId id="287" r:id="rId10"/>
    <p:sldId id="288" r:id="rId11"/>
    <p:sldId id="277" r:id="rId12"/>
    <p:sldId id="278" r:id="rId13"/>
    <p:sldId id="289" r:id="rId14"/>
    <p:sldId id="290" r:id="rId15"/>
    <p:sldId id="27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94658-1043-9142-954A-D7008BE7FDA1}" v="13" dt="2019-08-21T06:33:38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7" autoAdjust="0"/>
    <p:restoredTop sz="89526" autoAdjust="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 Pham" userId="29743bdf-d6ce-4252-9615-5c6be797e890" providerId="ADAL" clId="{E3594658-1043-9142-954A-D7008BE7FDA1}"/>
    <pc:docChg chg="undo custSel modSld">
      <pc:chgData name="Tri Pham" userId="29743bdf-d6ce-4252-9615-5c6be797e890" providerId="ADAL" clId="{E3594658-1043-9142-954A-D7008BE7FDA1}" dt="2019-08-21T06:49:52.147" v="241" actId="20577"/>
      <pc:docMkLst>
        <pc:docMk/>
      </pc:docMkLst>
      <pc:sldChg chg="delSp">
        <pc:chgData name="Tri Pham" userId="29743bdf-d6ce-4252-9615-5c6be797e890" providerId="ADAL" clId="{E3594658-1043-9142-954A-D7008BE7FDA1}" dt="2019-08-21T06:15:38.645" v="0" actId="478"/>
        <pc:sldMkLst>
          <pc:docMk/>
          <pc:sldMk cId="819688036" sldId="266"/>
        </pc:sldMkLst>
        <pc:spChg chg="del">
          <ac:chgData name="Tri Pham" userId="29743bdf-d6ce-4252-9615-5c6be797e890" providerId="ADAL" clId="{E3594658-1043-9142-954A-D7008BE7FDA1}" dt="2019-08-21T06:15:38.645" v="0" actId="478"/>
          <ac:spMkLst>
            <pc:docMk/>
            <pc:sldMk cId="819688036" sldId="266"/>
            <ac:spMk id="3" creationId="{72083066-6170-4A1A-9379-4716F0E69E42}"/>
          </ac:spMkLst>
        </pc:spChg>
      </pc:sldChg>
      <pc:sldChg chg="addSp modSp">
        <pc:chgData name="Tri Pham" userId="29743bdf-d6ce-4252-9615-5c6be797e890" providerId="ADAL" clId="{E3594658-1043-9142-954A-D7008BE7FDA1}" dt="2019-08-21T06:22:00.602" v="72" actId="1076"/>
        <pc:sldMkLst>
          <pc:docMk/>
          <pc:sldMk cId="215988758" sldId="274"/>
        </pc:sldMkLst>
        <pc:spChg chg="mod">
          <ac:chgData name="Tri Pham" userId="29743bdf-d6ce-4252-9615-5c6be797e890" providerId="ADAL" clId="{E3594658-1043-9142-954A-D7008BE7FDA1}" dt="2019-08-21T06:19:40.932" v="35" actId="14100"/>
          <ac:spMkLst>
            <pc:docMk/>
            <pc:sldMk cId="215988758" sldId="274"/>
            <ac:spMk id="2" creationId="{48CD378F-7BAC-4F70-A01D-76045383F9CC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3" creationId="{BBF27AB4-A205-4961-AFC6-54739EC033E0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15" creationId="{97EA410B-A57D-4A28-BE06-9E0E651386DA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16" creationId="{E3301427-9801-456B-8CDD-83587DF588AA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17" creationId="{E68C7306-6F62-4F11-9AB4-5F2D5BFD6648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19" creationId="{F73838E1-A5CB-4C77-9CCA-E4E2FED338DD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21" creationId="{51138D9A-C7FA-400D-8DB4-C2EB0ED4170D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23" creationId="{C7E0D860-8B08-479B-BDEF-49BD97979D3A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24" creationId="{F4F9F9B7-3F87-4C22-8DA3-EE1AD5D7088C}"/>
          </ac:spMkLst>
        </pc:spChg>
        <pc:spChg chg="mod">
          <ac:chgData name="Tri Pham" userId="29743bdf-d6ce-4252-9615-5c6be797e890" providerId="ADAL" clId="{E3594658-1043-9142-954A-D7008BE7FDA1}" dt="2019-08-21T06:19:49.612" v="63" actId="1035"/>
          <ac:spMkLst>
            <pc:docMk/>
            <pc:sldMk cId="215988758" sldId="274"/>
            <ac:spMk id="26" creationId="{6F9A6FEE-DA3F-4579-A0FD-6C30D379C5CD}"/>
          </ac:spMkLst>
        </pc:sp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4" creationId="{09346A52-1A2C-4ECF-BB04-34FFD089180A}"/>
          </ac:picMkLst>
        </pc:pic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5" creationId="{955D059B-DEC5-4D8F-980D-2E25E03AEB42}"/>
          </ac:picMkLst>
        </pc:picChg>
        <pc:picChg chg="add mod">
          <ac:chgData name="Tri Pham" userId="29743bdf-d6ce-4252-9615-5c6be797e890" providerId="ADAL" clId="{E3594658-1043-9142-954A-D7008BE7FDA1}" dt="2019-08-21T06:22:00.602" v="72" actId="1076"/>
          <ac:picMkLst>
            <pc:docMk/>
            <pc:sldMk cId="215988758" sldId="274"/>
            <ac:picMk id="7" creationId="{6695CB6A-7E00-0345-BC38-5D79806F2CB7}"/>
          </ac:picMkLst>
        </pc:pic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9" creationId="{2889F9D2-A887-41C0-89C2-F0049BAF5024}"/>
          </ac:picMkLst>
        </pc:pic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10" creationId="{457B38BA-12E3-4AA6-89A4-67E2448103AB}"/>
          </ac:picMkLst>
        </pc:pic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11" creationId="{E9447095-2EF4-4F97-B9D6-A1A730A2BEC7}"/>
          </ac:picMkLst>
        </pc:pic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12" creationId="{A492C729-D008-404E-991A-0EBAF1CC1BD7}"/>
          </ac:picMkLst>
        </pc:pic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13" creationId="{87049024-53B3-4C06-BA75-4741E0B49E6C}"/>
          </ac:picMkLst>
        </pc:picChg>
        <pc:picChg chg="mod">
          <ac:chgData name="Tri Pham" userId="29743bdf-d6ce-4252-9615-5c6be797e890" providerId="ADAL" clId="{E3594658-1043-9142-954A-D7008BE7FDA1}" dt="2019-08-21T06:19:49.612" v="63" actId="1035"/>
          <ac:picMkLst>
            <pc:docMk/>
            <pc:sldMk cId="215988758" sldId="274"/>
            <ac:picMk id="25" creationId="{964CF3F3-549E-4B50-8533-6F4BE98B5EDB}"/>
          </ac:picMkLst>
        </pc:picChg>
      </pc:sldChg>
      <pc:sldChg chg="modSp">
        <pc:chgData name="Tri Pham" userId="29743bdf-d6ce-4252-9615-5c6be797e890" providerId="ADAL" clId="{E3594658-1043-9142-954A-D7008BE7FDA1}" dt="2019-08-21T06:49:52.147" v="241" actId="20577"/>
        <pc:sldMkLst>
          <pc:docMk/>
          <pc:sldMk cId="809842094" sldId="277"/>
        </pc:sldMkLst>
        <pc:spChg chg="mod">
          <ac:chgData name="Tri Pham" userId="29743bdf-d6ce-4252-9615-5c6be797e890" providerId="ADAL" clId="{E3594658-1043-9142-954A-D7008BE7FDA1}" dt="2019-08-21T06:49:52.147" v="241" actId="20577"/>
          <ac:spMkLst>
            <pc:docMk/>
            <pc:sldMk cId="809842094" sldId="277"/>
            <ac:spMk id="3" creationId="{CD3F0342-9571-40A6-BF59-EF68AD859EFA}"/>
          </ac:spMkLst>
        </pc:spChg>
      </pc:sldChg>
      <pc:sldChg chg="addSp delSp modSp">
        <pc:chgData name="Tri Pham" userId="29743bdf-d6ce-4252-9615-5c6be797e890" providerId="ADAL" clId="{E3594658-1043-9142-954A-D7008BE7FDA1}" dt="2019-08-21T06:27:06.400" v="137" actId="1076"/>
        <pc:sldMkLst>
          <pc:docMk/>
          <pc:sldMk cId="1999700901" sldId="289"/>
        </pc:sldMkLst>
        <pc:spChg chg="del">
          <ac:chgData name="Tri Pham" userId="29743bdf-d6ce-4252-9615-5c6be797e890" providerId="ADAL" clId="{E3594658-1043-9142-954A-D7008BE7FDA1}" dt="2019-08-21T06:25:24.530" v="76" actId="478"/>
          <ac:spMkLst>
            <pc:docMk/>
            <pc:sldMk cId="1999700901" sldId="289"/>
            <ac:spMk id="2" creationId="{48CD378F-7BAC-4F70-A01D-76045383F9CC}"/>
          </ac:spMkLst>
        </pc:spChg>
        <pc:spChg chg="add del mod">
          <ac:chgData name="Tri Pham" userId="29743bdf-d6ce-4252-9615-5c6be797e890" providerId="ADAL" clId="{E3594658-1043-9142-954A-D7008BE7FDA1}" dt="2019-08-21T06:25:19.520" v="74" actId="478"/>
          <ac:spMkLst>
            <pc:docMk/>
            <pc:sldMk cId="1999700901" sldId="289"/>
            <ac:spMk id="4" creationId="{7C86D03F-74EC-3D46-A115-ED842C8DA69B}"/>
          </ac:spMkLst>
        </pc:spChg>
        <pc:spChg chg="del">
          <ac:chgData name="Tri Pham" userId="29743bdf-d6ce-4252-9615-5c6be797e890" providerId="ADAL" clId="{E3594658-1043-9142-954A-D7008BE7FDA1}" dt="2019-08-21T06:25:17.154" v="73" actId="478"/>
          <ac:spMkLst>
            <pc:docMk/>
            <pc:sldMk cId="1999700901" sldId="289"/>
            <ac:spMk id="5" creationId="{6957F0E8-A945-4B6F-BD36-1D3263F69828}"/>
          </ac:spMkLst>
        </pc:spChg>
        <pc:spChg chg="del">
          <ac:chgData name="Tri Pham" userId="29743bdf-d6ce-4252-9615-5c6be797e890" providerId="ADAL" clId="{E3594658-1043-9142-954A-D7008BE7FDA1}" dt="2019-08-21T06:25:21.428" v="75" actId="478"/>
          <ac:spMkLst>
            <pc:docMk/>
            <pc:sldMk cId="1999700901" sldId="289"/>
            <ac:spMk id="6" creationId="{B06D3F8C-90A7-43E1-A6A1-FC21C061B3CE}"/>
          </ac:spMkLst>
        </pc:spChg>
        <pc:spChg chg="add del mod">
          <ac:chgData name="Tri Pham" userId="29743bdf-d6ce-4252-9615-5c6be797e890" providerId="ADAL" clId="{E3594658-1043-9142-954A-D7008BE7FDA1}" dt="2019-08-21T06:25:26.625" v="77" actId="478"/>
          <ac:spMkLst>
            <pc:docMk/>
            <pc:sldMk cId="1999700901" sldId="289"/>
            <ac:spMk id="8" creationId="{8EFD816C-9D5F-AD46-9D02-0AC8C916D1FD}"/>
          </ac:spMkLst>
        </pc:spChg>
        <pc:spChg chg="add del">
          <ac:chgData name="Tri Pham" userId="29743bdf-d6ce-4252-9615-5c6be797e890" providerId="ADAL" clId="{E3594658-1043-9142-954A-D7008BE7FDA1}" dt="2019-08-21T06:26:26.183" v="89"/>
          <ac:spMkLst>
            <pc:docMk/>
            <pc:sldMk cId="1999700901" sldId="289"/>
            <ac:spMk id="11" creationId="{574FACDE-2908-7548-8CE3-080DEB8FD6C1}"/>
          </ac:spMkLst>
        </pc:spChg>
        <pc:spChg chg="add del">
          <ac:chgData name="Tri Pham" userId="29743bdf-d6ce-4252-9615-5c6be797e890" providerId="ADAL" clId="{E3594658-1043-9142-954A-D7008BE7FDA1}" dt="2019-08-21T06:26:25.460" v="88"/>
          <ac:spMkLst>
            <pc:docMk/>
            <pc:sldMk cId="1999700901" sldId="289"/>
            <ac:spMk id="12" creationId="{2F65B90C-5CD8-D047-87E1-3FA584EBFB58}"/>
          </ac:spMkLst>
        </pc:spChg>
        <pc:spChg chg="add mod">
          <ac:chgData name="Tri Pham" userId="29743bdf-d6ce-4252-9615-5c6be797e890" providerId="ADAL" clId="{E3594658-1043-9142-954A-D7008BE7FDA1}" dt="2019-08-21T06:27:06.400" v="137" actId="1076"/>
          <ac:spMkLst>
            <pc:docMk/>
            <pc:sldMk cId="1999700901" sldId="289"/>
            <ac:spMk id="13" creationId="{6C31DA15-1C15-C742-9F78-0EC89BC7CF79}"/>
          </ac:spMkLst>
        </pc:spChg>
        <pc:picChg chg="add mod">
          <ac:chgData name="Tri Pham" userId="29743bdf-d6ce-4252-9615-5c6be797e890" providerId="ADAL" clId="{E3594658-1043-9142-954A-D7008BE7FDA1}" dt="2019-08-21T06:25:57.988" v="85" actId="1076"/>
          <ac:picMkLst>
            <pc:docMk/>
            <pc:sldMk cId="1999700901" sldId="289"/>
            <ac:picMk id="10" creationId="{F510E32F-CBE3-E948-84CC-24DE6E6E71A5}"/>
          </ac:picMkLst>
        </pc:picChg>
      </pc:sldChg>
      <pc:sldChg chg="addSp delSp modSp">
        <pc:chgData name="Tri Pham" userId="29743bdf-d6ce-4252-9615-5c6be797e890" providerId="ADAL" clId="{E3594658-1043-9142-954A-D7008BE7FDA1}" dt="2019-08-21T06:33:58.671" v="239" actId="1076"/>
        <pc:sldMkLst>
          <pc:docMk/>
          <pc:sldMk cId="608154440" sldId="290"/>
        </pc:sldMkLst>
        <pc:spChg chg="del">
          <ac:chgData name="Tri Pham" userId="29743bdf-d6ce-4252-9615-5c6be797e890" providerId="ADAL" clId="{E3594658-1043-9142-954A-D7008BE7FDA1}" dt="2019-08-21T06:27:28.530" v="138" actId="478"/>
          <ac:spMkLst>
            <pc:docMk/>
            <pc:sldMk cId="608154440" sldId="290"/>
            <ac:spMk id="2" creationId="{48CD378F-7BAC-4F70-A01D-76045383F9CC}"/>
          </ac:spMkLst>
        </pc:spChg>
        <pc:spChg chg="add del mod">
          <ac:chgData name="Tri Pham" userId="29743bdf-d6ce-4252-9615-5c6be797e890" providerId="ADAL" clId="{E3594658-1043-9142-954A-D7008BE7FDA1}" dt="2019-08-21T06:27:31.549" v="139" actId="478"/>
          <ac:spMkLst>
            <pc:docMk/>
            <pc:sldMk cId="608154440" sldId="290"/>
            <ac:spMk id="4" creationId="{85E41270-E151-F04C-B36A-97EE09A7B5FD}"/>
          </ac:spMkLst>
        </pc:spChg>
        <pc:spChg chg="del">
          <ac:chgData name="Tri Pham" userId="29743bdf-d6ce-4252-9615-5c6be797e890" providerId="ADAL" clId="{E3594658-1043-9142-954A-D7008BE7FDA1}" dt="2019-08-21T06:27:34.564" v="140" actId="478"/>
          <ac:spMkLst>
            <pc:docMk/>
            <pc:sldMk cId="608154440" sldId="290"/>
            <ac:spMk id="6" creationId="{B06D3F8C-90A7-43E1-A6A1-FC21C061B3CE}"/>
          </ac:spMkLst>
        </pc:spChg>
        <pc:spChg chg="add mod">
          <ac:chgData name="Tri Pham" userId="29743bdf-d6ce-4252-9615-5c6be797e890" providerId="ADAL" clId="{E3594658-1043-9142-954A-D7008BE7FDA1}" dt="2019-08-21T06:33:00.699" v="216" actId="14100"/>
          <ac:spMkLst>
            <pc:docMk/>
            <pc:sldMk cId="608154440" sldId="290"/>
            <ac:spMk id="11" creationId="{81115DAB-3C72-9C4E-8231-681C2432CDC8}"/>
          </ac:spMkLst>
        </pc:spChg>
        <pc:spChg chg="add mod">
          <ac:chgData name="Tri Pham" userId="29743bdf-d6ce-4252-9615-5c6be797e890" providerId="ADAL" clId="{E3594658-1043-9142-954A-D7008BE7FDA1}" dt="2019-08-21T06:33:58.671" v="239" actId="1076"/>
          <ac:spMkLst>
            <pc:docMk/>
            <pc:sldMk cId="608154440" sldId="290"/>
            <ac:spMk id="12" creationId="{6F81D325-89F8-C044-A92E-8A31B47FF5B3}"/>
          </ac:spMkLst>
        </pc:spChg>
        <pc:spChg chg="add mod">
          <ac:chgData name="Tri Pham" userId="29743bdf-d6ce-4252-9615-5c6be797e890" providerId="ADAL" clId="{E3594658-1043-9142-954A-D7008BE7FDA1}" dt="2019-08-21T06:33:55.078" v="238" actId="1076"/>
          <ac:spMkLst>
            <pc:docMk/>
            <pc:sldMk cId="608154440" sldId="290"/>
            <ac:spMk id="13" creationId="{FD672F14-324F-5E44-8BFF-F652DF909C98}"/>
          </ac:spMkLst>
        </pc:spChg>
        <pc:picChg chg="add mod">
          <ac:chgData name="Tri Pham" userId="29743bdf-d6ce-4252-9615-5c6be797e890" providerId="ADAL" clId="{E3594658-1043-9142-954A-D7008BE7FDA1}" dt="2019-08-21T06:33:11.625" v="218" actId="1076"/>
          <ac:picMkLst>
            <pc:docMk/>
            <pc:sldMk cId="608154440" sldId="290"/>
            <ac:picMk id="8" creationId="{1A19B982-1447-6C46-BCCD-B6643FD8011A}"/>
          </ac:picMkLst>
        </pc:picChg>
        <pc:picChg chg="add mod">
          <ac:chgData name="Tri Pham" userId="29743bdf-d6ce-4252-9615-5c6be797e890" providerId="ADAL" clId="{E3594658-1043-9142-954A-D7008BE7FDA1}" dt="2019-08-21T06:31:53.189" v="161" actId="1076"/>
          <ac:picMkLst>
            <pc:docMk/>
            <pc:sldMk cId="608154440" sldId="290"/>
            <ac:picMk id="10" creationId="{10E9F193-1B09-F74A-A029-5962474BC50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A0795-04F5-4957-B929-DF5D64D44FB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05C2284-6296-44D8-AFDC-38FC0202EDC5}">
      <dgm:prSet phldrT="[Text]"/>
      <dgm:spPr/>
      <dgm:t>
        <a:bodyPr/>
        <a:lstStyle/>
        <a:p>
          <a:r>
            <a:rPr lang="en-US" dirty="0"/>
            <a:t>Identifying Data Source</a:t>
          </a:r>
        </a:p>
      </dgm:t>
    </dgm:pt>
    <dgm:pt modelId="{66566E9F-AA16-433B-9CAE-8FF8E504C0FD}" type="parTrans" cxnId="{D4A239BF-5E4F-4CAC-B216-2544D7511798}">
      <dgm:prSet/>
      <dgm:spPr/>
      <dgm:t>
        <a:bodyPr/>
        <a:lstStyle/>
        <a:p>
          <a:endParaRPr lang="en-US"/>
        </a:p>
      </dgm:t>
    </dgm:pt>
    <dgm:pt modelId="{F906306F-0C33-49A9-ABC9-BB623B81379B}" type="sibTrans" cxnId="{D4A239BF-5E4F-4CAC-B216-2544D7511798}">
      <dgm:prSet/>
      <dgm:spPr/>
      <dgm:t>
        <a:bodyPr/>
        <a:lstStyle/>
        <a:p>
          <a:endParaRPr lang="en-US"/>
        </a:p>
      </dgm:t>
    </dgm:pt>
    <dgm:pt modelId="{1828BBB0-83C1-4658-ADFC-AF32F16A9BC2}">
      <dgm:prSet phldrT="[Text]"/>
      <dgm:spPr/>
      <dgm:t>
        <a:bodyPr/>
        <a:lstStyle/>
        <a:p>
          <a:r>
            <a:rPr lang="en-US" dirty="0"/>
            <a:t>Deciding on Use Cases</a:t>
          </a:r>
        </a:p>
      </dgm:t>
    </dgm:pt>
    <dgm:pt modelId="{DF60732F-E457-4F96-8DF7-2CF34CBA041E}" type="parTrans" cxnId="{CFDC096E-E7B5-444F-BEA7-5CDD406877E9}">
      <dgm:prSet/>
      <dgm:spPr/>
      <dgm:t>
        <a:bodyPr/>
        <a:lstStyle/>
        <a:p>
          <a:endParaRPr lang="en-US"/>
        </a:p>
      </dgm:t>
    </dgm:pt>
    <dgm:pt modelId="{C20E671D-0A6B-460E-A529-EE38349AC8B8}" type="sibTrans" cxnId="{CFDC096E-E7B5-444F-BEA7-5CDD406877E9}">
      <dgm:prSet/>
      <dgm:spPr/>
      <dgm:t>
        <a:bodyPr/>
        <a:lstStyle/>
        <a:p>
          <a:endParaRPr lang="en-US"/>
        </a:p>
      </dgm:t>
    </dgm:pt>
    <dgm:pt modelId="{11A88950-935E-442C-8B62-84AE49AA7B50}">
      <dgm:prSet phldrT="[Text]"/>
      <dgm:spPr/>
      <dgm:t>
        <a:bodyPr/>
        <a:lstStyle/>
        <a:p>
          <a:r>
            <a:rPr lang="en-US" dirty="0"/>
            <a:t>Readying the Infrastructure</a:t>
          </a:r>
        </a:p>
      </dgm:t>
    </dgm:pt>
    <dgm:pt modelId="{C1F3B02A-0BEB-494B-AD91-7061C21789E0}" type="parTrans" cxnId="{9F886F74-5EDC-47F2-8758-CF158D06DC93}">
      <dgm:prSet/>
      <dgm:spPr/>
      <dgm:t>
        <a:bodyPr/>
        <a:lstStyle/>
        <a:p>
          <a:endParaRPr lang="en-US"/>
        </a:p>
      </dgm:t>
    </dgm:pt>
    <dgm:pt modelId="{9C9659BA-A743-4630-AFFC-163D23108011}" type="sibTrans" cxnId="{9F886F74-5EDC-47F2-8758-CF158D06DC93}">
      <dgm:prSet/>
      <dgm:spPr/>
      <dgm:t>
        <a:bodyPr/>
        <a:lstStyle/>
        <a:p>
          <a:endParaRPr lang="en-US"/>
        </a:p>
      </dgm:t>
    </dgm:pt>
    <dgm:pt modelId="{CAB2F8B9-8CBD-4EC6-9F37-141EFF2D63BA}">
      <dgm:prSet phldrT="[Text]"/>
      <dgm:spPr/>
      <dgm:t>
        <a:bodyPr/>
        <a:lstStyle/>
        <a:p>
          <a:r>
            <a:rPr lang="en-US" dirty="0"/>
            <a:t>Injecting data through pipeline</a:t>
          </a:r>
        </a:p>
      </dgm:t>
    </dgm:pt>
    <dgm:pt modelId="{FA70007C-62EE-47D0-8D1A-2BC9922A3AEE}" type="parTrans" cxnId="{C2937EC6-836D-45FE-A4D8-53965FC31345}">
      <dgm:prSet/>
      <dgm:spPr/>
      <dgm:t>
        <a:bodyPr/>
        <a:lstStyle/>
        <a:p>
          <a:endParaRPr lang="en-US"/>
        </a:p>
      </dgm:t>
    </dgm:pt>
    <dgm:pt modelId="{411C9B1D-AD85-41D7-9472-436A50A9F426}" type="sibTrans" cxnId="{C2937EC6-836D-45FE-A4D8-53965FC31345}">
      <dgm:prSet/>
      <dgm:spPr/>
      <dgm:t>
        <a:bodyPr/>
        <a:lstStyle/>
        <a:p>
          <a:endParaRPr lang="en-US"/>
        </a:p>
      </dgm:t>
    </dgm:pt>
    <dgm:pt modelId="{13BF920B-423B-4A6A-8F2D-350AC4533502}">
      <dgm:prSet phldrT="[Text]"/>
      <dgm:spPr/>
      <dgm:t>
        <a:bodyPr/>
        <a:lstStyle/>
        <a:p>
          <a:r>
            <a:rPr lang="en-US" dirty="0"/>
            <a:t>Use spark for analysis</a:t>
          </a:r>
        </a:p>
      </dgm:t>
    </dgm:pt>
    <dgm:pt modelId="{2C5867D5-8B15-412D-A21F-83B3E03603D1}" type="parTrans" cxnId="{5A38FB85-EFAD-4B48-9030-860277ADE561}">
      <dgm:prSet/>
      <dgm:spPr/>
      <dgm:t>
        <a:bodyPr/>
        <a:lstStyle/>
        <a:p>
          <a:endParaRPr lang="en-US"/>
        </a:p>
      </dgm:t>
    </dgm:pt>
    <dgm:pt modelId="{526D108C-E5E6-45E3-B978-2CADB0C57378}" type="sibTrans" cxnId="{5A38FB85-EFAD-4B48-9030-860277ADE561}">
      <dgm:prSet/>
      <dgm:spPr/>
      <dgm:t>
        <a:bodyPr/>
        <a:lstStyle/>
        <a:p>
          <a:endParaRPr lang="en-US"/>
        </a:p>
      </dgm:t>
    </dgm:pt>
    <dgm:pt modelId="{7955065D-51EC-40C7-A373-11546FB65FBA}" type="pres">
      <dgm:prSet presAssocID="{3FFA0795-04F5-4957-B929-DF5D64D44FB4}" presName="Name0" presStyleCnt="0">
        <dgm:presLayoutVars>
          <dgm:dir/>
          <dgm:animLvl val="lvl"/>
          <dgm:resizeHandles val="exact"/>
        </dgm:presLayoutVars>
      </dgm:prSet>
      <dgm:spPr/>
    </dgm:pt>
    <dgm:pt modelId="{648FAFE2-6B57-4960-B8C0-22BC89257A78}" type="pres">
      <dgm:prSet presAssocID="{D05C2284-6296-44D8-AFDC-38FC0202EDC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02568D1-D894-4785-846E-C04393388A8D}" type="pres">
      <dgm:prSet presAssocID="{F906306F-0C33-49A9-ABC9-BB623B81379B}" presName="parTxOnlySpace" presStyleCnt="0"/>
      <dgm:spPr/>
    </dgm:pt>
    <dgm:pt modelId="{7B7A3EE8-680F-49C3-968E-8591F74253CB}" type="pres">
      <dgm:prSet presAssocID="{1828BBB0-83C1-4658-ADFC-AF32F16A9BC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AA5613F-2323-4666-9D2D-015967A03966}" type="pres">
      <dgm:prSet presAssocID="{C20E671D-0A6B-460E-A529-EE38349AC8B8}" presName="parTxOnlySpace" presStyleCnt="0"/>
      <dgm:spPr/>
    </dgm:pt>
    <dgm:pt modelId="{2D3718F6-2592-4036-BAE6-5BABB712BECA}" type="pres">
      <dgm:prSet presAssocID="{11A88950-935E-442C-8B62-84AE49AA7B5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1E1D51B-2D03-4FF8-8509-9CFCE7144B89}" type="pres">
      <dgm:prSet presAssocID="{9C9659BA-A743-4630-AFFC-163D23108011}" presName="parTxOnlySpace" presStyleCnt="0"/>
      <dgm:spPr/>
    </dgm:pt>
    <dgm:pt modelId="{63C2560D-1ADB-441C-AD5D-D04BE3A6C8E3}" type="pres">
      <dgm:prSet presAssocID="{CAB2F8B9-8CBD-4EC6-9F37-141EFF2D63B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ADAC8B-D713-4FF7-B9D4-DD1CA3AB4E03}" type="pres">
      <dgm:prSet presAssocID="{411C9B1D-AD85-41D7-9472-436A50A9F426}" presName="parTxOnlySpace" presStyleCnt="0"/>
      <dgm:spPr/>
    </dgm:pt>
    <dgm:pt modelId="{0E3314D0-3643-43AD-8F27-8E2BFF730054}" type="pres">
      <dgm:prSet presAssocID="{13BF920B-423B-4A6A-8F2D-350AC453350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1138818-08F2-498E-B36A-A8B21268D5D9}" type="presOf" srcId="{13BF920B-423B-4A6A-8F2D-350AC4533502}" destId="{0E3314D0-3643-43AD-8F27-8E2BFF730054}" srcOrd="0" destOrd="0" presId="urn:microsoft.com/office/officeart/2005/8/layout/chevron1"/>
    <dgm:cxn modelId="{81E92E4C-7F96-4624-A728-FFF825431664}" type="presOf" srcId="{D05C2284-6296-44D8-AFDC-38FC0202EDC5}" destId="{648FAFE2-6B57-4960-B8C0-22BC89257A78}" srcOrd="0" destOrd="0" presId="urn:microsoft.com/office/officeart/2005/8/layout/chevron1"/>
    <dgm:cxn modelId="{D8060C4D-8B51-48E1-B75D-85B4E78C7BB2}" type="presOf" srcId="{CAB2F8B9-8CBD-4EC6-9F37-141EFF2D63BA}" destId="{63C2560D-1ADB-441C-AD5D-D04BE3A6C8E3}" srcOrd="0" destOrd="0" presId="urn:microsoft.com/office/officeart/2005/8/layout/chevron1"/>
    <dgm:cxn modelId="{CFDC096E-E7B5-444F-BEA7-5CDD406877E9}" srcId="{3FFA0795-04F5-4957-B929-DF5D64D44FB4}" destId="{1828BBB0-83C1-4658-ADFC-AF32F16A9BC2}" srcOrd="1" destOrd="0" parTransId="{DF60732F-E457-4F96-8DF7-2CF34CBA041E}" sibTransId="{C20E671D-0A6B-460E-A529-EE38349AC8B8}"/>
    <dgm:cxn modelId="{9F886F74-5EDC-47F2-8758-CF158D06DC93}" srcId="{3FFA0795-04F5-4957-B929-DF5D64D44FB4}" destId="{11A88950-935E-442C-8B62-84AE49AA7B50}" srcOrd="2" destOrd="0" parTransId="{C1F3B02A-0BEB-494B-AD91-7061C21789E0}" sibTransId="{9C9659BA-A743-4630-AFFC-163D23108011}"/>
    <dgm:cxn modelId="{5A38FB85-EFAD-4B48-9030-860277ADE561}" srcId="{3FFA0795-04F5-4957-B929-DF5D64D44FB4}" destId="{13BF920B-423B-4A6A-8F2D-350AC4533502}" srcOrd="4" destOrd="0" parTransId="{2C5867D5-8B15-412D-A21F-83B3E03603D1}" sibTransId="{526D108C-E5E6-45E3-B978-2CADB0C57378}"/>
    <dgm:cxn modelId="{D17206A3-CB35-44B3-B142-3605518038DA}" type="presOf" srcId="{1828BBB0-83C1-4658-ADFC-AF32F16A9BC2}" destId="{7B7A3EE8-680F-49C3-968E-8591F74253CB}" srcOrd="0" destOrd="0" presId="urn:microsoft.com/office/officeart/2005/8/layout/chevron1"/>
    <dgm:cxn modelId="{EEA2E1AB-0856-47CA-9CAA-B31E79C9324C}" type="presOf" srcId="{3FFA0795-04F5-4957-B929-DF5D64D44FB4}" destId="{7955065D-51EC-40C7-A373-11546FB65FBA}" srcOrd="0" destOrd="0" presId="urn:microsoft.com/office/officeart/2005/8/layout/chevron1"/>
    <dgm:cxn modelId="{2B0FECBD-07C3-4188-8153-8D977FE5FD4C}" type="presOf" srcId="{11A88950-935E-442C-8B62-84AE49AA7B50}" destId="{2D3718F6-2592-4036-BAE6-5BABB712BECA}" srcOrd="0" destOrd="0" presId="urn:microsoft.com/office/officeart/2005/8/layout/chevron1"/>
    <dgm:cxn modelId="{D4A239BF-5E4F-4CAC-B216-2544D7511798}" srcId="{3FFA0795-04F5-4957-B929-DF5D64D44FB4}" destId="{D05C2284-6296-44D8-AFDC-38FC0202EDC5}" srcOrd="0" destOrd="0" parTransId="{66566E9F-AA16-433B-9CAE-8FF8E504C0FD}" sibTransId="{F906306F-0C33-49A9-ABC9-BB623B81379B}"/>
    <dgm:cxn modelId="{C2937EC6-836D-45FE-A4D8-53965FC31345}" srcId="{3FFA0795-04F5-4957-B929-DF5D64D44FB4}" destId="{CAB2F8B9-8CBD-4EC6-9F37-141EFF2D63BA}" srcOrd="3" destOrd="0" parTransId="{FA70007C-62EE-47D0-8D1A-2BC9922A3AEE}" sibTransId="{411C9B1D-AD85-41D7-9472-436A50A9F426}"/>
    <dgm:cxn modelId="{31123B38-9E58-4206-BF8D-112EB6315B9F}" type="presParOf" srcId="{7955065D-51EC-40C7-A373-11546FB65FBA}" destId="{648FAFE2-6B57-4960-B8C0-22BC89257A78}" srcOrd="0" destOrd="0" presId="urn:microsoft.com/office/officeart/2005/8/layout/chevron1"/>
    <dgm:cxn modelId="{A4EEA9DE-EBD4-4820-8658-80B7D3B46203}" type="presParOf" srcId="{7955065D-51EC-40C7-A373-11546FB65FBA}" destId="{102568D1-D894-4785-846E-C04393388A8D}" srcOrd="1" destOrd="0" presId="urn:microsoft.com/office/officeart/2005/8/layout/chevron1"/>
    <dgm:cxn modelId="{28643B4F-95DB-40BE-8AA4-5E7241D740F4}" type="presParOf" srcId="{7955065D-51EC-40C7-A373-11546FB65FBA}" destId="{7B7A3EE8-680F-49C3-968E-8591F74253CB}" srcOrd="2" destOrd="0" presId="urn:microsoft.com/office/officeart/2005/8/layout/chevron1"/>
    <dgm:cxn modelId="{2813A8B1-DACD-46AB-8C44-8495E871A282}" type="presParOf" srcId="{7955065D-51EC-40C7-A373-11546FB65FBA}" destId="{FAA5613F-2323-4666-9D2D-015967A03966}" srcOrd="3" destOrd="0" presId="urn:microsoft.com/office/officeart/2005/8/layout/chevron1"/>
    <dgm:cxn modelId="{994E6A0D-2EC9-4CE8-8011-ECF43E78FDE8}" type="presParOf" srcId="{7955065D-51EC-40C7-A373-11546FB65FBA}" destId="{2D3718F6-2592-4036-BAE6-5BABB712BECA}" srcOrd="4" destOrd="0" presId="urn:microsoft.com/office/officeart/2005/8/layout/chevron1"/>
    <dgm:cxn modelId="{C928A764-22E9-4960-97E3-14B4C12DFE41}" type="presParOf" srcId="{7955065D-51EC-40C7-A373-11546FB65FBA}" destId="{E1E1D51B-2D03-4FF8-8509-9CFCE7144B89}" srcOrd="5" destOrd="0" presId="urn:microsoft.com/office/officeart/2005/8/layout/chevron1"/>
    <dgm:cxn modelId="{FCABB7C3-5BFA-4854-AF6D-BF53B473CCEC}" type="presParOf" srcId="{7955065D-51EC-40C7-A373-11546FB65FBA}" destId="{63C2560D-1ADB-441C-AD5D-D04BE3A6C8E3}" srcOrd="6" destOrd="0" presId="urn:microsoft.com/office/officeart/2005/8/layout/chevron1"/>
    <dgm:cxn modelId="{9C0989D0-55BD-423F-A0F4-9E279409C455}" type="presParOf" srcId="{7955065D-51EC-40C7-A373-11546FB65FBA}" destId="{4DADAC8B-D713-4FF7-B9D4-DD1CA3AB4E03}" srcOrd="7" destOrd="0" presId="urn:microsoft.com/office/officeart/2005/8/layout/chevron1"/>
    <dgm:cxn modelId="{F29D5313-55CB-4D95-8BDC-71CAC0FF680F}" type="presParOf" srcId="{7955065D-51EC-40C7-A373-11546FB65FBA}" destId="{0E3314D0-3643-43AD-8F27-8E2BFF7300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AFE2-6B57-4960-B8C0-22BC89257A78}">
      <dsp:nvSpPr>
        <dsp:cNvPr id="0" name=""/>
        <dsp:cNvSpPr/>
      </dsp:nvSpPr>
      <dsp:spPr>
        <a:xfrm>
          <a:off x="2611" y="1046183"/>
          <a:ext cx="2323854" cy="929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Identifying Data Source</a:t>
          </a:r>
        </a:p>
      </dsp:txBody>
      <dsp:txXfrm>
        <a:off x="467382" y="1046183"/>
        <a:ext cx="1394313" cy="929541"/>
      </dsp:txXfrm>
    </dsp:sp>
    <dsp:sp modelId="{7B7A3EE8-680F-49C3-968E-8591F74253CB}">
      <dsp:nvSpPr>
        <dsp:cNvPr id="0" name=""/>
        <dsp:cNvSpPr/>
      </dsp:nvSpPr>
      <dsp:spPr>
        <a:xfrm>
          <a:off x="2094080" y="1046183"/>
          <a:ext cx="2323854" cy="929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Deciding on Use Cases</a:t>
          </a:r>
        </a:p>
      </dsp:txBody>
      <dsp:txXfrm>
        <a:off x="2558851" y="1046183"/>
        <a:ext cx="1394313" cy="929541"/>
      </dsp:txXfrm>
    </dsp:sp>
    <dsp:sp modelId="{2D3718F6-2592-4036-BAE6-5BABB712BECA}">
      <dsp:nvSpPr>
        <dsp:cNvPr id="0" name=""/>
        <dsp:cNvSpPr/>
      </dsp:nvSpPr>
      <dsp:spPr>
        <a:xfrm>
          <a:off x="4185550" y="1046183"/>
          <a:ext cx="2323854" cy="929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Readying the Infrastructure</a:t>
          </a:r>
        </a:p>
      </dsp:txBody>
      <dsp:txXfrm>
        <a:off x="4650321" y="1046183"/>
        <a:ext cx="1394313" cy="929541"/>
      </dsp:txXfrm>
    </dsp:sp>
    <dsp:sp modelId="{63C2560D-1ADB-441C-AD5D-D04BE3A6C8E3}">
      <dsp:nvSpPr>
        <dsp:cNvPr id="0" name=""/>
        <dsp:cNvSpPr/>
      </dsp:nvSpPr>
      <dsp:spPr>
        <a:xfrm>
          <a:off x="6277019" y="1046183"/>
          <a:ext cx="2323854" cy="929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Injecting data through pipeline</a:t>
          </a:r>
        </a:p>
      </dsp:txBody>
      <dsp:txXfrm>
        <a:off x="6741790" y="1046183"/>
        <a:ext cx="1394313" cy="929541"/>
      </dsp:txXfrm>
    </dsp:sp>
    <dsp:sp modelId="{0E3314D0-3643-43AD-8F27-8E2BFF730054}">
      <dsp:nvSpPr>
        <dsp:cNvPr id="0" name=""/>
        <dsp:cNvSpPr/>
      </dsp:nvSpPr>
      <dsp:spPr>
        <a:xfrm>
          <a:off x="8368488" y="1046183"/>
          <a:ext cx="2323854" cy="929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spark for analysis</a:t>
          </a:r>
        </a:p>
      </dsp:txBody>
      <dsp:txXfrm>
        <a:off x="8833259" y="1046183"/>
        <a:ext cx="1394313" cy="929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C409C-9711-406C-847A-F5B15096FA6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74017-0953-4D74-BFB2-97EE6D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6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9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5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74017-0953-4D74-BFB2-97EE6DECE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4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E74A-4BA7-4509-A2E6-D9C94133F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BIGDATA 230: Emerging technology in big data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Stock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7E51-A9E5-4186-AA4B-AF944B9A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Rajat Jain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SauRAB</a:t>
            </a:r>
            <a:r>
              <a:rPr lang="en-US" dirty="0"/>
              <a:t> </a:t>
            </a:r>
            <a:r>
              <a:rPr lang="en-US" dirty="0" err="1"/>
              <a:t>nog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Swati Sinha</a:t>
            </a:r>
          </a:p>
          <a:p>
            <a:pPr marL="342900" indent="-342900">
              <a:buFontTx/>
              <a:buChar char="-"/>
            </a:pPr>
            <a:r>
              <a:rPr lang="en-US" dirty="0"/>
              <a:t>Tri </a:t>
            </a:r>
            <a:r>
              <a:rPr lang="en-US" dirty="0" err="1"/>
              <a:t>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85"/>
          </a:xfrm>
        </p:spPr>
        <p:txBody>
          <a:bodyPr/>
          <a:lstStyle/>
          <a:p>
            <a:r>
              <a:rPr lang="en-US" dirty="0"/>
              <a:t>Data in Kafka from </a:t>
            </a:r>
            <a:r>
              <a:rPr lang="en-US" dirty="0" err="1"/>
              <a:t>nifi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308" y="215804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EA5C0-2F26-4E97-9EDD-4EFE831F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357803"/>
            <a:ext cx="9791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with maximum returns in last 20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180396" cy="41513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StockReturn</a:t>
            </a:r>
            <a:r>
              <a:rPr lang="en-US" b="1" dirty="0"/>
              <a:t> = </a:t>
            </a:r>
            <a:r>
              <a:rPr lang="en-US" b="1" dirty="0" err="1"/>
              <a:t>StockDataDF.groupBy</a:t>
            </a:r>
            <a:r>
              <a:rPr lang="en-US" b="1" dirty="0"/>
              <a:t>($"Stock").</a:t>
            </a:r>
            <a:r>
              <a:rPr lang="en-US" b="1" dirty="0" err="1"/>
              <a:t>agg</a:t>
            </a:r>
            <a:r>
              <a:rPr lang="en-US" b="1" dirty="0"/>
              <a:t>(max($"high").as("</a:t>
            </a:r>
            <a:r>
              <a:rPr lang="en-US" b="1" dirty="0" err="1"/>
              <a:t>max_stock</a:t>
            </a:r>
            <a:r>
              <a:rPr lang="en-US" b="1" dirty="0"/>
              <a:t>"),min($"low").as("</a:t>
            </a:r>
            <a:r>
              <a:rPr lang="en-US" b="1" dirty="0" err="1"/>
              <a:t>min_stock</a:t>
            </a:r>
            <a:r>
              <a:rPr lang="en-US" b="1" dirty="0"/>
              <a:t>")).</a:t>
            </a:r>
            <a:r>
              <a:rPr lang="en-US" b="1" dirty="0" err="1"/>
              <a:t>withColumn</a:t>
            </a:r>
            <a:r>
              <a:rPr lang="en-US" b="1" dirty="0"/>
              <a:t>("</a:t>
            </a:r>
            <a:r>
              <a:rPr lang="en-US" b="1" dirty="0" err="1"/>
              <a:t>sold",coalesce</a:t>
            </a:r>
            <a:r>
              <a:rPr lang="en-US" b="1" dirty="0"/>
              <a:t>($"</a:t>
            </a:r>
            <a:r>
              <a:rPr lang="en-US" b="1" dirty="0" err="1"/>
              <a:t>max_stock</a:t>
            </a:r>
            <a:r>
              <a:rPr lang="en-US" b="1" dirty="0"/>
              <a:t>"-$"</a:t>
            </a:r>
            <a:r>
              <a:rPr lang="en-US" b="1" dirty="0" err="1"/>
              <a:t>min_stock",lit</a:t>
            </a:r>
            <a:r>
              <a:rPr lang="en-US" b="1" dirty="0"/>
              <a:t>(0.0))).</a:t>
            </a:r>
            <a:r>
              <a:rPr lang="en-US" b="1" dirty="0" err="1"/>
              <a:t>withColumn</a:t>
            </a:r>
            <a:r>
              <a:rPr lang="en-US" b="1" dirty="0"/>
              <a:t>("</a:t>
            </a:r>
            <a:r>
              <a:rPr lang="en-US" b="1" dirty="0" err="1"/>
              <a:t>Return",coalesce</a:t>
            </a:r>
            <a:r>
              <a:rPr lang="en-US" b="1" dirty="0"/>
              <a:t>($"sold"*100/$"</a:t>
            </a:r>
            <a:r>
              <a:rPr lang="en-US" b="1" dirty="0" err="1"/>
              <a:t>min_stock",lit</a:t>
            </a:r>
            <a:r>
              <a:rPr lang="en-US" b="1" dirty="0"/>
              <a:t>(0.0)))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StockReturn.orderBy</a:t>
            </a:r>
            <a:r>
              <a:rPr lang="en-US" b="1" dirty="0"/>
              <a:t>($"</a:t>
            </a:r>
            <a:r>
              <a:rPr lang="en-US" b="1" dirty="0" err="1"/>
              <a:t>Return"desc</a:t>
            </a:r>
            <a:r>
              <a:rPr lang="en-US" b="1" dirty="0"/>
              <a:t>).show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53CD3-345C-454D-ACF0-DCF585F7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86" y="2249486"/>
            <a:ext cx="4352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10447887" cy="1018031"/>
          </a:xfrm>
        </p:spPr>
        <p:txBody>
          <a:bodyPr/>
          <a:lstStyle/>
          <a:p>
            <a:r>
              <a:rPr lang="en-US" dirty="0"/>
              <a:t>Which Year did the stock have the most change in price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7F0E8-A945-4B6F-BD36-1D3263F6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009495" cy="3541714"/>
          </a:xfrm>
        </p:spPr>
        <p:txBody>
          <a:bodyPr>
            <a:normAutofit fontScale="25000" lnSpcReduction="20000"/>
          </a:bodyPr>
          <a:lstStyle/>
          <a:p>
            <a:br>
              <a:rPr lang="en-US" dirty="0"/>
            </a:br>
            <a:b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scala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YearlyDataDF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spark.sql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("select max(high) as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maxhigh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, min(low) as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minlow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, Stock, year(timestamp) as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yearstock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  from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StockData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group by Stock,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yearstock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order by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yearstock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")</a:t>
            </a:r>
          </a:p>
          <a:p>
            <a:r>
              <a:rPr lang="en-US" sz="5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scala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maxYearlyFluctuationDF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spark.sql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("select max((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maxhigh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-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minlow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)/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minlow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) as range, Stock from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YearData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group by Stock")</a:t>
            </a:r>
          </a:p>
          <a:p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scala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maxYearChanges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spark.sql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("select y.*, range  from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YearData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as y join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maxYearlyFluctuation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as m on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y.Stock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m.Stock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where (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y.maxhigh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-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y.minlow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)/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y.minlow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5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m.range</a:t>
            </a:r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").show(50)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8AC4E26-BBB9-4552-957D-D9BF16508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0129" y="2348705"/>
            <a:ext cx="4124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10E32F-CBE3-E948-84CC-24DE6E6E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0" y="957631"/>
            <a:ext cx="11885820" cy="5681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31DA15-1C15-C742-9F78-0EC89BC7CF79}"/>
              </a:ext>
            </a:extLst>
          </p:cNvPr>
          <p:cNvSpPr/>
          <p:nvPr/>
        </p:nvSpPr>
        <p:spPr>
          <a:xfrm>
            <a:off x="1223098" y="112888"/>
            <a:ext cx="5753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Stock </a:t>
            </a:r>
            <a:r>
              <a:rPr lang="en-US" sz="3200" dirty="0"/>
              <a:t>Trend</a:t>
            </a:r>
            <a:r>
              <a:rPr lang="en-US" sz="3600" dirty="0"/>
              <a:t> Over Three Years</a:t>
            </a:r>
          </a:p>
        </p:txBody>
      </p:sp>
    </p:spTree>
    <p:extLst>
      <p:ext uri="{BB962C8B-B14F-4D97-AF65-F5344CB8AC3E}">
        <p14:creationId xmlns:p14="http://schemas.microsoft.com/office/powerpoint/2010/main" val="199970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7F0E8-A945-4B6F-BD36-1D3263F6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949295" cy="3541714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19B982-1447-6C46-BCCD-B6643FD8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4" y="955256"/>
            <a:ext cx="10679290" cy="389824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9F193-1B09-F74A-A029-5962474BC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05" y="4921354"/>
            <a:ext cx="10679289" cy="17396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115DAB-3C72-9C4E-8231-681C2432CDC8}"/>
              </a:ext>
            </a:extLst>
          </p:cNvPr>
          <p:cNvSpPr/>
          <p:nvPr/>
        </p:nvSpPr>
        <p:spPr>
          <a:xfrm>
            <a:off x="1223098" y="112888"/>
            <a:ext cx="7491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Databricks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1D325-89F8-C044-A92E-8A31B47FF5B3}"/>
              </a:ext>
            </a:extLst>
          </p:cNvPr>
          <p:cNvSpPr/>
          <p:nvPr/>
        </p:nvSpPr>
        <p:spPr>
          <a:xfrm>
            <a:off x="5978349" y="1520296"/>
            <a:ext cx="1554853" cy="66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72F14-324F-5E44-8BFF-F652DF909C98}"/>
              </a:ext>
            </a:extLst>
          </p:cNvPr>
          <p:cNvSpPr/>
          <p:nvPr/>
        </p:nvSpPr>
        <p:spPr>
          <a:xfrm>
            <a:off x="6944433" y="4737397"/>
            <a:ext cx="1554853" cy="66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60815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docker , being able to connect </a:t>
            </a:r>
            <a:r>
              <a:rPr lang="en-US" dirty="0" err="1"/>
              <a:t>nifi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 and spark together.</a:t>
            </a:r>
          </a:p>
          <a:p>
            <a:r>
              <a:rPr lang="en-US" dirty="0"/>
              <a:t>Persist the data in Cassandra to be able to analyze real-time data over a longer period of time.</a:t>
            </a:r>
          </a:p>
          <a:p>
            <a:r>
              <a:rPr lang="en-US" dirty="0"/>
              <a:t>Build Real-Time Dashboard in a tool like Tableau or Power BI</a:t>
            </a:r>
          </a:p>
        </p:txBody>
      </p:sp>
    </p:spTree>
    <p:extLst>
      <p:ext uri="{BB962C8B-B14F-4D97-AF65-F5344CB8AC3E}">
        <p14:creationId xmlns:p14="http://schemas.microsoft.com/office/powerpoint/2010/main" val="325371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5810-5284-40CE-B16A-3F16844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5C7C-981A-4ED7-938F-3A1AC000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35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5412-AE7E-4CB8-AE66-6C6803EA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5E7B18-7555-4091-A788-C3100669B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221503"/>
              </p:ext>
            </p:extLst>
          </p:nvPr>
        </p:nvGraphicFramePr>
        <p:xfrm>
          <a:off x="483117" y="2097088"/>
          <a:ext cx="10694955" cy="3021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6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includes daily stock data for 20 stocks </a:t>
            </a:r>
          </a:p>
          <a:p>
            <a:r>
              <a:rPr lang="en-US" dirty="0"/>
              <a:t>Historical and Streaming</a:t>
            </a:r>
          </a:p>
          <a:p>
            <a:r>
              <a:rPr lang="en-US" dirty="0"/>
              <a:t>Data available through website   </a:t>
            </a:r>
            <a:r>
              <a:rPr lang="en-US" u="sng" dirty="0">
                <a:hlinkClick r:id="rId3"/>
              </a:rPr>
              <a:t>https://www.alphavantage.co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2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974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6A52-1A2C-4ECF-BB04-34FFD089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03" y="3949046"/>
            <a:ext cx="1513139" cy="911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D059B-DEC5-4D8F-980D-2E25E03AE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70" y="3200521"/>
            <a:ext cx="1629284" cy="1094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9F9D2-A887-41C0-89C2-F0049BAF5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540" y="2274232"/>
            <a:ext cx="1057275" cy="978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B38BA-12E3-4AA6-89A4-67E244810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222" y="2429998"/>
            <a:ext cx="1640357" cy="882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447095-2EF4-4F97-B9D6-A1A730A2B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111" y="1660437"/>
            <a:ext cx="1638300" cy="709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92C729-D008-404E-991A-0EBAF1CC1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856" y="4200549"/>
            <a:ext cx="1638300" cy="91980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BF27AB4-A205-4961-AFC6-54739EC033E0}"/>
              </a:ext>
            </a:extLst>
          </p:cNvPr>
          <p:cNvSpPr/>
          <p:nvPr/>
        </p:nvSpPr>
        <p:spPr>
          <a:xfrm>
            <a:off x="2460815" y="2727229"/>
            <a:ext cx="1177407" cy="2963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EA410B-A57D-4A28-BE06-9E0E651386DA}"/>
              </a:ext>
            </a:extLst>
          </p:cNvPr>
          <p:cNvSpPr/>
          <p:nvPr/>
        </p:nvSpPr>
        <p:spPr>
          <a:xfrm rot="19715708">
            <a:off x="5474713" y="4113347"/>
            <a:ext cx="1301851" cy="23891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3301427-9801-456B-8CDD-83587DF588AA}"/>
              </a:ext>
            </a:extLst>
          </p:cNvPr>
          <p:cNvSpPr/>
          <p:nvPr/>
        </p:nvSpPr>
        <p:spPr>
          <a:xfrm rot="1106861">
            <a:off x="5298588" y="2839270"/>
            <a:ext cx="1432006" cy="240998"/>
          </a:xfrm>
          <a:prstGeom prst="rightArrow">
            <a:avLst>
              <a:gd name="adj1" fmla="val 50000"/>
              <a:gd name="adj2" fmla="val 431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68C7306-6F62-4F11-9AB4-5F2D5BFD6648}"/>
              </a:ext>
            </a:extLst>
          </p:cNvPr>
          <p:cNvSpPr/>
          <p:nvPr/>
        </p:nvSpPr>
        <p:spPr>
          <a:xfrm>
            <a:off x="3456932" y="4402039"/>
            <a:ext cx="494071" cy="2231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73838E1-A5CB-4C77-9CCA-E4E2FED338DD}"/>
              </a:ext>
            </a:extLst>
          </p:cNvPr>
          <p:cNvSpPr/>
          <p:nvPr/>
        </p:nvSpPr>
        <p:spPr>
          <a:xfrm rot="16200000">
            <a:off x="9399566" y="3136158"/>
            <a:ext cx="1787088" cy="2865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1138D9A-C7FA-400D-8DB4-C2EB0ED4170D}"/>
              </a:ext>
            </a:extLst>
          </p:cNvPr>
          <p:cNvSpPr/>
          <p:nvPr/>
        </p:nvSpPr>
        <p:spPr>
          <a:xfrm>
            <a:off x="7503712" y="1810723"/>
            <a:ext cx="1883563" cy="709772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C7E0D860-8B08-479B-BDEF-49BD97979D3A}"/>
              </a:ext>
            </a:extLst>
          </p:cNvPr>
          <p:cNvSpPr/>
          <p:nvPr/>
        </p:nvSpPr>
        <p:spPr>
          <a:xfrm>
            <a:off x="1141413" y="3969445"/>
            <a:ext cx="45719" cy="457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4F9F9B7-3F87-4C22-8DA3-EE1AD5D7088C}"/>
              </a:ext>
            </a:extLst>
          </p:cNvPr>
          <p:cNvSpPr/>
          <p:nvPr/>
        </p:nvSpPr>
        <p:spPr>
          <a:xfrm rot="5400000">
            <a:off x="7977582" y="3688827"/>
            <a:ext cx="825589" cy="2037466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049024-53B3-4C06-BA75-4741E0B49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244" y="4053214"/>
            <a:ext cx="934137" cy="9783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4CF3F3-549E-4B50-8533-6F4BE98B5E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0502" y="4172968"/>
            <a:ext cx="1338434" cy="602227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F9A6FEE-DA3F-4579-A0FD-6C30D379C5CD}"/>
              </a:ext>
            </a:extLst>
          </p:cNvPr>
          <p:cNvSpPr/>
          <p:nvPr/>
        </p:nvSpPr>
        <p:spPr>
          <a:xfrm>
            <a:off x="1803381" y="4402039"/>
            <a:ext cx="412067" cy="2231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6695CB6A-7E00-0345-BC38-5D79806F2C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3650" y="2512079"/>
            <a:ext cx="1368072" cy="6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610725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NIFI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5727-EE85-459E-A495-E0703230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86" y="1066799"/>
            <a:ext cx="9610725" cy="53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0847E-9575-4CD2-BA27-1928E35A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57" y="1600994"/>
            <a:ext cx="6715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7CD4B-1177-43E7-AC80-B4BAAD9E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28" y="1357803"/>
            <a:ext cx="7572375" cy="536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85"/>
          </a:xfrm>
        </p:spPr>
        <p:txBody>
          <a:bodyPr/>
          <a:lstStyle/>
          <a:p>
            <a:r>
              <a:rPr lang="en-US" dirty="0"/>
              <a:t>Publish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85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ACBEB-3895-4AA9-95B5-6E21C539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357802"/>
            <a:ext cx="10067925" cy="47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9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78F-7BAC-4F70-A01D-7604538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85"/>
          </a:xfrm>
        </p:spPr>
        <p:txBody>
          <a:bodyPr/>
          <a:lstStyle/>
          <a:p>
            <a:r>
              <a:rPr lang="en-US" dirty="0"/>
              <a:t>Running NIFI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0342-9571-40A6-BF59-EF68AD85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DF1FD-1249-4CE6-86E6-E90F82B0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57802"/>
            <a:ext cx="9220200" cy="46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6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709</TotalTime>
  <Words>249</Words>
  <Application>Microsoft Office PowerPoint</Application>
  <PresentationFormat>Widescreen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Tw Cen MT</vt:lpstr>
      <vt:lpstr>Circuit</vt:lpstr>
      <vt:lpstr>BIGDATA 230: Emerging technology in big data  Stock DATA Analysis</vt:lpstr>
      <vt:lpstr>Approach</vt:lpstr>
      <vt:lpstr>Identifying Data source</vt:lpstr>
      <vt:lpstr>Architecture</vt:lpstr>
      <vt:lpstr>NIFI FLOW</vt:lpstr>
      <vt:lpstr>Invoke HTTP</vt:lpstr>
      <vt:lpstr>Publish Kafka</vt:lpstr>
      <vt:lpstr>Docker</vt:lpstr>
      <vt:lpstr>Running NIFI FLOW</vt:lpstr>
      <vt:lpstr>Data in Kafka from nifi</vt:lpstr>
      <vt:lpstr>Stock with maximum returns in last 20 years</vt:lpstr>
      <vt:lpstr>Which Year did the stock have the most change in price </vt:lpstr>
      <vt:lpstr>PowerPoint Presentation</vt:lpstr>
      <vt:lpstr>PowerPoint Presentation</vt:lpstr>
      <vt:lpstr>What if we had more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Public Library Metrics</dc:title>
  <dc:creator>Swati Sinha</dc:creator>
  <cp:lastModifiedBy>Swati Sinha</cp:lastModifiedBy>
  <cp:revision>49</cp:revision>
  <dcterms:created xsi:type="dcterms:W3CDTF">2019-03-12T20:16:35Z</dcterms:created>
  <dcterms:modified xsi:type="dcterms:W3CDTF">2019-08-21T17:51:56Z</dcterms:modified>
</cp:coreProperties>
</file>