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38" y="402"/>
      </p:cViewPr>
      <p:guideLst>
        <p:guide orient="horz" pos="29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6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8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6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7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4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23F7-5611-44E2-9A50-789FA1724482}" type="datetimeFigureOut">
              <a:rPr lang="ko-KR" altLang="en-US" smtClean="0"/>
              <a:t>2021-10-14-Thursday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9990-F28C-48F9-BFC5-B0BC20177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8377D1D-B27F-4DDB-9959-5C6820148575}"/>
              </a:ext>
            </a:extLst>
          </p:cNvPr>
          <p:cNvSpPr txBox="1"/>
          <p:nvPr/>
        </p:nvSpPr>
        <p:spPr>
          <a:xfrm>
            <a:off x="319088" y="853557"/>
            <a:ext cx="4567238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style.scss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import 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파일 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</a:t>
            </a:r>
            <a:r>
              <a:rPr lang="en-US" altLang="ko-KR" sz="1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scss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폴더에 만들기</a:t>
            </a:r>
            <a:endParaRPr lang="en-US" altLang="ko-KR" sz="1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style.scss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import 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하고 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브라우저에서 </a:t>
            </a:r>
            <a:r>
              <a:rPr lang="en-US" altLang="ko-KR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CSS </a:t>
            </a:r>
            <a:r>
              <a:rPr lang="ko-KR" altLang="en-US" sz="1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디자인 정상출력 확인하기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66F0DC-482A-4733-9C8F-1F2BE7DE5F3C}"/>
              </a:ext>
            </a:extLst>
          </p:cNvPr>
          <p:cNvGrpSpPr/>
          <p:nvPr/>
        </p:nvGrpSpPr>
        <p:grpSpPr>
          <a:xfrm>
            <a:off x="3958880" y="870516"/>
            <a:ext cx="4642679" cy="394517"/>
            <a:chOff x="3735696" y="963451"/>
            <a:chExt cx="4642679" cy="394517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9EBB4A-6ED2-417C-BCE0-1A60A5BFABA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696" y="1181100"/>
              <a:ext cx="15030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46B84D-832A-4E83-99F7-1D7B2485AE7A}"/>
                </a:ext>
              </a:extLst>
            </p:cNvPr>
            <p:cNvSpPr txBox="1"/>
            <p:nvPr/>
          </p:nvSpPr>
          <p:spPr>
            <a:xfrm>
              <a:off x="5311774" y="963451"/>
              <a:ext cx="3066601" cy="394517"/>
            </a:xfrm>
            <a:prstGeom prst="rect">
              <a:avLst/>
            </a:prstGeom>
            <a:noFill/>
          </p:spPr>
          <p:txBody>
            <a:bodyPr wrap="square" tIns="0" bIns="108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mixins.scss</a:t>
              </a:r>
              <a:r>
                <a:rPr lang="en-US" altLang="ko-KR" sz="1400" dirty="0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/ </a:t>
              </a:r>
              <a:r>
                <a:rPr lang="en-US" altLang="ko-KR" sz="1400" dirty="0" err="1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variables.scss</a:t>
              </a:r>
              <a:endParaRPr lang="ko-KR" altLang="en-US" sz="1400" dirty="0">
                <a:solidFill>
                  <a:schemeClr val="accent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198591-6AD9-4D3D-ABEE-2A99369FC482}"/>
              </a:ext>
            </a:extLst>
          </p:cNvPr>
          <p:cNvGrpSpPr/>
          <p:nvPr/>
        </p:nvGrpSpPr>
        <p:grpSpPr>
          <a:xfrm>
            <a:off x="4872038" y="1265033"/>
            <a:ext cx="3636650" cy="362201"/>
            <a:chOff x="4214328" y="1077755"/>
            <a:chExt cx="3636650" cy="36220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6500097-54D4-478A-BFBD-7CE9517ADE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4328" y="1223962"/>
              <a:ext cx="58989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E1F37E-A85A-4C09-AFD7-B020543938BB}"/>
                </a:ext>
              </a:extLst>
            </p:cNvPr>
            <p:cNvSpPr txBox="1"/>
            <p:nvPr/>
          </p:nvSpPr>
          <p:spPr>
            <a:xfrm>
              <a:off x="4784376" y="1077755"/>
              <a:ext cx="3066602" cy="362201"/>
            </a:xfrm>
            <a:prstGeom prst="rect">
              <a:avLst/>
            </a:prstGeom>
            <a:noFill/>
          </p:spPr>
          <p:txBody>
            <a:bodyPr wrap="square" tIns="0" bIns="10800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@import "</a:t>
              </a:r>
              <a:r>
                <a:rPr lang="en-US" altLang="ko-KR" sz="1400" dirty="0" err="1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mixins</a:t>
              </a:r>
              <a:r>
                <a:rPr lang="en-US" altLang="ko-KR" sz="1400" dirty="0">
                  <a:solidFill>
                    <a:schemeClr val="accent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“ / @import "variables"</a:t>
              </a:r>
              <a:endParaRPr lang="ko-KR" altLang="en-US" sz="1400" dirty="0">
                <a:solidFill>
                  <a:schemeClr val="accent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FFD4955-4E8E-476F-8BE7-A975E0403A03}"/>
              </a:ext>
            </a:extLst>
          </p:cNvPr>
          <p:cNvGrpSpPr/>
          <p:nvPr/>
        </p:nvGrpSpPr>
        <p:grpSpPr>
          <a:xfrm>
            <a:off x="414337" y="1781363"/>
            <a:ext cx="2979753" cy="989744"/>
            <a:chOff x="414337" y="1759931"/>
            <a:chExt cx="2979753" cy="98974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ECA4D5-7799-4792-9EB3-73695684FA20}"/>
                </a:ext>
              </a:extLst>
            </p:cNvPr>
            <p:cNvSpPr/>
            <p:nvPr/>
          </p:nvSpPr>
          <p:spPr>
            <a:xfrm>
              <a:off x="414338" y="1759931"/>
              <a:ext cx="2979752" cy="98974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2937643-AFA3-4EF3-9D1D-6AAA7F31A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784126"/>
              <a:ext cx="2336007" cy="965549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C52084-2B52-4EB4-A5E1-1E32EC20E937}"/>
              </a:ext>
            </a:extLst>
          </p:cNvPr>
          <p:cNvSpPr/>
          <p:nvPr/>
        </p:nvSpPr>
        <p:spPr>
          <a:xfrm>
            <a:off x="757686" y="2355670"/>
            <a:ext cx="1178270" cy="1803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C10A5-894D-4DBB-A518-AABB7D35DFDF}"/>
              </a:ext>
            </a:extLst>
          </p:cNvPr>
          <p:cNvSpPr txBox="1"/>
          <p:nvPr/>
        </p:nvSpPr>
        <p:spPr>
          <a:xfrm>
            <a:off x="414337" y="2787757"/>
            <a:ext cx="2963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▲ </a:t>
            </a:r>
            <a:r>
              <a:rPr lang="en-US" altLang="ko-KR" sz="1200" dirty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Live Sass Compiler </a:t>
            </a:r>
            <a:r>
              <a:rPr lang="ko-KR" altLang="en-US" sz="1200" dirty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저장경로 환경설정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44D878-5A29-4DCA-A244-E6BAFEB3537E}"/>
              </a:ext>
            </a:extLst>
          </p:cNvPr>
          <p:cNvSpPr/>
          <p:nvPr/>
        </p:nvSpPr>
        <p:spPr>
          <a:xfrm>
            <a:off x="307197" y="388698"/>
            <a:ext cx="688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[SCSS </a:t>
            </a:r>
            <a:r>
              <a:rPr lang="ko-KR" altLang="en-US" sz="16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코딩 미션 </a:t>
            </a:r>
            <a:r>
              <a:rPr lang="en-US" altLang="ko-KR" sz="16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#01] </a:t>
            </a:r>
            <a:r>
              <a:rPr lang="en-US" altLang="ko-KR" sz="16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Mixins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Variables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개별 파일 만들어서 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 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12C130A-A502-4288-9C31-817AB9236C44}"/>
              </a:ext>
            </a:extLst>
          </p:cNvPr>
          <p:cNvCxnSpPr>
            <a:cxnSpLocks/>
          </p:cNvCxnSpPr>
          <p:nvPr/>
        </p:nvCxnSpPr>
        <p:spPr>
          <a:xfrm>
            <a:off x="414337" y="823976"/>
            <a:ext cx="8312305" cy="0"/>
          </a:xfrm>
          <a:prstGeom prst="line">
            <a:avLst/>
          </a:prstGeom>
          <a:ln>
            <a:solidFill>
              <a:srgbClr val="F4B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Sass(SCSS) 완전 정복! | HEROPY">
            <a:extLst>
              <a:ext uri="{FF2B5EF4-FFF2-40B4-BE49-F238E27FC236}">
                <a16:creationId xmlns:a16="http://schemas.microsoft.com/office/drawing/2014/main" id="{2EA43E14-7652-4649-AA2C-A52FD3386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8" t="9186" r="21592" b="8516"/>
          <a:stretch/>
        </p:blipFill>
        <p:spPr bwMode="auto">
          <a:xfrm>
            <a:off x="7932699" y="425204"/>
            <a:ext cx="421704" cy="3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8FDE642-24AB-4432-B574-7BBF9A8B9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75" y="399084"/>
            <a:ext cx="327167" cy="3271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0578203-D342-4B73-B4CD-75F323B8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713" y="1775524"/>
            <a:ext cx="2831806" cy="2949797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8F4B86-474D-401A-950B-795504C32308}"/>
              </a:ext>
            </a:extLst>
          </p:cNvPr>
          <p:cNvSpPr/>
          <p:nvPr/>
        </p:nvSpPr>
        <p:spPr>
          <a:xfrm>
            <a:off x="3763181" y="2718714"/>
            <a:ext cx="1216822" cy="89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2A0664-FE86-4EE0-B38E-92A50258350F}"/>
              </a:ext>
            </a:extLst>
          </p:cNvPr>
          <p:cNvSpPr/>
          <p:nvPr/>
        </p:nvSpPr>
        <p:spPr>
          <a:xfrm>
            <a:off x="3763181" y="3791604"/>
            <a:ext cx="1216822" cy="70895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32199A-596D-4511-803B-082A5629E499}"/>
              </a:ext>
            </a:extLst>
          </p:cNvPr>
          <p:cNvGrpSpPr/>
          <p:nvPr/>
        </p:nvGrpSpPr>
        <p:grpSpPr>
          <a:xfrm>
            <a:off x="4976187" y="2730787"/>
            <a:ext cx="2690637" cy="251795"/>
            <a:chOff x="4120511" y="2709355"/>
            <a:chExt cx="2690637" cy="251795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16B9829-A461-4768-A89A-D6C2E3973498}"/>
                </a:ext>
              </a:extLst>
            </p:cNvPr>
            <p:cNvCxnSpPr>
              <a:cxnSpLocks/>
            </p:cNvCxnSpPr>
            <p:nvPr/>
          </p:nvCxnSpPr>
          <p:spPr>
            <a:xfrm>
              <a:off x="4120511" y="2840160"/>
              <a:ext cx="37290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1F009B-F78B-4B20-B6E3-51FC2F0D7C72}"/>
                </a:ext>
              </a:extLst>
            </p:cNvPr>
            <p:cNvSpPr txBox="1"/>
            <p:nvPr/>
          </p:nvSpPr>
          <p:spPr>
            <a:xfrm>
              <a:off x="4530261" y="2709355"/>
              <a:ext cx="2280887" cy="25179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tIns="3600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FF0000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defRPr>
              </a:lvl1pPr>
            </a:lstStyle>
            <a:p>
              <a:pPr algn="l"/>
              <a:r>
                <a:rPr lang="en-US" altLang="ko-KR" dirty="0" err="1">
                  <a:solidFill>
                    <a:schemeClr val="bg1"/>
                  </a:solidFill>
                </a:rPr>
                <a:t>scss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폴더의 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r>
                <a:rPr lang="en-US" altLang="ko-KR" dirty="0" err="1">
                  <a:solidFill>
                    <a:schemeClr val="bg1"/>
                  </a:solidFill>
                </a:rPr>
                <a:t>scss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파일은 반드시 필요함 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661BAAD-D367-4588-8F8A-89B645E76BFB}"/>
              </a:ext>
            </a:extLst>
          </p:cNvPr>
          <p:cNvGrpSpPr/>
          <p:nvPr/>
        </p:nvGrpSpPr>
        <p:grpSpPr>
          <a:xfrm>
            <a:off x="4976187" y="3805892"/>
            <a:ext cx="3782052" cy="721539"/>
            <a:chOff x="4120511" y="2709355"/>
            <a:chExt cx="3782052" cy="721539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80A780C-0403-4B49-8B21-7C25060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0511" y="2840160"/>
              <a:ext cx="37290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F1A651-EC11-4E9B-958E-6C8685512522}"/>
                </a:ext>
              </a:extLst>
            </p:cNvPr>
            <p:cNvSpPr txBox="1"/>
            <p:nvPr/>
          </p:nvSpPr>
          <p:spPr>
            <a:xfrm>
              <a:off x="4530261" y="2709355"/>
              <a:ext cx="3372302" cy="7215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tIns="3600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FF0000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mixins.css</a:t>
              </a:r>
              <a:r>
                <a:rPr lang="ko-KR" altLang="en-US" dirty="0">
                  <a:solidFill>
                    <a:schemeClr val="tx1"/>
                  </a:solidFill>
                </a:rPr>
                <a:t>와 </a:t>
              </a:r>
              <a:r>
                <a:rPr lang="en-US" altLang="ko-KR" dirty="0">
                  <a:solidFill>
                    <a:schemeClr val="tx1"/>
                  </a:solidFill>
                </a:rPr>
                <a:t>variables.css </a:t>
              </a:r>
              <a:r>
                <a:rPr lang="ko-KR" altLang="en-US" dirty="0">
                  <a:solidFill>
                    <a:schemeClr val="tx1"/>
                  </a:solidFill>
                </a:rPr>
                <a:t>파일은 필요 없음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삭제 가능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브라우저가 읽는 파일은 </a:t>
              </a:r>
              <a:r>
                <a:rPr lang="en-US" altLang="ko-KR" dirty="0" err="1">
                  <a:solidFill>
                    <a:schemeClr val="bg1"/>
                  </a:solidFill>
                </a:rPr>
                <a:t>mixins.scss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내용과 </a:t>
              </a:r>
              <a:r>
                <a:rPr lang="en-US" altLang="ko-KR" dirty="0" err="1">
                  <a:solidFill>
                    <a:schemeClr val="bg1"/>
                  </a:solidFill>
                </a:rPr>
                <a:t>variables.scss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내용을 모두 포함하고 있는 </a:t>
              </a:r>
              <a:r>
                <a:rPr lang="en-US" altLang="ko-KR" dirty="0">
                  <a:solidFill>
                    <a:schemeClr val="bg1"/>
                  </a:solidFill>
                </a:rPr>
                <a:t>style.css </a:t>
              </a:r>
              <a:r>
                <a:rPr lang="ko-KR" altLang="en-US" dirty="0">
                  <a:solidFill>
                    <a:schemeClr val="bg1"/>
                  </a:solidFill>
                </a:rPr>
                <a:t>파일을 읽음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5C0322-FF44-408D-B847-A6D8281A337B}"/>
              </a:ext>
            </a:extLst>
          </p:cNvPr>
          <p:cNvSpPr/>
          <p:nvPr/>
        </p:nvSpPr>
        <p:spPr>
          <a:xfrm>
            <a:off x="385761" y="3745185"/>
            <a:ext cx="2991742" cy="980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36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된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mixins.scss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variables.scss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파일이 수정되면 반드시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style.scss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파일의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Watching...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상태를 끄고 다시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Watch Sass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다시 실행해야 갱신된 코드가 반영됨</a:t>
            </a:r>
          </a:p>
        </p:txBody>
      </p:sp>
      <p:pic>
        <p:nvPicPr>
          <p:cNvPr id="76" name="Picture 6" descr="D:\!이젠컴퓨터(의정부)\!문서작업\!소스이미지\활살표PNG.png">
            <a:extLst>
              <a:ext uri="{FF2B5EF4-FFF2-40B4-BE49-F238E27FC236}">
                <a16:creationId xmlns:a16="http://schemas.microsoft.com/office/drawing/2014/main" id="{A5AC8E67-A8BD-434B-B4C3-04669D57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9627" flipH="1">
            <a:off x="3291847" y="3734113"/>
            <a:ext cx="273798" cy="15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D:\!이젠컴퓨터(의정부)\!문서작업\!소스이미지\활살표PNG.png">
            <a:extLst>
              <a:ext uri="{FF2B5EF4-FFF2-40B4-BE49-F238E27FC236}">
                <a16:creationId xmlns:a16="http://schemas.microsoft.com/office/drawing/2014/main" id="{060C41E3-2622-47F2-9C47-2514569E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1801" flipH="1">
            <a:off x="3301276" y="2816334"/>
            <a:ext cx="273798" cy="15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9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131</Words>
  <Application>Microsoft Office PowerPoint</Application>
  <PresentationFormat>화면 슬라이드 쇼(16:9)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야놀자 야체 R</vt:lpstr>
      <vt:lpstr>에스코어 드림 3 Light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46</cp:revision>
  <dcterms:created xsi:type="dcterms:W3CDTF">2021-10-14T03:03:13Z</dcterms:created>
  <dcterms:modified xsi:type="dcterms:W3CDTF">2021-10-14T04:32:38Z</dcterms:modified>
</cp:coreProperties>
</file>