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0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4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6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8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5370-7717-4044-B45A-26B22D38B2B0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4F60-B492-4756-B7B0-3A40AD76F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304062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3168158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 //c/studio/workspaces/SCE:/projects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4032254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 //c/temp/studio/export:/exports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896350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tibco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-studio export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85213" y="2029122"/>
            <a:ext cx="5315179" cy="737502"/>
            <a:chOff x="2785213" y="980728"/>
            <a:chExt cx="5315179" cy="811252"/>
          </a:xfrm>
        </p:grpSpPr>
        <p:sp>
          <p:nvSpPr>
            <p:cNvPr id="10" name="Rectangle 9"/>
            <p:cNvSpPr/>
            <p:nvPr/>
          </p:nvSpPr>
          <p:spPr>
            <a:xfrm>
              <a:off x="2785213" y="1268760"/>
              <a:ext cx="887368" cy="5232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7944" y="980728"/>
              <a:ext cx="40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Automatically remove the container, and any volumes, when it exits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1"/>
              <a:endCxn id="10" idx="3"/>
            </p:cNvCxnSpPr>
            <p:nvPr/>
          </p:nvCxnSpPr>
          <p:spPr>
            <a:xfrm flipH="1">
              <a:off x="3672581" y="1303894"/>
              <a:ext cx="395363" cy="226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91680" y="3173711"/>
            <a:ext cx="4808555" cy="1235034"/>
            <a:chOff x="1586846" y="2132856"/>
            <a:chExt cx="5289410" cy="1358538"/>
          </a:xfrm>
        </p:grpSpPr>
        <p:sp>
          <p:nvSpPr>
            <p:cNvPr id="8" name="Rectangle 7"/>
            <p:cNvSpPr/>
            <p:nvPr/>
          </p:nvSpPr>
          <p:spPr>
            <a:xfrm>
              <a:off x="1691680" y="2132856"/>
              <a:ext cx="5184576" cy="5232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6846" y="3085129"/>
              <a:ext cx="417203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Names folder on local / host machine.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8" idx="2"/>
            </p:cNvCxnSpPr>
            <p:nvPr/>
          </p:nvCxnSpPr>
          <p:spPr>
            <a:xfrm flipV="1">
              <a:off x="3672863" y="2656076"/>
              <a:ext cx="611106" cy="429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220072" y="3171699"/>
            <a:ext cx="3312368" cy="1257728"/>
            <a:chOff x="5220072" y="2075720"/>
            <a:chExt cx="3312368" cy="1383502"/>
          </a:xfrm>
        </p:grpSpPr>
        <p:sp>
          <p:nvSpPr>
            <p:cNvPr id="9" name="Rectangle 8"/>
            <p:cNvSpPr/>
            <p:nvPr/>
          </p:nvSpPr>
          <p:spPr>
            <a:xfrm>
              <a:off x="6640854" y="2075720"/>
              <a:ext cx="1747570" cy="52322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0072" y="3052955"/>
              <a:ext cx="3312368" cy="406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Names folder within container.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9" idx="0"/>
              <a:endCxn id="9" idx="2"/>
            </p:cNvCxnSpPr>
            <p:nvPr/>
          </p:nvCxnSpPr>
          <p:spPr>
            <a:xfrm flipV="1">
              <a:off x="6876256" y="2598941"/>
              <a:ext cx="638383" cy="454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821142" y="2733204"/>
            <a:ext cx="4207242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Map folder in which projects can be found.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2127" y="4601462"/>
            <a:ext cx="4509440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Map folder to which exports are to be written.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71600" y="4941168"/>
            <a:ext cx="3343779" cy="1211271"/>
            <a:chOff x="4860032" y="1840161"/>
            <a:chExt cx="3343779" cy="1332399"/>
          </a:xfrm>
        </p:grpSpPr>
        <p:sp>
          <p:nvSpPr>
            <p:cNvPr id="34" name="Rectangle 33"/>
            <p:cNvSpPr/>
            <p:nvPr/>
          </p:nvSpPr>
          <p:spPr>
            <a:xfrm>
              <a:off x="5178800" y="1840161"/>
              <a:ext cx="3025011" cy="5232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60032" y="2766295"/>
              <a:ext cx="3312368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Name the image to be run.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34" idx="2"/>
            </p:cNvCxnSpPr>
            <p:nvPr/>
          </p:nvCxnSpPr>
          <p:spPr>
            <a:xfrm flipV="1">
              <a:off x="6516216" y="2363381"/>
              <a:ext cx="175090" cy="402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397835" y="4937218"/>
            <a:ext cx="3919932" cy="1494158"/>
            <a:chOff x="6343282" y="1669565"/>
            <a:chExt cx="3919932" cy="1643574"/>
          </a:xfrm>
        </p:grpSpPr>
        <p:sp>
          <p:nvSpPr>
            <p:cNvPr id="42" name="Rectangle 41"/>
            <p:cNvSpPr/>
            <p:nvPr/>
          </p:nvSpPr>
          <p:spPr>
            <a:xfrm>
              <a:off x="6343282" y="1669565"/>
              <a:ext cx="1231233" cy="5232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74782" y="2602175"/>
              <a:ext cx="3888432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Parameter to the container’s command line to select export function.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0"/>
              <a:endCxn id="42" idx="2"/>
            </p:cNvCxnSpPr>
            <p:nvPr/>
          </p:nvCxnSpPr>
          <p:spPr>
            <a:xfrm flipH="1" flipV="1">
              <a:off x="6958899" y="2192784"/>
              <a:ext cx="1360099" cy="409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51520" y="548680"/>
            <a:ext cx="8066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Using the </a:t>
            </a:r>
            <a:r>
              <a:rPr lang="en-GB" sz="3200" dirty="0"/>
              <a:t>D</a:t>
            </a:r>
            <a:r>
              <a:rPr lang="en-GB" sz="3200" dirty="0" smtClean="0"/>
              <a:t>ocker </a:t>
            </a:r>
            <a:r>
              <a:rPr lang="en-GB" sz="3200" dirty="0"/>
              <a:t>I</a:t>
            </a:r>
            <a:r>
              <a:rPr lang="en-GB" sz="3200" dirty="0" smtClean="0"/>
              <a:t>mage to Create RASC Exports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5554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0" grpId="0"/>
      <p:bldP spid="30" grpId="1"/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314603"/>
            <a:ext cx="5530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--name studio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3178699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 //c/studio/workspaces/SCE:/workspace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4042795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DISPLAY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=10.100.83.72:0.0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90689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tibco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-studio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75656" y="1269652"/>
            <a:ext cx="4032448" cy="1528291"/>
            <a:chOff x="2195736" y="154815"/>
            <a:chExt cx="4032448" cy="1681119"/>
          </a:xfrm>
        </p:grpSpPr>
        <p:sp>
          <p:nvSpPr>
            <p:cNvPr id="9" name="Rectangle 8"/>
            <p:cNvSpPr/>
            <p:nvPr/>
          </p:nvSpPr>
          <p:spPr>
            <a:xfrm>
              <a:off x="3522865" y="1312714"/>
              <a:ext cx="872783" cy="5232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5736" y="154815"/>
              <a:ext cx="4032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Automatically remove the container, and any volumes, when it exits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9" idx="0"/>
            </p:cNvCxnSpPr>
            <p:nvPr/>
          </p:nvCxnSpPr>
          <p:spPr>
            <a:xfrm flipH="1">
              <a:off x="3959257" y="801146"/>
              <a:ext cx="252703" cy="511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28313" y="3235657"/>
            <a:ext cx="4879262" cy="1177165"/>
            <a:chOff x="1586846" y="2132856"/>
            <a:chExt cx="4032448" cy="1294880"/>
          </a:xfrm>
        </p:grpSpPr>
        <p:sp>
          <p:nvSpPr>
            <p:cNvPr id="13" name="Rectangle 12"/>
            <p:cNvSpPr/>
            <p:nvPr/>
          </p:nvSpPr>
          <p:spPr>
            <a:xfrm>
              <a:off x="1758237" y="2132856"/>
              <a:ext cx="3861057" cy="52322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6846" y="3021471"/>
              <a:ext cx="3199655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Names folder on local / host machine.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  <a:endCxn id="13" idx="2"/>
            </p:cNvCxnSpPr>
            <p:nvPr/>
          </p:nvCxnSpPr>
          <p:spPr>
            <a:xfrm flipV="1">
              <a:off x="3186673" y="2656077"/>
              <a:ext cx="502093" cy="365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59254" y="3234184"/>
            <a:ext cx="3312368" cy="1174288"/>
            <a:chOff x="5259254" y="2132856"/>
            <a:chExt cx="3312368" cy="1291717"/>
          </a:xfrm>
        </p:grpSpPr>
        <p:sp>
          <p:nvSpPr>
            <p:cNvPr id="17" name="Rectangle 16"/>
            <p:cNvSpPr/>
            <p:nvPr/>
          </p:nvSpPr>
          <p:spPr>
            <a:xfrm>
              <a:off x="6592371" y="2132856"/>
              <a:ext cx="1957017" cy="5232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9254" y="3018308"/>
              <a:ext cx="3312368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Names folder within container.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  <a:endCxn id="17" idx="2"/>
            </p:cNvCxnSpPr>
            <p:nvPr/>
          </p:nvCxnSpPr>
          <p:spPr>
            <a:xfrm flipV="1">
              <a:off x="6915438" y="2656075"/>
              <a:ext cx="655442" cy="3622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515673" y="2811664"/>
            <a:ext cx="445519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Map folder in which workspace can be found.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2127" y="4612003"/>
            <a:ext cx="607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Set container’s environment variable to local display IP address.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31640" y="4917963"/>
            <a:ext cx="3927614" cy="1155689"/>
            <a:chOff x="5220072" y="1807720"/>
            <a:chExt cx="3927614" cy="1271258"/>
          </a:xfrm>
        </p:grpSpPr>
        <p:sp>
          <p:nvSpPr>
            <p:cNvPr id="23" name="Rectangle 22"/>
            <p:cNvSpPr/>
            <p:nvPr/>
          </p:nvSpPr>
          <p:spPr>
            <a:xfrm>
              <a:off x="5220072" y="1807720"/>
              <a:ext cx="3024336" cy="5232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35318" y="2672713"/>
              <a:ext cx="3312368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Name the image to be run.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  <a:endCxn id="23" idx="2"/>
            </p:cNvCxnSpPr>
            <p:nvPr/>
          </p:nvCxnSpPr>
          <p:spPr>
            <a:xfrm flipH="1" flipV="1">
              <a:off x="6732240" y="2330939"/>
              <a:ext cx="759262" cy="3417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707904" y="1424046"/>
            <a:ext cx="3360102" cy="1368626"/>
            <a:chOff x="4275584" y="101237"/>
            <a:chExt cx="3360102" cy="1505489"/>
          </a:xfrm>
        </p:grpSpPr>
        <p:sp>
          <p:nvSpPr>
            <p:cNvPr id="33" name="Rectangle 32"/>
            <p:cNvSpPr/>
            <p:nvPr/>
          </p:nvSpPr>
          <p:spPr>
            <a:xfrm>
              <a:off x="4275584" y="1083506"/>
              <a:ext cx="2487454" cy="52322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7897" y="101237"/>
              <a:ext cx="3257789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Optionally name the new image.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2"/>
              <a:endCxn id="33" idx="0"/>
            </p:cNvCxnSpPr>
            <p:nvPr/>
          </p:nvCxnSpPr>
          <p:spPr>
            <a:xfrm flipH="1">
              <a:off x="5519311" y="507502"/>
              <a:ext cx="487481" cy="57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51520" y="548680"/>
            <a:ext cx="641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Using the Docker </a:t>
            </a:r>
            <a:r>
              <a:rPr lang="en-GB" sz="3200" dirty="0"/>
              <a:t>I</a:t>
            </a:r>
            <a:r>
              <a:rPr lang="en-GB" sz="3200" dirty="0" smtClean="0"/>
              <a:t>mage to run Studio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428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0" grpId="0"/>
      <p:bldP spid="20" grpId="1"/>
      <p:bldP spid="21" grpId="0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169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TIBCO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51</cp:revision>
  <dcterms:created xsi:type="dcterms:W3CDTF">2019-06-14T06:27:56Z</dcterms:created>
  <dcterms:modified xsi:type="dcterms:W3CDTF">2019-06-14T13:32:49Z</dcterms:modified>
</cp:coreProperties>
</file>