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  <Default Extension="png" ContentType="image/png"/>
</Types>
</file>

<file path=_rels/.rels><?xml version="1.0" encoding="UTF-8" standalone="yes"?>
<Relationships xmlns="http://schemas.openxmlformats.org/package/2006/relationships">
   <Relationship Id="rId1" Type="http://schemas.openxmlformats.org/officeDocument/2006/relationships/officeDocument" Target="ppt/presentation.xml"/>
   <Relationship Id="rId2" Type="http://schemas.openxmlformats.org/officeDocument/2006/relationships/extended-properties" Target="docProps/app.xml"/>
   <Relationship Id="rId3" Type="http://schemas.openxmlformats.org/package/2006/relationships/metadata/core-properties" Target="docProps/core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59" r:id="rId7"/>
  </p:sldMasterIdLst>
  <p:sldIdLst>
    <p:sldId id="256" r:id="rId1"/>
    <p:sldId id="257" r:id="rId2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E6C199F0-10D7-7A46-8D17-E0913D40ECB5}">
  <a:tblStyle styleId="{E6C199F0-10D7-7A46-8D17-E0913D40ECB5}" styleName="ODS Style 1">
    <a:wholeTbl>
      <a:tcTxStyle>
        <a:fontRef idx="minor">
          <a:prstClr val="black"/>
        </a:fontRef>
        <a:schemeClr val="tx1"/>
      </a:tcTxStyle>
      <a:tcStyle>
        <a:tcBdr>
          <a:left>
            <a:ln w="6350" cmpd="sng">
              <a:solidFill>
                <a:schemeClr val="bg2"/>
              </a:solidFill>
            </a:ln>
          </a:left>
          <a:right>
            <a:ln w="6350" cmpd="sng">
              <a:solidFill>
                <a:schemeClr val="bg2"/>
              </a:solidFill>
            </a:ln>
          </a:right>
          <a:top>
            <a:ln w="6350" cmpd="sng">
              <a:solidFill>
                <a:schemeClr val="bg2"/>
              </a:solidFill>
            </a:ln>
          </a:top>
          <a:bottom>
            <a:ln w="635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
<Relationships xmlns="http://schemas.openxmlformats.org/package/2006/relationships">
   <Relationship Id="rId1" Type="http://schemas.openxmlformats.org/officeDocument/2006/relationships/slide" Target="slides/slide1.xml"/>
   <Relationship Id="rId2" Type="http://schemas.openxmlformats.org/officeDocument/2006/relationships/slide" Target="slides/slide2.xml"/>
   <Relationship Id="rId3" Type="http://schemas.openxmlformats.org/officeDocument/2006/relationships/viewProps" Target="viewProps.xml"/>
   <Relationship Id="rId4" Type="http://schemas.openxmlformats.org/officeDocument/2006/relationships/presProps" Target="presProps.xml"/>
   <Relationship Id="rId5" Type="http://schemas.openxmlformats.org/officeDocument/2006/relationships/tableStyles" Target="tableStyles.xml"/>
   <Relationship Id="rId6" Type="http://schemas.openxmlformats.org/officeDocument/2006/relationships/theme" Target="theme/theme1.xml"/>
   <Relationship Id="rId7" Type="http://schemas.openxmlformats.org/officeDocument/2006/relationships/slideMaster" Target="slideMasters/slideMaster1.xml"/>
</Relationships>

</file>

<file path=ppt/slideLayouts/_rels/slideLayout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35382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1645920" x="1737995"/>
            <a:ext cy="3644900" cx="5668010"/>
          </a:xfrm>
        </p:spPr>
      </p:sp>
      <p:sp>
        <p:nvSpPr>
          <p:cNvPr id="4" name="Date Placeholder"/>
          <p:cNvSpPr>
            <a:spLocks noGrp="1"/>
          </p:cNvSpPr>
          <p:nvPr>
            <p:ph idx="3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636054DF-9A37-B649-B7AC-263DDC501B57}" type="datetimeFigureOut">
              <a:rPr lang="en-US" smtClean="0"/>
              <a:pPr/>
              <a:t>06/07/24</a:t>
            </a:fld>
            <a:endParaRPr lang="en-US"/>
          </a:p>
        </p:txBody>
      </p:sp>
      <p:sp>
        <p:nvSpPr>
          <p:cNvPr id="5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66B27310-1024-544F-9A71-0F6277132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228600" x="1524000"/>
            <a:ext cy="4572000" cx="609600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636054DF-9A37-B649-B7AC-263DDC501B57}" type="datetimeFigureOut">
              <a:rPr lang="en-US" smtClean="0"/>
              <a:pPr/>
              <a:t>06/07/24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66B27310-1024-544F-9A71-0F6277132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   <Relationship Id="rId2" Type="http://schemas.openxmlformats.org/officeDocument/2006/relationships/slideLayout" Target="../slideLayouts/slideLayout2.xml"/>
   <Relationship Id="rId3" Type="http://schemas.openxmlformats.org/officeDocument/2006/relationships/theme" Target="../theme/theme1.xml"/>
   <Relationship Id="rId4" Type="http://schemas.openxmlformats.org/officeDocument/2006/relationships/slideLayout" Target="../slideLayouts/slideLayout3.xml"/>
   <Relationship Id="rId5" Type="http://schemas.openxmlformats.org/officeDocument/2006/relationships/slideLayout" Target="../slideLayouts/slideLayout4.xml"/>
   <Relationship Id="rId6" Type="http://schemas.openxmlformats.org/officeDocument/2006/relationships/slideLayout" Target="../slideLayouts/slideLayout5.xml"/>
   <Relationship Id="rId7" Type="http://schemas.openxmlformats.org/officeDocument/2006/relationships/slideLayout" Target="../slideLayouts/slideLayout6.xml"/>
   <Relationship Id="rId8" Type="http://schemas.openxmlformats.org/officeDocument/2006/relationships/slideLayout" Target="../slideLayouts/slideLayout7.xml"/>
   <Relationship Id="rId9" Type="http://schemas.openxmlformats.org/officeDocument/2006/relationships/slideLayout" Target="../slideLayouts/slideLayout8.xml"/>
   <Relationship Id="rId10" Type="http://schemas.openxmlformats.org/officeDocument/2006/relationships/slideLayout" Target="../slideLayouts/slideLayout9.xml"/>
   <Relationship Id="rId11" Type="http://schemas.openxmlformats.org/officeDocument/2006/relationships/slideLayout" Target="../slideLayouts/slideLayout10.xml"/>
   <Relationship Id="rId12" Type="http://schemas.openxmlformats.org/officeDocument/2006/relationships/slideLayout" Target="../slideLayouts/slideLayout11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054DF-9A37-B649-B7AC-263DDC501B57}" type="datetimeFigureOut">
              <a:rPr lang="en-US" smtClean="0"/>
              <a:pPr/>
              <a:t>06/07/24</a:t>
            </a:fld>
            <a:endParaRPr lang="en-US"/>
          </a:p>
        </p:txBody>
      </p:sp>
      <p:sp>
        <p:nvSpPr>
          <p:cNvPr id="13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7310-1024-544F-9A71-0F6277132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2="dk2" hlink="hlink" accent3="accent3" accent6="accent6" accent5="accent5" tx1="dk1" bg2="lt2" folHlink="folHlink" accent2="accent2" accent4="accent4" accent1="accent1"/>
  <p:sldLayoutIdLst>
    <p:sldLayoutId id="2147483648" r:id="rId1"/>
    <p:sldLayoutId id="2147483649" r:id="rId2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4200">
          <a:solidFill>
            <a:schemeClr val="tx1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tx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tx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tx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tx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tx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tx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tx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tx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tx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tx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tx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tx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tx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2.xml"/>
   <Relationship Id="rId2" Type="http://schemas.openxmlformats.org/officeDocument/2006/relationships/image" Target="../media/SGScatter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35382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tx1"/>
                </a:solidFill>
                <a:latin typeface="+mj-lt"/>
              </a:rPr>
              <a:t>Minimum Pressure Statistics by</a:t>
            </a:r>
            <a:br>
              <a:rPr lang="en-US" smtClean="0"/>
            </a:br>
            <a:r>
              <a:rPr smtClean="0" dirty="0" sz="4200" lang="en-US">
                <a:solidFill>
                  <a:schemeClr val="tx1"/>
                </a:solidFill>
                <a:latin typeface="+mj-lt"/>
              </a:rPr>
              <a:t>Basin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ph type="tbl" idx="2"/>
          </p:nvPr>
        </p:nvGraphicFramePr>
        <p:xfrm>
          <a:off x="1737995" y="1645920"/>
          <a:ext cy="3644900" cx="5668010"/>
        </p:xfrm>
        <a:graphic>
          <a:graphicData uri="http://schemas.openxmlformats.org/drawingml/2006/table">
            <a:tbl>
              <a:tblPr>
                <a:tableStyleId>{E6C199F0-10D7-7A46-8D17-E0913D40ECB5}</a:tableStyleId>
              </a:tblPr>
              <a:tblGrid>
                <a:gridCol w="1713865"/>
                <a:gridCol w="855980"/>
                <a:gridCol w="855980"/>
                <a:gridCol w="1022350"/>
                <a:gridCol w="1219835"/>
              </a:tblGrid>
              <a:tr h="41910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Analysis Variable : MinPressure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BasinName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Obs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Minimum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East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872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North Atlantic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478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North Indian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South Indian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594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895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South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359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West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926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1"/>
          <p:cNvSpPr>
            <a:spLocks noGrp="1"/>
          </p:cNvSpPr>
          <p:nvPr>
            <p:ph idx="3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636054DF-9A37-B649-B7AC-263DDC501B57}" type="datetime1">
              <a:rPr smtClean="0" dirty="0" sz="900" lang="en-US">
                <a:solidFill>
                  <a:schemeClr val="tx1"/>
                </a:solidFill>
                <a:latin typeface="+mn-lt"/>
              </a:rPr>
              <a:t>Friday, June 7, 2024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idx="4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66B27310-1024-544F-9A71-0F6277132544}" type="slidenum">
              <a:rPr smtClean="0" dirty="0" sz="900" lang="en-US">
                <a:solidFill>
                  <a:schemeClr val="tx1"/>
                </a:solidFill>
                <a:latin typeface="+mn-lt"/>
              </a:rPr>
              <a:t>1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" title="The SGScatter Procedure" name="SGScatter2.png" descr="The SGScatter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228600" x="1524000"/>
            <a:ext cy="4572000" cx="60960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idx="2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636054DF-9A37-B649-B7AC-263DDC501B57}" type="datetime1">
              <a:rPr smtClean="0" dirty="0" sz="900" lang="en-US">
                <a:solidFill>
                  <a:schemeClr val="tx1"/>
                </a:solidFill>
                <a:latin typeface="+mn-lt"/>
              </a:rPr>
              <a:t>Friday, June 7, 2024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idx="3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66B27310-1024-544F-9A71-0F6277132544}" type="slidenum">
              <a:rPr smtClean="0" dirty="0" sz="900" lang="en-US">
                <a:solidFill>
                  <a:schemeClr val="tx1"/>
                </a:solidFill>
                <a:latin typeface="+mn-lt"/>
              </a:rPr>
              <a:t>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Light">
  <a:themeElements>
    <a:clrScheme name="ODS Light">
      <a:dk1>
        <a:srgbClr val="000000"/>
      </a:dk1>
      <a:lt1>
        <a:srgbClr val="FFFFFF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00709F"/>
      </a:hlink>
      <a:folHlink>
        <a:srgbClr val="7A40A6"/>
      </a:folHlink>
    </a:clrScheme>
    <a:fontScheme name="ODS 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DS Ligh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2">
      <vt:lpstr>ODS Theme</vt:lpstr>
      <vt:lpstr>Minimum Pressure Statistics by Basin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7P08062020 -->
  <!-- syshostinfolong Linux LIN X64 5.14.0-284.30.1.el9_2.x86_64 #1 SMP PREEMPT_DYNAMIC Sat Sep 16 09:55:41 UTC 2023 x86_64 Rocky Linux release 9.2 (Blue Onyx)  -->
  <dc:creator>u63903055</dc:creator>
  <cp:lastModifiedBy>u63903055</cp:lastModifiedBy>
  <cp:revision>1</cp:revision>
  <dcterms:created xsi:type="dcterms:W3CDTF">2024-06-07T11:27:04+00:00</dcterms:created>
  <dcterms:modified xsi:type="dcterms:W3CDTF">2024-06-07T11:27:04+00:00</dcterms:modified>
</cp:coreProperties>
</file>