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jpeg"/>
  <Override PartName="/ppt/media/image14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5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0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3963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3266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309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93972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11818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59455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23620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51866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9003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4889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9437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9093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946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5864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556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9310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372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869654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R.SIVAKUMAR</a:t>
            </a:r>
          </a:p>
          <a:p>
            <a:r>
              <a:rPr lang="en-US" sz="2400" dirty="0"/>
              <a:t>REGISTER NO AND NMID: asunm287222403649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COLLEGE/ UNIVERSITY:MADRAS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lgerian" panose="04020705040A02060702" pitchFamily="82" charset="0"/>
              </a:rPr>
              <a:t>RESULTS AND SCREENSHOTS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-1295209" y="-48407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48B0DB-F82D-6D5E-E071-23BCD6598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38" y="1695450"/>
            <a:ext cx="4858298" cy="4224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75B870-BA8C-BCA6-977D-CF938B9970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94" y="2308581"/>
            <a:ext cx="3939136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lgerian" panose="04020705040A02060702" pitchFamily="82" charset="0"/>
              </a:rPr>
              <a:t>CONCLUSION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09B98-8CA4-D398-2FC6-4AFD3D4E16FF}"/>
              </a:ext>
            </a:extLst>
          </p:cNvPr>
          <p:cNvSpPr txBox="1"/>
          <p:nvPr/>
        </p:nvSpPr>
        <p:spPr>
          <a:xfrm>
            <a:off x="1371600" y="1695450"/>
            <a:ext cx="7387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Highlights of my project.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Final Summary.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Benefits to society.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Future </a:t>
            </a:r>
            <a:r>
              <a:rPr lang="en-US" b="1" dirty="0" err="1">
                <a:solidFill>
                  <a:schemeClr val="bg1"/>
                </a:solidFill>
              </a:rPr>
              <a:t>Enchancement</a:t>
            </a:r>
            <a:r>
              <a:rPr lang="en-US" b="1" dirty="0">
                <a:solidFill>
                  <a:schemeClr val="bg1"/>
                </a:solidFill>
              </a:rPr>
              <a:t>-&gt;scope of adding new features and improvement.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" y="1465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bg2"/>
                </a:solidFill>
                <a:latin typeface="Algerian" panose="04020705040A02060702" pitchFamily="82" charset="0"/>
              </a:rPr>
              <a:t>PROJECT</a:t>
            </a:r>
            <a:r>
              <a:rPr sz="4250" spc="-85" dirty="0">
                <a:solidFill>
                  <a:schemeClr val="bg2"/>
                </a:solidFill>
                <a:latin typeface="Algerian" panose="04020705040A02060702" pitchFamily="82" charset="0"/>
              </a:rPr>
              <a:t> </a:t>
            </a:r>
            <a:r>
              <a:rPr sz="4250" spc="25" dirty="0">
                <a:solidFill>
                  <a:schemeClr val="bg2"/>
                </a:solidFill>
                <a:latin typeface="Algerian" panose="04020705040A02060702" pitchFamily="82" charset="0"/>
              </a:rPr>
              <a:t>TITLE</a:t>
            </a:r>
            <a:endParaRPr sz="425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5D12F2F-2EE8-5400-725A-07CE1641CFBD}"/>
              </a:ext>
            </a:extLst>
          </p:cNvPr>
          <p:cNvSpPr txBox="1"/>
          <p:nvPr/>
        </p:nvSpPr>
        <p:spPr>
          <a:xfrm>
            <a:off x="1097526" y="1727834"/>
            <a:ext cx="300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Student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2"/>
                </a:solidFill>
                <a:latin typeface="Century Schoolbook" panose="02040604050505020304" pitchFamily="18" charset="0"/>
              </a:rPr>
              <a:t>A</a:t>
            </a:r>
            <a:r>
              <a:rPr spc="-5" dirty="0">
                <a:solidFill>
                  <a:schemeClr val="bg2"/>
                </a:solidFill>
                <a:latin typeface="Century Schoolbook" panose="02040604050505020304" pitchFamily="18" charset="0"/>
              </a:rPr>
              <a:t>G</a:t>
            </a:r>
            <a:r>
              <a:rPr spc="-35" dirty="0">
                <a:solidFill>
                  <a:schemeClr val="bg2"/>
                </a:solidFill>
                <a:latin typeface="Century Schoolbook" panose="02040604050505020304" pitchFamily="18" charset="0"/>
              </a:rPr>
              <a:t>E</a:t>
            </a:r>
            <a:r>
              <a:rPr spc="15" dirty="0">
                <a:solidFill>
                  <a:schemeClr val="bg2"/>
                </a:solidFill>
                <a:latin typeface="Century Schoolbook" panose="02040604050505020304" pitchFamily="18" charset="0"/>
              </a:rPr>
              <a:t>N</a:t>
            </a:r>
            <a:r>
              <a:rPr dirty="0">
                <a:solidFill>
                  <a:schemeClr val="bg2"/>
                </a:solidFill>
                <a:latin typeface="Century Schoolbook" panose="020406040505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Probem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Algerian" panose="04020705040A02060702" pitchFamily="82" charset="0"/>
              </a:rPr>
              <a:t>P</a:t>
            </a:r>
            <a:r>
              <a:rPr sz="4250" spc="15" dirty="0">
                <a:latin typeface="Algerian" panose="04020705040A02060702" pitchFamily="82" charset="0"/>
              </a:rPr>
              <a:t>ROB</a:t>
            </a:r>
            <a:r>
              <a:rPr sz="4250" spc="55" dirty="0">
                <a:latin typeface="Algerian" panose="04020705040A02060702" pitchFamily="82" charset="0"/>
              </a:rPr>
              <a:t>L</a:t>
            </a:r>
            <a:r>
              <a:rPr sz="4250" spc="-20" dirty="0">
                <a:latin typeface="Algerian" panose="04020705040A02060702" pitchFamily="82" charset="0"/>
              </a:rPr>
              <a:t>E</a:t>
            </a:r>
            <a:r>
              <a:rPr sz="4250" spc="20" dirty="0">
                <a:latin typeface="Algerian" panose="04020705040A02060702" pitchFamily="82" charset="0"/>
              </a:rPr>
              <a:t>M</a:t>
            </a:r>
            <a:r>
              <a:rPr sz="4250" spc="10" dirty="0">
                <a:latin typeface="Algerian" panose="04020705040A02060702" pitchFamily="82" charset="0"/>
              </a:rPr>
              <a:t>S</a:t>
            </a:r>
            <a:r>
              <a:rPr sz="4250" spc="-370" dirty="0">
                <a:latin typeface="Algerian" panose="04020705040A02060702" pitchFamily="82" charset="0"/>
              </a:rPr>
              <a:t>T</a:t>
            </a:r>
            <a:r>
              <a:rPr sz="4250" spc="-375" dirty="0">
                <a:latin typeface="Algerian" panose="04020705040A02060702" pitchFamily="82" charset="0"/>
              </a:rPr>
              <a:t>A</a:t>
            </a:r>
            <a:r>
              <a:rPr sz="4250" spc="15" dirty="0">
                <a:latin typeface="Algerian" panose="04020705040A02060702" pitchFamily="82" charset="0"/>
              </a:rPr>
              <a:t>T</a:t>
            </a:r>
            <a:r>
              <a:rPr sz="4250" spc="-10" dirty="0">
                <a:latin typeface="Algerian" panose="04020705040A02060702" pitchFamily="82" charset="0"/>
              </a:rPr>
              <a:t>E</a:t>
            </a:r>
            <a:r>
              <a:rPr sz="4250" spc="-20" dirty="0">
                <a:latin typeface="Algerian" panose="04020705040A02060702" pitchFamily="82" charset="0"/>
              </a:rPr>
              <a:t>ME</a:t>
            </a:r>
            <a:r>
              <a:rPr sz="4250" spc="10" dirty="0">
                <a:latin typeface="Algerian" panose="04020705040A02060702" pitchFamily="82" charset="0"/>
              </a:rPr>
              <a:t>NT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F69FA6-17AD-5254-2293-3F6AD30F7710}"/>
              </a:ext>
            </a:extLst>
          </p:cNvPr>
          <p:cNvSpPr txBox="1"/>
          <p:nvPr/>
        </p:nvSpPr>
        <p:spPr>
          <a:xfrm>
            <a:off x="990600" y="1672709"/>
            <a:ext cx="109904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 today’s generation many students struggle to present their </a:t>
            </a:r>
            <a:r>
              <a:rPr lang="en-US" sz="2000" b="1" dirty="0" err="1">
                <a:solidFill>
                  <a:schemeClr val="bg1"/>
                </a:solidFill>
              </a:rPr>
              <a:t>projects,pratical,certifications</a:t>
            </a:r>
            <a:r>
              <a:rPr lang="en-US" sz="2000" b="1" dirty="0">
                <a:solidFill>
                  <a:schemeClr val="bg1"/>
                </a:solidFill>
              </a:rPr>
              <a:t> skills in a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Clear and professional </a:t>
            </a:r>
            <a:r>
              <a:rPr lang="en-US" sz="2000" b="1" dirty="0" err="1">
                <a:solidFill>
                  <a:schemeClr val="bg1"/>
                </a:solidFill>
              </a:rPr>
              <a:t>manner.Traditional</a:t>
            </a:r>
            <a:r>
              <a:rPr lang="en-US" sz="2000" b="1" dirty="0">
                <a:solidFill>
                  <a:schemeClr val="bg1"/>
                </a:solidFill>
              </a:rPr>
              <a:t> resumes focus mainly on academics and falls to highlight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Creativity.Innovations,andreal</a:t>
            </a:r>
            <a:r>
              <a:rPr lang="en-US" sz="2000" b="1" dirty="0">
                <a:solidFill>
                  <a:schemeClr val="bg1"/>
                </a:solidFill>
              </a:rPr>
              <a:t>-world </a:t>
            </a:r>
            <a:r>
              <a:rPr lang="en-US" sz="2000" b="1" dirty="0" err="1">
                <a:solidFill>
                  <a:schemeClr val="bg1"/>
                </a:solidFill>
              </a:rPr>
              <a:t>experience.This</a:t>
            </a:r>
            <a:r>
              <a:rPr lang="en-US" sz="2000" b="1" dirty="0">
                <a:solidFill>
                  <a:schemeClr val="bg1"/>
                </a:solidFill>
              </a:rPr>
              <a:t> creates a gap between students </a:t>
            </a:r>
            <a:r>
              <a:rPr lang="en-US" sz="2000" b="1" dirty="0" err="1">
                <a:solidFill>
                  <a:schemeClr val="bg1"/>
                </a:solidFill>
              </a:rPr>
              <a:t>abilites</a:t>
            </a:r>
            <a:r>
              <a:rPr lang="en-US" sz="2000" b="1" dirty="0">
                <a:solidFill>
                  <a:schemeClr val="bg1"/>
                </a:solidFill>
              </a:rPr>
              <a:t> and the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Opportunites</a:t>
            </a:r>
            <a:r>
              <a:rPr lang="en-US" sz="2000" b="1" dirty="0">
                <a:solidFill>
                  <a:schemeClr val="bg1"/>
                </a:solidFill>
              </a:rPr>
              <a:t> they </a:t>
            </a:r>
            <a:r>
              <a:rPr lang="en-US" sz="2000" b="1" dirty="0" err="1">
                <a:solidFill>
                  <a:schemeClr val="bg1"/>
                </a:solidFill>
              </a:rPr>
              <a:t>deserves.A</a:t>
            </a:r>
            <a:r>
              <a:rPr lang="en-US" sz="2000" b="1" dirty="0">
                <a:solidFill>
                  <a:schemeClr val="bg1"/>
                </a:solidFill>
              </a:rPr>
              <a:t> well-structured digital portfolio solves this problem by showcasing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Achievement,technical,skills,and</a:t>
            </a:r>
            <a:r>
              <a:rPr lang="en-US" sz="2000" b="1" dirty="0">
                <a:solidFill>
                  <a:schemeClr val="bg1"/>
                </a:solidFill>
              </a:rPr>
              <a:t> personal growth in an engaging format.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85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Algerian" panose="04020705040A02060702" pitchFamily="82" charset="0"/>
              </a:rPr>
              <a:t>PROJECT</a:t>
            </a:r>
            <a:r>
              <a:rPr sz="4250" spc="-20" dirty="0">
                <a:latin typeface="Algerian" panose="04020705040A02060702" pitchFamily="82" charset="0"/>
              </a:rPr>
              <a:t>OVERVIEW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5B68E7-9588-CB15-F1C7-45805AF4D116}"/>
              </a:ext>
            </a:extLst>
          </p:cNvPr>
          <p:cNvSpPr txBox="1"/>
          <p:nvPr/>
        </p:nvSpPr>
        <p:spPr>
          <a:xfrm>
            <a:off x="1295400" y="2133600"/>
            <a:ext cx="6640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Brief summary of my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My portfolio contain(</a:t>
            </a:r>
            <a:r>
              <a:rPr lang="en-US" b="1" dirty="0" err="1">
                <a:solidFill>
                  <a:schemeClr val="bg1"/>
                </a:solidFill>
              </a:rPr>
              <a:t>aboutme,projects,skills,contact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Main idea to show my personal </a:t>
            </a:r>
            <a:r>
              <a:rPr lang="en-US" b="1" dirty="0" err="1">
                <a:solidFill>
                  <a:schemeClr val="bg1"/>
                </a:solidFill>
              </a:rPr>
              <a:t>achievement,skills,and</a:t>
            </a:r>
            <a:r>
              <a:rPr lang="en-US" b="1" dirty="0">
                <a:solidFill>
                  <a:schemeClr val="bg1"/>
                </a:solidFill>
              </a:rPr>
              <a:t> projects.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 have proceed all of my </a:t>
            </a:r>
            <a:r>
              <a:rPr lang="en-US" b="1" dirty="0" err="1">
                <a:solidFill>
                  <a:schemeClr val="bg1"/>
                </a:solidFill>
              </a:rPr>
              <a:t>informations</a:t>
            </a:r>
            <a:r>
              <a:rPr lang="en-US" b="1" dirty="0">
                <a:solidFill>
                  <a:schemeClr val="bg1"/>
                </a:solidFill>
              </a:rPr>
              <a:t> in this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lgerian" panose="04020705040A02060702" pitchFamily="82" charset="0"/>
              </a:rPr>
              <a:t>W</a:t>
            </a:r>
            <a:r>
              <a:rPr sz="3200" spc="-20" dirty="0">
                <a:latin typeface="Algerian" panose="04020705040A02060702" pitchFamily="82" charset="0"/>
              </a:rPr>
              <a:t>H</a:t>
            </a:r>
            <a:r>
              <a:rPr sz="3200" spc="20" dirty="0">
                <a:latin typeface="Algerian" panose="04020705040A02060702" pitchFamily="82" charset="0"/>
              </a:rPr>
              <a:t>O</a:t>
            </a:r>
            <a:r>
              <a:rPr sz="3200" spc="-235" dirty="0">
                <a:latin typeface="Algerian" panose="04020705040A02060702" pitchFamily="82" charset="0"/>
              </a:rPr>
              <a:t> </a:t>
            </a:r>
            <a:r>
              <a:rPr sz="3200" spc="-10" dirty="0">
                <a:latin typeface="Algerian" panose="04020705040A02060702" pitchFamily="82" charset="0"/>
              </a:rPr>
              <a:t>AR</a:t>
            </a:r>
            <a:r>
              <a:rPr sz="3200" spc="15" dirty="0">
                <a:latin typeface="Algerian" panose="04020705040A02060702" pitchFamily="82" charset="0"/>
              </a:rPr>
              <a:t>E</a:t>
            </a:r>
            <a:r>
              <a:rPr sz="3200" spc="-35" dirty="0">
                <a:latin typeface="Algerian" panose="04020705040A02060702" pitchFamily="82" charset="0"/>
              </a:rPr>
              <a:t> </a:t>
            </a:r>
            <a:r>
              <a:rPr sz="3200" spc="-10" dirty="0">
                <a:latin typeface="Algerian" panose="04020705040A02060702" pitchFamily="82" charset="0"/>
              </a:rPr>
              <a:t>T</a:t>
            </a:r>
            <a:r>
              <a:rPr sz="3200" spc="-15" dirty="0">
                <a:latin typeface="Algerian" panose="04020705040A02060702" pitchFamily="82" charset="0"/>
              </a:rPr>
              <a:t>H</a:t>
            </a:r>
            <a:r>
              <a:rPr sz="3200" spc="15" dirty="0">
                <a:latin typeface="Algerian" panose="04020705040A02060702" pitchFamily="82" charset="0"/>
              </a:rPr>
              <a:t>E</a:t>
            </a:r>
            <a:r>
              <a:rPr sz="3200" spc="-35" dirty="0">
                <a:latin typeface="Algerian" panose="04020705040A02060702" pitchFamily="82" charset="0"/>
              </a:rPr>
              <a:t> </a:t>
            </a:r>
            <a:r>
              <a:rPr sz="3200" spc="-20" dirty="0">
                <a:latin typeface="Algerian" panose="04020705040A02060702" pitchFamily="82" charset="0"/>
              </a:rPr>
              <a:t>E</a:t>
            </a:r>
            <a:r>
              <a:rPr sz="3200" spc="30" dirty="0">
                <a:latin typeface="Algerian" panose="04020705040A02060702" pitchFamily="82" charset="0"/>
              </a:rPr>
              <a:t>N</a:t>
            </a:r>
            <a:r>
              <a:rPr sz="3200" spc="15" dirty="0">
                <a:latin typeface="Algerian" panose="04020705040A02060702" pitchFamily="82" charset="0"/>
              </a:rPr>
              <a:t>D</a:t>
            </a:r>
            <a:r>
              <a:rPr sz="3200" spc="-45" dirty="0">
                <a:latin typeface="Algerian" panose="04020705040A02060702" pitchFamily="82" charset="0"/>
              </a:rPr>
              <a:t> </a:t>
            </a:r>
            <a:r>
              <a:rPr sz="3200" dirty="0">
                <a:latin typeface="Algerian" panose="04020705040A02060702" pitchFamily="82" charset="0"/>
              </a:rPr>
              <a:t>U</a:t>
            </a:r>
            <a:r>
              <a:rPr sz="3200" spc="10" dirty="0">
                <a:latin typeface="Algerian" panose="04020705040A02060702" pitchFamily="82" charset="0"/>
              </a:rPr>
              <a:t>S</a:t>
            </a:r>
            <a:r>
              <a:rPr sz="3200" spc="-25" dirty="0">
                <a:latin typeface="Algerian" panose="04020705040A02060702" pitchFamily="82" charset="0"/>
              </a:rPr>
              <a:t>E</a:t>
            </a:r>
            <a:r>
              <a:rPr sz="3200" spc="-10" dirty="0">
                <a:latin typeface="Algerian" panose="04020705040A02060702" pitchFamily="82" charset="0"/>
              </a:rPr>
              <a:t>R</a:t>
            </a:r>
            <a:r>
              <a:rPr sz="3200" spc="5" dirty="0">
                <a:latin typeface="Algerian" panose="04020705040A02060702" pitchFamily="82" charset="0"/>
              </a:rPr>
              <a:t>S?</a:t>
            </a:r>
            <a:endParaRPr sz="320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3ABD2-4D4E-812D-7F62-FBEBD200947E}"/>
              </a:ext>
            </a:extLst>
          </p:cNvPr>
          <p:cNvSpPr txBox="1"/>
          <p:nvPr/>
        </p:nvSpPr>
        <p:spPr>
          <a:xfrm>
            <a:off x="1143000" y="2133600"/>
            <a:ext cx="5439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Student(</a:t>
            </a:r>
            <a:r>
              <a:rPr lang="en-US" b="1" dirty="0" err="1">
                <a:solidFill>
                  <a:schemeClr val="bg1"/>
                </a:solidFill>
              </a:rPr>
              <a:t>academic,projects,resumes,bio</a:t>
            </a:r>
            <a:r>
              <a:rPr lang="en-US" b="1" dirty="0">
                <a:solidFill>
                  <a:schemeClr val="bg1"/>
                </a:solidFill>
              </a:rPr>
              <a:t>-data).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Job seekers(to share with recruiters).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Freelancers(to show clients).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Researches(to showcase publications and research).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lgerian" panose="04020705040A02060702" pitchFamily="82" charset="0"/>
              </a:rPr>
              <a:t>TOOLS AND TECHNIQUES</a:t>
            </a:r>
            <a:endParaRPr sz="3600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3A619F-18D7-2259-8C05-1DE5309B244A}"/>
              </a:ext>
            </a:extLst>
          </p:cNvPr>
          <p:cNvSpPr txBox="1"/>
          <p:nvPr/>
        </p:nvSpPr>
        <p:spPr>
          <a:xfrm>
            <a:off x="3352800" y="2209800"/>
            <a:ext cx="7258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HTML-&gt;Structure(</a:t>
            </a:r>
            <a:r>
              <a:rPr lang="en-US" b="1" dirty="0" err="1">
                <a:solidFill>
                  <a:schemeClr val="bg1"/>
                </a:solidFill>
              </a:rPr>
              <a:t>pages,section</a:t>
            </a:r>
            <a:r>
              <a:rPr lang="en-US" b="1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CSS-&gt;Styling(</a:t>
            </a:r>
            <a:r>
              <a:rPr lang="en-US" b="1" dirty="0" err="1">
                <a:solidFill>
                  <a:schemeClr val="bg1"/>
                </a:solidFill>
              </a:rPr>
              <a:t>colors,layouts,responsiveness</a:t>
            </a:r>
            <a:r>
              <a:rPr lang="en-US" b="1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JavaScript-&gt;Interactive(navigation </a:t>
            </a:r>
            <a:r>
              <a:rPr lang="en-US" b="1" dirty="0" err="1">
                <a:solidFill>
                  <a:schemeClr val="bg1"/>
                </a:solidFill>
              </a:rPr>
              <a:t>menu,animations,forms,validation</a:t>
            </a:r>
            <a:r>
              <a:rPr lang="en-US" b="1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Mention code editor(VS CODE)or CODEPEN and hosting(</a:t>
            </a:r>
            <a:r>
              <a:rPr lang="en-US" b="1" dirty="0" err="1">
                <a:solidFill>
                  <a:schemeClr val="bg1"/>
                </a:solidFill>
              </a:rPr>
              <a:t>GitHug</a:t>
            </a:r>
            <a:r>
              <a:rPr lang="en-US" b="1" dirty="0">
                <a:solidFill>
                  <a:schemeClr val="bg1"/>
                </a:solidFill>
              </a:rPr>
              <a:t>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lgerian" panose="04020705040A02060702" pitchFamily="82" charset="0"/>
                <a:cs typeface="Trebuchet MS"/>
              </a:rPr>
              <a:t>PORTFOLIO DESIGN AND LAYOUT</a:t>
            </a:r>
            <a:endParaRPr sz="4000" dirty="0"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6CAD9-13B3-7A4C-6EFD-73E101B88F5E}"/>
              </a:ext>
            </a:extLst>
          </p:cNvPr>
          <p:cNvSpPr txBox="1"/>
          <p:nvPr/>
        </p:nvSpPr>
        <p:spPr>
          <a:xfrm>
            <a:off x="1295400" y="1600200"/>
            <a:ext cx="45529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Section included.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Home/About 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Projects.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Skills.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Contact.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Responsive Layout(</a:t>
            </a:r>
            <a:r>
              <a:rPr lang="en-US" b="1" dirty="0" err="1">
                <a:solidFill>
                  <a:schemeClr val="bg1"/>
                </a:solidFill>
              </a:rPr>
              <a:t>Mobile+desktop</a:t>
            </a:r>
            <a:r>
              <a:rPr lang="en-US" b="1" dirty="0">
                <a:solidFill>
                  <a:schemeClr val="bg1"/>
                </a:solidFill>
              </a:rPr>
              <a:t>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52C8E-5AC7-8B15-0B9F-F4B0EC43C0B0}"/>
              </a:ext>
            </a:extLst>
          </p:cNvPr>
          <p:cNvSpPr txBox="1"/>
          <p:nvPr/>
        </p:nvSpPr>
        <p:spPr>
          <a:xfrm>
            <a:off x="1524000" y="2438400"/>
            <a:ext cx="4645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Navigation bar with smooth scrolling.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Project showcase with images/details.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Interactive elements(hover </a:t>
            </a:r>
            <a:r>
              <a:rPr lang="en-US" dirty="0" err="1">
                <a:solidFill>
                  <a:schemeClr val="bg1"/>
                </a:solidFill>
              </a:rPr>
              <a:t>effects,animations</a:t>
            </a:r>
            <a:r>
              <a:rPr lang="en-US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Contact form(with validation).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371</TotalTime>
  <Words>363</Words>
  <Application>Microsoft Office PowerPoint</Application>
  <PresentationFormat>Widescreen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Calibri</vt:lpstr>
      <vt:lpstr>Century Schoolbook</vt:lpstr>
      <vt:lpstr>Courier New</vt:lpstr>
      <vt:lpstr>Roboto</vt:lpstr>
      <vt:lpstr>Times New Roman</vt:lpstr>
      <vt:lpstr>Trebuchet MS</vt:lpstr>
      <vt:lpstr>Tw Cen MT</vt:lpstr>
      <vt:lpstr>Wingdings</vt:lpstr>
      <vt:lpstr>Circuit</vt:lpstr>
      <vt:lpstr>Digital Portfolio  </vt:lpstr>
      <vt:lpstr>PROJECT TITLE</vt:lpstr>
      <vt:lpstr>AGENDA</vt:lpstr>
      <vt:lpstr>PROBLEMSTATEMENT</vt:lpstr>
      <vt:lpstr>PROJECTOVERVIEW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Vimal Deepa</cp:lastModifiedBy>
  <cp:revision>23</cp:revision>
  <dcterms:created xsi:type="dcterms:W3CDTF">2024-03-29T15:07:22Z</dcterms:created>
  <dcterms:modified xsi:type="dcterms:W3CDTF">2025-09-01T12:08:51Z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