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8/28/2025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1045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95521" y="3176678"/>
            <a:ext cx="8610599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Sivagangai 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4131050500122040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asanm10524131050500122040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Periyar Arts college, cuddalore /Annamalai university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文本框"/>
          <p:cNvSpPr txBox="1"/>
          <p:nvPr/>
        </p:nvSpPr>
        <p:spPr>
          <a:xfrm rot="0">
            <a:off x="8561770" y="2232659"/>
            <a:ext cx="4688701" cy="39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"/>
          <p:cNvSpPr/>
          <p:nvPr/>
        </p:nvSpPr>
        <p:spPr>
          <a:xfrm rot="0">
            <a:off x="752474" y="6486037"/>
            <a:ext cx="1773554" cy="1619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2743200" y="2354703"/>
            <a:ext cx="8534019" cy="1031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84359" y="2311904"/>
            <a:ext cx="7823282" cy="454609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813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曲线"/>
          <p:cNvSpPr/>
          <p:nvPr/>
        </p:nvSpPr>
        <p:spPr>
          <a:xfrm rot="0">
            <a:off x="6912071" y="191144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5" name="矩形"/>
          <p:cNvSpPr/>
          <p:nvPr/>
        </p:nvSpPr>
        <p:spPr>
          <a:xfrm rot="0">
            <a:off x="3714693" y="2476462"/>
            <a:ext cx="4762427" cy="1005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Final summary Benefits to society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7150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192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6135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260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3714693" y="2476462"/>
            <a:ext cx="4762427" cy="2529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4135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3714693" y="2476462"/>
            <a:ext cx="4762427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summary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What your portfolio contains (About Me, Projects, Skills, Contact).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Main idea: Showcase personal achievements, skills, and projects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626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3714693" y="2476462"/>
            <a:ext cx="4762427" cy="2529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(academic projects, resumes).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Job seekers (to share with recruiters).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Freelancers (to show clients).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Professionals (to highlight experience and achievements).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22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714693" y="2476462"/>
            <a:ext cx="4762427" cy="2834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Structure (pages, sections).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Styling (colors, layouts, responsiveness).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 Interactivity (navigation menu, animations, form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Mention code editor (VS Code) or CODEPEN and hosting platform (GitHub Pages)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7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矩形"/>
          <p:cNvSpPr/>
          <p:nvPr/>
        </p:nvSpPr>
        <p:spPr>
          <a:xfrm rot="0">
            <a:off x="739774" y="291147"/>
            <a:ext cx="8794750" cy="686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0" name="矩形"/>
          <p:cNvSpPr/>
          <p:nvPr/>
        </p:nvSpPr>
        <p:spPr>
          <a:xfrm rot="0">
            <a:off x="3714693" y="2476462"/>
            <a:ext cx="4762427" cy="344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Sections included: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Home/About 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layout (mobile + desktop view).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9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5" name="矩形"/>
          <p:cNvSpPr/>
          <p:nvPr/>
        </p:nvSpPr>
        <p:spPr>
          <a:xfrm rot="0">
            <a:off x="3714693" y="2476462"/>
            <a:ext cx="4762427" cy="3749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 AND FUNCTIONALITY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 bar with smooth scrolling.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showcase with images/details.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Interactive elements (hover effects, animations).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form (with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 for all devices.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2025-09-01T05:19:17Z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dedad12f35054fc5bff52c70658dc52e</vt:lpwstr>
  </property>
</Properties>
</file>