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fandango.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704347" y="1636063"/>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SASIKUMAR.A-8144-Sudharsan Engineering College-Civil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8251723" cy="4673324"/>
          </a:xfrm>
        </p:spPr>
        <p:txBody>
          <a:bodyPr>
            <a:normAutofit/>
          </a:bodyPr>
          <a:lstStyle/>
          <a:p>
            <a:pPr algn="l">
              <a:buFont typeface="Arial" panose="020B0604020202020204" pitchFamily="34" charset="0"/>
              <a:buChar char="•"/>
            </a:pPr>
            <a:r>
              <a:rPr lang="en-IN" sz="2400" b="0" i="0" dirty="0">
                <a:solidFill>
                  <a:srgbClr val="0D0D0D"/>
                </a:solidFill>
                <a:effectLst/>
                <a:highlight>
                  <a:srgbClr val="FFFFFF"/>
                </a:highlight>
                <a:latin typeface="Söhne"/>
              </a:rPr>
              <a:t>Fandango. (</a:t>
            </a:r>
            <a:r>
              <a:rPr lang="en-IN" sz="2400" b="0" i="0" u="none" strike="noStrike" dirty="0">
                <a:solidFill>
                  <a:srgbClr val="0D0D0D"/>
                </a:solidFill>
                <a:effectLst/>
                <a:highlight>
                  <a:srgbClr val="FFFFFF"/>
                </a:highlight>
                <a:latin typeface="Söhne"/>
                <a:hlinkClick r:id="rId2"/>
              </a:rPr>
              <a:t>https://www.fandango.com/</a:t>
            </a:r>
            <a:r>
              <a:rPr lang="en-IN" sz="2400" b="0" i="0" dirty="0">
                <a:solidFill>
                  <a:srgbClr val="0D0D0D"/>
                </a:solidFill>
                <a:effectLst/>
                <a:highlight>
                  <a:srgbClr val="FFFFFF"/>
                </a:highlight>
                <a:latin typeface="Söhne"/>
              </a:rPr>
              <a:t>)</a:t>
            </a:r>
          </a:p>
          <a:p>
            <a:pPr marL="0" indent="0" algn="l">
              <a:buNone/>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Sentiment Analysis and Opinion Mining. Synthesis Lectures on Human Language Technologies, 5(1), 1-167.McKinney, W. (2017). Python for Data Analysis. O'Reilly Media.</a:t>
            </a:r>
          </a:p>
          <a:p>
            <a:pPr marL="305435" indent="-305435"/>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32261" y="1884031"/>
            <a:ext cx="10873933"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32452"/>
            <a:ext cx="7016812" cy="4673324"/>
          </a:xfrm>
        </p:spPr>
        <p:txBody>
          <a:bodyPr>
            <a:normAutofit/>
          </a:bodyPr>
          <a:lstStyle/>
          <a:p>
            <a:pPr marL="305435" indent="-305435"/>
            <a:r>
              <a:rPr lang="en-US" sz="2400" dirty="0">
                <a:latin typeface="Times New Roman" panose="02020603050405020304" pitchFamily="18" charset="0"/>
                <a:cs typeface="Times New Roman" panose="02020603050405020304" pitchFamily="18" charset="0"/>
              </a:rPr>
              <a:t>Fandango, a popular movie ticketing platform, has faced scrutiny in the past due to discrepancies in its movie ratings. </a:t>
            </a:r>
          </a:p>
          <a:p>
            <a:pPr marL="305435" indent="-305435"/>
            <a:r>
              <a:rPr lang="en-US" sz="2400" dirty="0">
                <a:latin typeface="Times New Roman" panose="02020603050405020304" pitchFamily="18" charset="0"/>
                <a:cs typeface="Times New Roman" panose="02020603050405020304" pitchFamily="18" charset="0"/>
              </a:rPr>
              <a:t>While users may trust the ratings displayed on the platform to make informed decisions about which movies to watch, there have been allegations that Fandango's ratings are inflated or biased. This issue undermines the credibility of the platform and can mislead consumers.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8749463" cy="4087937"/>
          </a:xfrm>
        </p:spPr>
        <p:txBody>
          <a:bodyPr vert="horz" lIns="91440" tIns="45720" rIns="91440" bIns="45720" rtlCol="0" anchor="ctr">
            <a:noAutofit/>
          </a:bodyPr>
          <a:lstStyle/>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DADAFB38-8B6E-EF3E-7EA0-520DAA3A34B6}"/>
              </a:ext>
            </a:extLst>
          </p:cNvPr>
          <p:cNvSpPr txBox="1"/>
          <p:nvPr/>
        </p:nvSpPr>
        <p:spPr>
          <a:xfrm>
            <a:off x="675461" y="1682685"/>
            <a:ext cx="9920268" cy="2795958"/>
          </a:xfrm>
          <a:prstGeom prst="rect">
            <a:avLst/>
          </a:prstGeom>
          <a:noFill/>
        </p:spPr>
        <p:txBody>
          <a:bodyPr wrap="square">
            <a:spAutoFit/>
          </a:bodyPr>
          <a:lstStyle/>
          <a:p>
            <a:pPr algn="l">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proposed system aims to analyze the movie rating data provided by Fandango to identify any discrepancies or biases.</a:t>
            </a:r>
          </a:p>
          <a:p>
            <a:pPr algn="l">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By implementing an algorithmic approach, the system will scrutinize the rating distribution, user reviews, and other relevant factors to assess the accuracy and fairness of Fandango's ratings.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7997200" cy="4363483"/>
          </a:xfrm>
        </p:spPr>
        <p:txBody>
          <a:bodyPr>
            <a:normAutofit fontScale="85000" lnSpcReduction="10000"/>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Data Collection: Gather movie rating data from Fandango's API or web scraping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techniques.Data</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Preprocessing: Clean the data, handle missing values, and ensure consistency</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.Exploratory Data Analysis: Analyze the distribution of ratings, user demographics, and any anomalies.</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Algorithm Development: Develop algorithms to detect discrepancies, bias, or anomalies in the rating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data.Model</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Training: Train the algorithms on historical data to learn patterns and trends.</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Validation and Testing: Validate the models using cross-validation techniques and test against new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data.Deployment</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Implement the system as a web application or API for real-time analysis of Fandango's movie ratings.</a:t>
            </a:r>
            <a:endParaRPr lang="en-IN" sz="24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7893505" cy="4673324"/>
          </a:xfrm>
        </p:spPr>
        <p:txBody>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Rating Discrepancy Detection Algorithm: Utilize statistical methods such as outlier detection, sentiment analysis, and comparison with external rating sources to identify discrepancies.</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Deployment: Deploy the algorithm either as a standalone tool or integrate it into Fandango's existing infrastructure for continuous monitoring of rating discrepancies.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967304"/>
            <a:ext cx="8063187" cy="4673324"/>
          </a:xfrm>
        </p:spPr>
        <p:txBody>
          <a:bodyPr>
            <a:normAutofit/>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Upon implementation and analysis, the system will provide insights into the consistency and reliability of Fandango's movie ratings. </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It will highlight any discrepancies or biases present in the data, allowing for transparency and informed decision-making for consumers.</a:t>
            </a:r>
            <a:endParaRPr lang="en-IN" sz="2400" dirty="0"/>
          </a:p>
        </p:txBody>
      </p:sp>
      <p:pic>
        <p:nvPicPr>
          <p:cNvPr id="6" name="Picture 5">
            <a:extLst>
              <a:ext uri="{FF2B5EF4-FFF2-40B4-BE49-F238E27FC236}">
                <a16:creationId xmlns:a16="http://schemas.microsoft.com/office/drawing/2014/main" id="{65A5C343-6152-D4A7-33B4-C56E311746DC}"/>
              </a:ext>
            </a:extLst>
          </p:cNvPr>
          <p:cNvPicPr>
            <a:picLocks noChangeAspect="1"/>
          </p:cNvPicPr>
          <p:nvPr/>
        </p:nvPicPr>
        <p:blipFill>
          <a:blip r:embed="rId2"/>
          <a:stretch>
            <a:fillRect/>
          </a:stretch>
        </p:blipFill>
        <p:spPr>
          <a:xfrm>
            <a:off x="8172881" y="2881386"/>
            <a:ext cx="3437927" cy="275924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7752103" cy="4673324"/>
          </a:xfrm>
        </p:spPr>
        <p:txBody>
          <a:bodyPr>
            <a:normAutofit fontScale="85000" lnSpcReduction="10000"/>
          </a:bodyPr>
          <a:lstStyle/>
          <a:p>
            <a:pPr algn="l">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analysis conducted by the system will shed light on the integrity of Fandango's movie ratings and help address any concerns regarding inflated or biased ratings. </a:t>
            </a:r>
          </a:p>
          <a:p>
            <a:pPr algn="l">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By fostering transparency and accountability, the system aims to enhance consumer trust in Fandango's platform. </a:t>
            </a:r>
          </a:p>
          <a:p>
            <a:pPr algn="l">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analysis conducted by the system will shed light on the integrity of Fandango's movie ratings and help address any concerns regarding inflated or biased ratings. By fostering transparency and accountability, the system aims to enhance consumer trust in Fandango's platform.</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446C05A6-60ED-4093-370D-D0E22A3A4610}"/>
              </a:ext>
            </a:extLst>
          </p:cNvPr>
          <p:cNvSpPr txBox="1"/>
          <p:nvPr/>
        </p:nvSpPr>
        <p:spPr>
          <a:xfrm>
            <a:off x="279534" y="1420768"/>
            <a:ext cx="8628796" cy="5011949"/>
          </a:xfrm>
          <a:prstGeom prst="rect">
            <a:avLst/>
          </a:prstGeom>
          <a:noFill/>
        </p:spPr>
        <p:txBody>
          <a:bodyPr wrap="square">
            <a:spAutoFit/>
          </a:bodyPr>
          <a:lstStyle/>
          <a:p>
            <a:pPr algn="l">
              <a:lnSpc>
                <a:spcPct val="150000"/>
              </a:lnSpc>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Enhanced Algorithm: Continuously improve the algorithm to adapt to evolving rating patterns and user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behaviors.Integration</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with</a:t>
            </a:r>
          </a:p>
          <a:p>
            <a:pPr algn="l">
              <a:lnSpc>
                <a:spcPct val="150000"/>
              </a:lnSpc>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External Data Sources: Incorporate data from other movie rating platforms or critics to provide a comprehensive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analysis.User</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Feedback Analysis: Implement mechanisms to incorporate user feedback and preferences into the rating </a:t>
            </a:r>
            <a:r>
              <a:rPr lang="en-US" sz="2400" b="0" i="0" err="1">
                <a:solidFill>
                  <a:srgbClr val="0D0D0D"/>
                </a:solidFill>
                <a:effectLst/>
                <a:highlight>
                  <a:srgbClr val="FFFFFF"/>
                </a:highlight>
                <a:latin typeface="Times New Roman" panose="02020603050405020304" pitchFamily="18" charset="0"/>
                <a:cs typeface="Times New Roman" panose="02020603050405020304" pitchFamily="18" charset="0"/>
              </a:rPr>
              <a:t>analysis</a:t>
            </a:r>
            <a:r>
              <a:rPr lang="en-US" sz="2400" b="0" i="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lnSpc>
                <a:spcPct val="150000"/>
              </a:lnSpc>
            </a:pPr>
            <a:r>
              <a:rPr lang="en-US" sz="2400" b="0" i="0">
                <a:solidFill>
                  <a:srgbClr val="0D0D0D"/>
                </a:solidFill>
                <a:effectLst/>
                <a:highlight>
                  <a:srgbClr val="FFFFFF"/>
                </a:highlight>
                <a:latin typeface="Times New Roman" panose="02020603050405020304" pitchFamily="18" charset="0"/>
                <a:cs typeface="Times New Roman" panose="02020603050405020304" pitchFamily="18" charset="0"/>
              </a:rPr>
              <a:t>Collaboration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with Fandango: Collaborate with Fandango to integrate the system directly into their platform for real-time rating monitoring and transparency.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586</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 2</vt:lpstr>
      <vt:lpstr>DividendVTI</vt:lpstr>
      <vt:lpstr>Fandango movie rating discrepancy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 Percy</cp:lastModifiedBy>
  <cp:revision>30</cp:revision>
  <dcterms:created xsi:type="dcterms:W3CDTF">2021-05-26T16:50:10Z</dcterms:created>
  <dcterms:modified xsi:type="dcterms:W3CDTF">2024-04-12T06:41:29Z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