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3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6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 </a:t>
            </a:r>
            <a:endParaRPr dirty="0" sz="2400" lang="en-IN"/>
          </a:p>
        </p:txBody>
      </p:sp>
      <p:sp>
        <p:nvSpPr>
          <p:cNvPr id="1048637" name=""/>
          <p:cNvSpPr txBox="1"/>
          <p:nvPr/>
        </p:nvSpPr>
        <p:spPr>
          <a:xfrm>
            <a:off x="4586287" y="3314150"/>
            <a:ext cx="4000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5753837" y="3569419"/>
            <a:ext cx="5027513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8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39" name=""/>
          <p:cNvSpPr txBox="1"/>
          <p:nvPr/>
        </p:nvSpPr>
        <p:spPr>
          <a:xfrm>
            <a:off x="6781350" y="4299671"/>
            <a:ext cx="521676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NUSAMY </a:t>
            </a:r>
            <a:r>
              <a:rPr sz="2800" lang="en-US">
                <a:solidFill>
                  <a:srgbClr val="000000"/>
                </a:solidFill>
              </a:rPr>
              <a:t>NADAR </a:t>
            </a:r>
            <a:r>
              <a:rPr sz="2800" lang="en-US">
                <a:solidFill>
                  <a:srgbClr val="000000"/>
                </a:solidFill>
              </a:rPr>
              <a:t>COLLEGE </a:t>
            </a:r>
            <a:r>
              <a:rPr sz="2800" lang="en-US">
                <a:solidFill>
                  <a:srgbClr val="000000"/>
                </a:solidFill>
              </a:rPr>
              <a:t>OF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358242" y="1695449"/>
            <a:ext cx="9223908" cy="38633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portfolio website project provides a professional and effective platform for showcasing personal and professional achievements. It bridges the gap between traditional resumes and modern digital expectations by offering a visually appealing, interactive, and easily accessible portfolio. With the right design, tools, and features, the project helps individuals stand out in their field, attract new opportunities, and build a strong digital presence.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"/>
          <p:cNvSpPr txBox="1"/>
          <p:nvPr/>
        </p:nvSpPr>
        <p:spPr>
          <a:xfrm>
            <a:off x="193177" y="490928"/>
            <a:ext cx="4000000" cy="815339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GitHub 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k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6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 rot="21600000">
            <a:off x="703261" y="2311716"/>
            <a:ext cx="823331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Problem Statement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 today’s competitive environment, individuals and professionals need a digital presence to showcase their skills, experience, and achievements. Traditional resumes are static and lack interactivity, making it difficult to demonstrate real projects effectively. A personal portfolio website solves this by providing a dynamic, easily accessible platform to present one’s work to recruiters, clients, or collaborators.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676275" y="2019299"/>
            <a:ext cx="750563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project is a responsive and interactive Portfolio Website designed to highlight professional skills, education, projects, and achievements. The website serves as a personal brand identity and provides potential employers or clients with a clear view of capabilities and expertise.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29" name=""/>
          <p:cNvSpPr txBox="1"/>
          <p:nvPr/>
        </p:nvSpPr>
        <p:spPr>
          <a:xfrm>
            <a:off x="699451" y="2068956"/>
            <a:ext cx="743655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Job seekers looking to present their resumes and projects online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Freelancers showcasing their services and past work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Students applying for internships and higher studies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Professionals seeking to build an online personal brand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2418467" y="1661478"/>
            <a:ext cx="7902822" cy="45491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Frontend: HTML5, CSS3, JavaScript, React.js (for interactive UI)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Styling: Tailwind CSS / Bootstrap for responsive design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Backend (optional): Node.js, Express.js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Database (optional): MongoDB / Firebase for storing contact form submissions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Version Control: Git &amp; GitHub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Hosting: GitHub Pages, Netlify, or Vercel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"/>
          <p:cNvSpPr txBox="1"/>
          <p:nvPr/>
        </p:nvSpPr>
        <p:spPr>
          <a:xfrm>
            <a:off x="739774" y="1285307"/>
            <a:ext cx="7573427" cy="49682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Home Page: Introduction with name, tagline, and call-to-action button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About Section: Profile summary, education, skills, and certifications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Projects Section: Showcase of completed projects with images, descriptions, and links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Resume Section: Downloadable CV and experience timeline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Section: Contact form, email, and social media links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Footer: Copyright and quick links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755331" y="1406191"/>
            <a:ext cx="8042425" cy="49682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Responsive design for desktop, tablet, and mobile views.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Smooth navigation with a fixed navbar and scroll animations.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Interactive project showcase with hover effects and lightbox galleries.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Downloadable resume button.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Contact form with email integration.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SEO optimization for better visibility in search engines.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Dark mode / light mode toggle (optional).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2025-09-04T06:17:11Z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e10df0c3676a4e79b3d584991ce907b8</vt:lpwstr>
  </property>
</Properties>
</file>