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E2C6FD-FC7A-41A9-AF3B-90EC74D09499}" v="172" dt="2025-04-30T07:12:5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70" autoAdjust="0"/>
  </p:normalViewPr>
  <p:slideViewPr>
    <p:cSldViewPr snapToGrid="0">
      <p:cViewPr varScale="1">
        <p:scale>
          <a:sx n="65" d="100"/>
          <a:sy n="65" d="100"/>
        </p:scale>
        <p:origin x="62" y="1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ert Solheim" userId="9b782ae5-89d0-4f70-9c32-6938a2dcbba8" providerId="ADAL" clId="{43E2C6FD-FC7A-41A9-AF3B-90EC74D09499}"/>
    <pc:docChg chg="undo custSel addSld delSld modSld">
      <pc:chgData name="Sivert Solheim" userId="9b782ae5-89d0-4f70-9c32-6938a2dcbba8" providerId="ADAL" clId="{43E2C6FD-FC7A-41A9-AF3B-90EC74D09499}" dt="2025-04-30T07:12:59.887" v="199"/>
      <pc:docMkLst>
        <pc:docMk/>
      </pc:docMkLst>
      <pc:sldChg chg="del">
        <pc:chgData name="Sivert Solheim" userId="9b782ae5-89d0-4f70-9c32-6938a2dcbba8" providerId="ADAL" clId="{43E2C6FD-FC7A-41A9-AF3B-90EC74D09499}" dt="2025-04-30T07:11:15.407" v="187" actId="2696"/>
        <pc:sldMkLst>
          <pc:docMk/>
          <pc:sldMk cId="2606847274" sldId="258"/>
        </pc:sldMkLst>
      </pc:sldChg>
      <pc:sldChg chg="addSp delSp modSp new del mod setBg">
        <pc:chgData name="Sivert Solheim" userId="9b782ae5-89d0-4f70-9c32-6938a2dcbba8" providerId="ADAL" clId="{43E2C6FD-FC7A-41A9-AF3B-90EC74D09499}" dt="2025-04-30T07:12:13.626" v="197" actId="2696"/>
        <pc:sldMkLst>
          <pc:docMk/>
          <pc:sldMk cId="2016722965" sldId="259"/>
        </pc:sldMkLst>
        <pc:spChg chg="add mod">
          <ac:chgData name="Sivert Solheim" userId="9b782ae5-89d0-4f70-9c32-6938a2dcbba8" providerId="ADAL" clId="{43E2C6FD-FC7A-41A9-AF3B-90EC74D09499}" dt="2025-04-27T09:47:51.940" v="180" actId="1076"/>
          <ac:spMkLst>
            <pc:docMk/>
            <pc:sldMk cId="2016722965" sldId="259"/>
            <ac:spMk id="20" creationId="{B8C8EACF-31A7-AE8D-101D-56CFCD39440D}"/>
          </ac:spMkLst>
        </pc:spChg>
        <pc:spChg chg="add mod">
          <ac:chgData name="Sivert Solheim" userId="9b782ae5-89d0-4f70-9c32-6938a2dcbba8" providerId="ADAL" clId="{43E2C6FD-FC7A-41A9-AF3B-90EC74D09499}" dt="2025-04-27T10:08:37.364" v="186" actId="164"/>
          <ac:spMkLst>
            <pc:docMk/>
            <pc:sldMk cId="2016722965" sldId="259"/>
            <ac:spMk id="22" creationId="{34CEFE5C-8577-238C-D0FC-8205E7581F7A}"/>
          </ac:spMkLst>
        </pc:spChg>
        <pc:spChg chg="add mod">
          <ac:chgData name="Sivert Solheim" userId="9b782ae5-89d0-4f70-9c32-6938a2dcbba8" providerId="ADAL" clId="{43E2C6FD-FC7A-41A9-AF3B-90EC74D09499}" dt="2025-04-27T10:08:37.364" v="186" actId="164"/>
          <ac:spMkLst>
            <pc:docMk/>
            <pc:sldMk cId="2016722965" sldId="259"/>
            <ac:spMk id="23" creationId="{45EDE6EE-0CE3-FAD2-0AEA-88D9784CAE84}"/>
          </ac:spMkLst>
        </pc:spChg>
        <pc:grpChg chg="add mod ord">
          <ac:chgData name="Sivert Solheim" userId="9b782ae5-89d0-4f70-9c32-6938a2dcbba8" providerId="ADAL" clId="{43E2C6FD-FC7A-41A9-AF3B-90EC74D09499}" dt="2025-04-27T09:47:51.940" v="180" actId="1076"/>
          <ac:grpSpMkLst>
            <pc:docMk/>
            <pc:sldMk cId="2016722965" sldId="259"/>
            <ac:grpSpMk id="17" creationId="{AAB33014-35D6-FA04-3D67-B21BE139F496}"/>
          </ac:grpSpMkLst>
        </pc:grpChg>
        <pc:grpChg chg="add mod">
          <ac:chgData name="Sivert Solheim" userId="9b782ae5-89d0-4f70-9c32-6938a2dcbba8" providerId="ADAL" clId="{43E2C6FD-FC7A-41A9-AF3B-90EC74D09499}" dt="2025-04-27T10:08:37.364" v="186" actId="164"/>
          <ac:grpSpMkLst>
            <pc:docMk/>
            <pc:sldMk cId="2016722965" sldId="259"/>
            <ac:grpSpMk id="21" creationId="{049B6B07-6FD7-6952-5CDB-33ECDE32257B}"/>
          </ac:grpSpMkLst>
        </pc:grpChg>
        <pc:grpChg chg="add mod">
          <ac:chgData name="Sivert Solheim" userId="9b782ae5-89d0-4f70-9c32-6938a2dcbba8" providerId="ADAL" clId="{43E2C6FD-FC7A-41A9-AF3B-90EC74D09499}" dt="2025-04-27T10:08:37.364" v="186" actId="164"/>
          <ac:grpSpMkLst>
            <pc:docMk/>
            <pc:sldMk cId="2016722965" sldId="259"/>
            <ac:grpSpMk id="24" creationId="{7C561863-BB5E-69A0-6D91-1B98882EBD85}"/>
          </ac:grpSpMkLst>
        </pc:grpChg>
        <pc:picChg chg="add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9" creationId="{AC175FFF-927A-B7BE-B951-3553C305F671}"/>
          </ac:picMkLst>
        </pc:picChg>
        <pc:picChg chg="add del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028" creationId="{40F4AB12-96C3-0239-939D-A6F69F5208D5}"/>
          </ac:picMkLst>
        </pc:picChg>
        <pc:picChg chg="add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034" creationId="{478FA20B-636E-F9CC-B5E2-E1EDA12624A8}"/>
          </ac:picMkLst>
        </pc:picChg>
        <pc:picChg chg="add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036" creationId="{65D81DA7-85A9-BE6D-A53C-A9F068A584ED}"/>
          </ac:picMkLst>
        </pc:picChg>
        <pc:picChg chg="add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038" creationId="{9691B5C2-BCA0-BA2C-B9E2-03DCCF9F6D14}"/>
          </ac:picMkLst>
        </pc:picChg>
        <pc:picChg chg="add del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040" creationId="{B37197A9-16C8-8D22-FFC8-0680647F9273}"/>
          </ac:picMkLst>
        </pc:picChg>
        <pc:picChg chg="add del mod">
          <ac:chgData name="Sivert Solheim" userId="9b782ae5-89d0-4f70-9c32-6938a2dcbba8" providerId="ADAL" clId="{43E2C6FD-FC7A-41A9-AF3B-90EC74D09499}" dt="2025-04-27T09:47:51.940" v="180" actId="1076"/>
          <ac:picMkLst>
            <pc:docMk/>
            <pc:sldMk cId="2016722965" sldId="259"/>
            <ac:picMk id="1042" creationId="{786F86EB-230F-E6E7-5FD5-9394393D03BC}"/>
          </ac:picMkLst>
        </pc:picChg>
      </pc:sldChg>
      <pc:sldChg chg="addSp delSp modSp new mod">
        <pc:chgData name="Sivert Solheim" userId="9b782ae5-89d0-4f70-9c32-6938a2dcbba8" providerId="ADAL" clId="{43E2C6FD-FC7A-41A9-AF3B-90EC74D09499}" dt="2025-04-30T07:12:59.887" v="199"/>
        <pc:sldMkLst>
          <pc:docMk/>
          <pc:sldMk cId="2870516593" sldId="260"/>
        </pc:sldMkLst>
        <pc:spChg chg="del">
          <ac:chgData name="Sivert Solheim" userId="9b782ae5-89d0-4f70-9c32-6938a2dcbba8" providerId="ADAL" clId="{43E2C6FD-FC7A-41A9-AF3B-90EC74D09499}" dt="2025-04-30T07:11:34.724" v="190" actId="478"/>
          <ac:spMkLst>
            <pc:docMk/>
            <pc:sldMk cId="2870516593" sldId="260"/>
            <ac:spMk id="2" creationId="{91E8AFF3-00C9-A203-D68D-B9F030957B12}"/>
          </ac:spMkLst>
        </pc:spChg>
        <pc:spChg chg="del">
          <ac:chgData name="Sivert Solheim" userId="9b782ae5-89d0-4f70-9c32-6938a2dcbba8" providerId="ADAL" clId="{43E2C6FD-FC7A-41A9-AF3B-90EC74D09499}" dt="2025-04-30T07:11:34.162" v="189" actId="478"/>
          <ac:spMkLst>
            <pc:docMk/>
            <pc:sldMk cId="2870516593" sldId="260"/>
            <ac:spMk id="3" creationId="{5B610202-D754-860D-66DD-3BBFF666F872}"/>
          </ac:spMkLst>
        </pc:spChg>
        <pc:spChg chg="add mod">
          <ac:chgData name="Sivert Solheim" userId="9b782ae5-89d0-4f70-9c32-6938a2dcbba8" providerId="ADAL" clId="{43E2C6FD-FC7A-41A9-AF3B-90EC74D09499}" dt="2025-04-30T07:12:01.499" v="196" actId="1076"/>
          <ac:spMkLst>
            <pc:docMk/>
            <pc:sldMk cId="2870516593" sldId="260"/>
            <ac:spMk id="6" creationId="{6C7E455D-133D-55FC-D54B-9CF10F971255}"/>
          </ac:spMkLst>
        </pc:spChg>
        <pc:spChg chg="add mod">
          <ac:chgData name="Sivert Solheim" userId="9b782ae5-89d0-4f70-9c32-6938a2dcbba8" providerId="ADAL" clId="{43E2C6FD-FC7A-41A9-AF3B-90EC74D09499}" dt="2025-04-30T07:12:01.499" v="196" actId="1076"/>
          <ac:spMkLst>
            <pc:docMk/>
            <pc:sldMk cId="2870516593" sldId="260"/>
            <ac:spMk id="8" creationId="{45EDE6EE-0CE3-FAD2-0AEA-88D9784CAE84}"/>
          </ac:spMkLst>
        </pc:spChg>
        <pc:spChg chg="add mod">
          <ac:chgData name="Sivert Solheim" userId="9b782ae5-89d0-4f70-9c32-6938a2dcbba8" providerId="ADAL" clId="{43E2C6FD-FC7A-41A9-AF3B-90EC74D09499}" dt="2025-04-30T07:12:01.499" v="196" actId="1076"/>
          <ac:spMkLst>
            <pc:docMk/>
            <pc:sldMk cId="2870516593" sldId="260"/>
            <ac:spMk id="9" creationId="{34CEFE5C-8577-238C-D0FC-8205E7581F7A}"/>
          </ac:spMkLst>
        </pc:spChg>
        <pc:spChg chg="add mod">
          <ac:chgData name="Sivert Solheim" userId="9b782ae5-89d0-4f70-9c32-6938a2dcbba8" providerId="ADAL" clId="{43E2C6FD-FC7A-41A9-AF3B-90EC74D09499}" dt="2025-04-30T07:12:01.499" v="196" actId="1076"/>
          <ac:spMkLst>
            <pc:docMk/>
            <pc:sldMk cId="2870516593" sldId="260"/>
            <ac:spMk id="10" creationId="{B8C8EACF-31A7-AE8D-101D-56CFCD39440D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1" creationId="{F2EF0406-DE3C-C35C-C874-2305C64F2659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2" creationId="{0F80FB20-F5A1-FE7C-4500-E03D51E67B20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3" creationId="{6877B706-ED7F-39C4-8FDF-B7F057BE75C9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4" creationId="{AC102F68-B24B-6A2D-DF61-014A1ED0D681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5" creationId="{5DA71378-A0B7-C30E-0DF9-B26C5EBE4CF2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6" creationId="{64B0EED4-5BA0-580D-52F3-49BF6714EE6C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28" creationId="{E04B5318-5734-01B6-5952-C433F8B66EA4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30" creationId="{45EDE6EE-0CE3-FAD2-0AEA-88D9784CAE84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31" creationId="{34CEFE5C-8577-238C-D0FC-8205E7581F7A}"/>
          </ac:spMkLst>
        </pc:spChg>
        <pc:spChg chg="add mod">
          <ac:chgData name="Sivert Solheim" userId="9b782ae5-89d0-4f70-9c32-6938a2dcbba8" providerId="ADAL" clId="{43E2C6FD-FC7A-41A9-AF3B-90EC74D09499}" dt="2025-04-30T07:12:59.887" v="199"/>
          <ac:spMkLst>
            <pc:docMk/>
            <pc:sldMk cId="2870516593" sldId="260"/>
            <ac:spMk id="32" creationId="{B8C8EACF-31A7-AE8D-101D-56CFCD39440D}"/>
          </ac:spMkLst>
        </pc:spChg>
        <pc:grpChg chg="del">
          <ac:chgData name="Sivert Solheim" userId="9b782ae5-89d0-4f70-9c32-6938a2dcbba8" providerId="ADAL" clId="{43E2C6FD-FC7A-41A9-AF3B-90EC74D09499}" dt="2025-04-30T07:12:55.428" v="198" actId="478"/>
          <ac:grpSpMkLst>
            <pc:docMk/>
            <pc:sldMk cId="2870516593" sldId="260"/>
            <ac:grpSpMk id="4" creationId="{4E06415F-609B-9687-CE0B-83D0E4743DC8}"/>
          </ac:grpSpMkLst>
        </pc:grpChg>
        <pc:picChg chg="add mod">
          <ac:chgData name="Sivert Solheim" userId="9b782ae5-89d0-4f70-9c32-6938a2dcbba8" providerId="ADAL" clId="{43E2C6FD-FC7A-41A9-AF3B-90EC74D09499}" dt="2025-04-30T07:12:01.499" v="196" actId="1076"/>
          <ac:picMkLst>
            <pc:docMk/>
            <pc:sldMk cId="2870516593" sldId="260"/>
            <ac:picMk id="13" creationId="{40F4AB12-96C3-0239-939D-A6F69F5208D5}"/>
          </ac:picMkLst>
        </pc:picChg>
        <pc:picChg chg="add mod">
          <ac:chgData name="Sivert Solheim" userId="9b782ae5-89d0-4f70-9c32-6938a2dcbba8" providerId="ADAL" clId="{43E2C6FD-FC7A-41A9-AF3B-90EC74D09499}" dt="2025-04-30T07:12:01.499" v="196" actId="1076"/>
          <ac:picMkLst>
            <pc:docMk/>
            <pc:sldMk cId="2870516593" sldId="260"/>
            <ac:picMk id="14" creationId="{478FA20B-636E-F9CC-B5E2-E1EDA12624A8}"/>
          </ac:picMkLst>
        </pc:picChg>
        <pc:picChg chg="add mod">
          <ac:chgData name="Sivert Solheim" userId="9b782ae5-89d0-4f70-9c32-6938a2dcbba8" providerId="ADAL" clId="{43E2C6FD-FC7A-41A9-AF3B-90EC74D09499}" dt="2025-04-30T07:12:01.499" v="196" actId="1076"/>
          <ac:picMkLst>
            <pc:docMk/>
            <pc:sldMk cId="2870516593" sldId="260"/>
            <ac:picMk id="15" creationId="{65D81DA7-85A9-BE6D-A53C-A9F068A584ED}"/>
          </ac:picMkLst>
        </pc:picChg>
        <pc:picChg chg="add mod">
          <ac:chgData name="Sivert Solheim" userId="9b782ae5-89d0-4f70-9c32-6938a2dcbba8" providerId="ADAL" clId="{43E2C6FD-FC7A-41A9-AF3B-90EC74D09499}" dt="2025-04-30T07:12:01.499" v="196" actId="1076"/>
          <ac:picMkLst>
            <pc:docMk/>
            <pc:sldMk cId="2870516593" sldId="260"/>
            <ac:picMk id="16" creationId="{9691B5C2-BCA0-BA2C-B9E2-03DCCF9F6D14}"/>
          </ac:picMkLst>
        </pc:picChg>
        <pc:picChg chg="add mod">
          <ac:chgData name="Sivert Solheim" userId="9b782ae5-89d0-4f70-9c32-6938a2dcbba8" providerId="ADAL" clId="{43E2C6FD-FC7A-41A9-AF3B-90EC74D09499}" dt="2025-04-30T07:12:01.499" v="196" actId="1076"/>
          <ac:picMkLst>
            <pc:docMk/>
            <pc:sldMk cId="2870516593" sldId="260"/>
            <ac:picMk id="17" creationId="{B37197A9-16C8-8D22-FFC8-0680647F9273}"/>
          </ac:picMkLst>
        </pc:picChg>
        <pc:picChg chg="add mod">
          <ac:chgData name="Sivert Solheim" userId="9b782ae5-89d0-4f70-9c32-6938a2dcbba8" providerId="ADAL" clId="{43E2C6FD-FC7A-41A9-AF3B-90EC74D09499}" dt="2025-04-30T07:12:01.499" v="196" actId="1076"/>
          <ac:picMkLst>
            <pc:docMk/>
            <pc:sldMk cId="2870516593" sldId="260"/>
            <ac:picMk id="18" creationId="{786F86EB-230F-E6E7-5FD5-9394393D03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3A4D-2EB7-618E-A98C-50F3F8A8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ED355-E1B9-3EAF-E127-4C4C18F3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630A-7CFE-AA8A-361A-D4352D93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8A037-6705-7B4D-0F1C-F9459E4B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7EF0B-BF98-5066-C53C-6920EAA1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582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7CE3-4063-B3E5-D878-7B666486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F68AA-0934-CD8A-482A-0C8D81402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C7940-A7B2-04FC-AA09-F2C4245A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B89B-32C5-4730-4E8A-D2C17B637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3902-4902-F923-D20F-B31689F8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88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C63C5-92FD-AAF6-A7FA-1B04C84F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B2CE5-02D9-8F18-D1DF-F78D7228C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FF29-916F-4D8D-CA06-AC72704F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F4BB-FE04-0FF4-83BA-D65D1778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D207D-00A9-12BA-9B51-CA7C3DC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085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F913-3457-39D6-026E-93F42FAF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3757-2EED-730F-C73A-4B7C5189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4C5C-8F19-A631-C394-37EAF1D5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B5241-04EB-0B3B-6971-ED5034D8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EA9C-DE4F-E67E-3E8A-25C9DA9A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561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5E195-DED9-D893-869D-EEF45ADF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8F74-751E-0340-7BD5-8142A7C29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8AA2C-BFAC-9ABD-4D5F-D701DC97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0B3D9-D82B-83C3-456E-D6D67056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4D561-E715-9DC9-3F3C-14FC4A607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6139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66EC-62CD-BA89-67A6-785E7763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1CD9-2BE3-8B6E-5866-C8C7912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DB635-893A-A040-D9DB-1CB0107DF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555D-BBC0-80D0-A5C9-D86D2543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69636-6419-8EDD-E244-2F7AE3D6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1BCA1-38E6-43FE-D965-D63877CA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026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DCAD-E2CE-24AB-34E0-5ABBBBAE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46902-D2FB-139D-F29F-7445E7AC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B811B-1740-E5E4-11BE-915D72172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946DFF-373A-29D1-571E-E066A09A0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9E931-309E-5E99-DC15-0329FDE51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2E233-B91C-1E5F-4681-39BFD9FC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05A3C-5ED0-D7C7-CFE7-2275936A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6AC5C-8004-83EB-9C95-3756939D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37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8BE0A-678A-3437-7C00-72997034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94568-8C12-B7C5-1DA8-147ACAA3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37A98-F897-8813-F9AD-47ED7703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B321B-305E-11E3-55C7-8E4E845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608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42E50-41F0-D658-0AEF-824E45F23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E5928-B887-6C16-5D52-2EAF1E6C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884D8-A22B-E2A5-29A9-D4AB7E16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26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4307-A838-FCBC-EC63-895A7659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8B97C-CF63-DD7D-6D95-54F1BA6D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34B99-BB56-8A3F-3CCA-E7E25B0F7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B64F8-F53E-B002-EFA2-79D89D8F6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E2E98-5B71-BFE6-567B-660B95CF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2A04-ABCA-1725-3689-2DA75014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12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EF5D-3012-E893-9C72-24338D9FA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80F99-920C-26D3-1839-2FE4A9A4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E608-3842-A28C-B0B3-B69C78305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C260A-BDEB-5499-2B5C-3055664F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32856-510D-06E3-5C0D-A084052A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06E8-2217-4CC9-017F-5D7078F2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407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824FA-BDCB-71EA-31E1-BE262BEC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BE6A-677A-2FDE-AF11-0F4B5BBE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F031-001F-8D06-A96F-FF1A0DAE5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FA143-EF3A-444F-B001-98FC0C646CE8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76BB-C91E-56EC-8EB9-87FEDF3F31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49358-840F-83E0-210D-F046D2145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E45D7-BCE5-4992-A54F-D421C0B5020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3986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88660A3-D109-041F-4D60-077CFE94CB21}"/>
              </a:ext>
            </a:extLst>
          </p:cNvPr>
          <p:cNvGrpSpPr/>
          <p:nvPr/>
        </p:nvGrpSpPr>
        <p:grpSpPr>
          <a:xfrm>
            <a:off x="3237865" y="1687830"/>
            <a:ext cx="5716270" cy="3482340"/>
            <a:chOff x="0" y="0"/>
            <a:chExt cx="5716270" cy="348234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1F9E54F-1195-2F8A-2A4E-B3D0D97AC578}"/>
                </a:ext>
              </a:extLst>
            </p:cNvPr>
            <p:cNvGrpSpPr/>
            <p:nvPr/>
          </p:nvGrpSpPr>
          <p:grpSpPr>
            <a:xfrm>
              <a:off x="0" y="0"/>
              <a:ext cx="5716270" cy="3482340"/>
              <a:chOff x="0" y="0"/>
              <a:chExt cx="5716270" cy="348234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C561863-BB5E-69A0-6D91-1B98882EBD85}"/>
                  </a:ext>
                </a:extLst>
              </p:cNvPr>
              <p:cNvGrpSpPr/>
              <p:nvPr/>
            </p:nvGrpSpPr>
            <p:grpSpPr>
              <a:xfrm>
                <a:off x="0" y="0"/>
                <a:ext cx="5716270" cy="2851785"/>
                <a:chOff x="0" y="0"/>
                <a:chExt cx="11863767" cy="591897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9B6B07-6FD7-6952-5CDB-33ECDE32257B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863767" cy="5918973"/>
                  <a:chOff x="0" y="0"/>
                  <a:chExt cx="11863767" cy="5918973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B8C8EACF-31A7-AE8D-101D-56CFCD39440D}"/>
                      </a:ext>
                    </a:extLst>
                  </p:cNvPr>
                  <p:cNvSpPr/>
                  <p:nvPr/>
                </p:nvSpPr>
                <p:spPr>
                  <a:xfrm>
                    <a:off x="1" y="0"/>
                    <a:ext cx="11863754" cy="591896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200" kern="100">
                        <a:effectLst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a:t>p</a:t>
                    </a:r>
                    <a:endParaRPr lang="nb-NO" sz="1200" kern="100">
                      <a:effectLst/>
                      <a:ea typeface="Aptos" panose="020B000402020202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AAB33014-35D6-FA04-3D67-B21BE139F496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72673"/>
                    <a:ext cx="11698005" cy="5746300"/>
                    <a:chOff x="0" y="172673"/>
                    <a:chExt cx="12070857" cy="5929452"/>
                  </a:xfrm>
                </p:grpSpPr>
                <p:pic>
                  <p:nvPicPr>
                    <p:cNvPr id="35" name="Picture 34">
                      <a:extLst>
                        <a:ext uri="{FF2B5EF4-FFF2-40B4-BE49-F238E27FC236}">
                          <a16:creationId xmlns:a16="http://schemas.microsoft.com/office/drawing/2014/main" id="{40F4AB12-96C3-0239-939D-A6F69F5208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25000" b="12020"/>
                    <a:stretch/>
                  </p:blipFill>
                  <p:spPr bwMode="auto">
                    <a:xfrm>
                      <a:off x="0" y="172681"/>
                      <a:ext cx="3942870" cy="277516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6" name="Picture 35">
                      <a:extLst>
                        <a:ext uri="{FF2B5EF4-FFF2-40B4-BE49-F238E27FC236}">
                          <a16:creationId xmlns:a16="http://schemas.microsoft.com/office/drawing/2014/main" id="{478FA20B-636E-F9CC-B5E2-E1EDA12624A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25000" b="12020"/>
                    <a:stretch/>
                  </p:blipFill>
                  <p:spPr bwMode="auto">
                    <a:xfrm>
                      <a:off x="4063993" y="172673"/>
                      <a:ext cx="3942871" cy="277516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7" name="Picture 36">
                      <a:extLst>
                        <a:ext uri="{FF2B5EF4-FFF2-40B4-BE49-F238E27FC236}">
                          <a16:creationId xmlns:a16="http://schemas.microsoft.com/office/drawing/2014/main" id="{65D81DA7-85A9-BE6D-A53C-A9F068A584E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25000" b="12020"/>
                    <a:stretch/>
                  </p:blipFill>
                  <p:spPr bwMode="auto">
                    <a:xfrm>
                      <a:off x="8127990" y="172675"/>
                      <a:ext cx="3942842" cy="277516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8" name="Picture 37">
                      <a:extLst>
                        <a:ext uri="{FF2B5EF4-FFF2-40B4-BE49-F238E27FC236}">
                          <a16:creationId xmlns:a16="http://schemas.microsoft.com/office/drawing/2014/main" id="{9691B5C2-BCA0-BA2C-B9E2-03DCCF9F6D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25000"/>
                    <a:stretch/>
                  </p:blipFill>
                  <p:spPr bwMode="auto">
                    <a:xfrm>
                      <a:off x="0" y="2947834"/>
                      <a:ext cx="3942870" cy="3154291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B37197A9-16C8-8D22-FFC8-0680647F927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24999"/>
                    <a:stretch/>
                  </p:blipFill>
                  <p:spPr bwMode="auto">
                    <a:xfrm>
                      <a:off x="4063993" y="2947836"/>
                      <a:ext cx="3942870" cy="31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40" name="Picture 39">
                      <a:extLst>
                        <a:ext uri="{FF2B5EF4-FFF2-40B4-BE49-F238E27FC236}">
                          <a16:creationId xmlns:a16="http://schemas.microsoft.com/office/drawing/2014/main" id="{786F86EB-230F-E6E7-5FD5-9394393D03B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25000"/>
                    <a:stretch/>
                  </p:blipFill>
                  <p:spPr bwMode="auto">
                    <a:xfrm>
                      <a:off x="8128015" y="2947833"/>
                      <a:ext cx="3942842" cy="315428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pic>
                <p:nvPicPr>
                  <p:cNvPr id="34" name="Picture 33">
                    <a:extLst>
                      <a:ext uri="{FF2B5EF4-FFF2-40B4-BE49-F238E27FC236}">
                        <a16:creationId xmlns:a16="http://schemas.microsoft.com/office/drawing/2014/main" id="{AC175FFF-927A-B7BE-B951-3553C305F6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7267" t="42348" r="2313" b="40016"/>
                  <a:stretch/>
                </p:blipFill>
                <p:spPr bwMode="auto">
                  <a:xfrm>
                    <a:off x="10790269" y="63680"/>
                    <a:ext cx="1073498" cy="55628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30" name="TextBox 22">
                  <a:extLst>
                    <a:ext uri="{FF2B5EF4-FFF2-40B4-BE49-F238E27FC236}">
                      <a16:creationId xmlns:a16="http://schemas.microsoft.com/office/drawing/2014/main" id="{45EDE6EE-0CE3-FAD2-0AEA-88D9784CAE84}"/>
                    </a:ext>
                  </a:extLst>
                </p:cNvPr>
                <p:cNvSpPr txBox="1"/>
                <p:nvPr/>
              </p:nvSpPr>
              <p:spPr>
                <a:xfrm>
                  <a:off x="2856814" y="3361057"/>
                  <a:ext cx="287656" cy="5162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nn-NO" sz="12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*</a:t>
                  </a:r>
                  <a:endParaRPr lang="nb-NO" sz="1200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Box 21">
                  <a:extLst>
                    <a:ext uri="{FF2B5EF4-FFF2-40B4-BE49-F238E27FC236}">
                      <a16:creationId xmlns:a16="http://schemas.microsoft.com/office/drawing/2014/main" id="{34CEFE5C-8577-238C-D0FC-8205E7581F7A}"/>
                    </a:ext>
                  </a:extLst>
                </p:cNvPr>
                <p:cNvSpPr txBox="1"/>
                <p:nvPr/>
              </p:nvSpPr>
              <p:spPr>
                <a:xfrm>
                  <a:off x="1447282" y="3537459"/>
                  <a:ext cx="287656" cy="5162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nn-NO" sz="1200" kern="120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Aptos" panose="020B0004020202020204" pitchFamily="34" charset="0"/>
                      <a:cs typeface="Times New Roman" panose="02020603050405020304" pitchFamily="18" charset="0"/>
                    </a:rPr>
                    <a:t>*</a:t>
                  </a:r>
                  <a:endParaRPr lang="nb-NO" sz="1200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" name="Text Box 1">
                <a:extLst>
                  <a:ext uri="{FF2B5EF4-FFF2-40B4-BE49-F238E27FC236}">
                    <a16:creationId xmlns:a16="http://schemas.microsoft.com/office/drawing/2014/main" id="{E04B5318-5734-01B6-5952-C433F8B66EA4}"/>
                  </a:ext>
                </a:extLst>
              </p:cNvPr>
              <p:cNvSpPr txBox="1"/>
              <p:nvPr/>
            </p:nvSpPr>
            <p:spPr>
              <a:xfrm>
                <a:off x="0" y="2873375"/>
                <a:ext cx="5716270" cy="6089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i="0" u="sng" kern="100">
                    <a:solidFill>
                      <a:srgbClr val="0E284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Figure </a:t>
                </a:r>
                <a:r>
                  <a:rPr lang="en-US" sz="1100" b="1" i="0" kern="100">
                    <a:solidFill>
                      <a:srgbClr val="0E284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7</a:t>
                </a:r>
                <a:r>
                  <a:rPr lang="en-US" sz="1100" i="1" kern="100">
                    <a:solidFill>
                      <a:srgbClr val="0E2841"/>
                    </a:solidFill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 Relative pre-to-post increases in knee extension torque at 60°/s (A), 180°/s (B), 240°/s (C) and 0°/s (D) and peak force (E) and power (F) in the leg press test for males and females at each volume condition. *Significant sex-effect (p &lt; 0.05).</a:t>
                </a:r>
                <a:endParaRPr lang="nb-NO" sz="900" i="1" kern="100">
                  <a:solidFill>
                    <a:srgbClr val="0E284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Text Box 2">
              <a:extLst>
                <a:ext uri="{FF2B5EF4-FFF2-40B4-BE49-F238E27FC236}">
                  <a16:creationId xmlns:a16="http://schemas.microsoft.com/office/drawing/2014/main" id="{F2EF0406-DE3C-C35C-C874-2305C64F2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" y="30480"/>
              <a:ext cx="293013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A</a:t>
              </a:r>
              <a:endParaRPr lang="nb-NO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 Box 2">
              <a:extLst>
                <a:ext uri="{FF2B5EF4-FFF2-40B4-BE49-F238E27FC236}">
                  <a16:creationId xmlns:a16="http://schemas.microsoft.com/office/drawing/2014/main" id="{0F80FB20-F5A1-FE7C-4500-E03D51E67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560" y="22860"/>
              <a:ext cx="29273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nn-NO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B</a:t>
              </a:r>
              <a:endParaRPr lang="nb-NO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2">
              <a:extLst>
                <a:ext uri="{FF2B5EF4-FFF2-40B4-BE49-F238E27FC236}">
                  <a16:creationId xmlns:a16="http://schemas.microsoft.com/office/drawing/2014/main" id="{6877B706-ED7F-39C4-8FDF-B7F057BE7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420" y="30480"/>
              <a:ext cx="29273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nn-NO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C</a:t>
              </a:r>
              <a:endParaRPr lang="nb-NO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2">
              <a:extLst>
                <a:ext uri="{FF2B5EF4-FFF2-40B4-BE49-F238E27FC236}">
                  <a16:creationId xmlns:a16="http://schemas.microsoft.com/office/drawing/2014/main" id="{AC102F68-B24B-6A2D-DF61-014A1ED0D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" y="1379220"/>
              <a:ext cx="29273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nn-NO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D</a:t>
              </a:r>
              <a:endParaRPr lang="nb-NO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">
              <a:extLst>
                <a:ext uri="{FF2B5EF4-FFF2-40B4-BE49-F238E27FC236}">
                  <a16:creationId xmlns:a16="http://schemas.microsoft.com/office/drawing/2014/main" id="{5DA71378-A0B7-C30E-0DF9-B26C5EBE4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4560" y="1379220"/>
              <a:ext cx="29273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nn-NO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E</a:t>
              </a:r>
              <a:endParaRPr lang="nb-NO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 Box 2">
              <a:extLst>
                <a:ext uri="{FF2B5EF4-FFF2-40B4-BE49-F238E27FC236}">
                  <a16:creationId xmlns:a16="http://schemas.microsoft.com/office/drawing/2014/main" id="{64B0EED4-5BA0-580D-52F3-49BF6714E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420" y="1379220"/>
              <a:ext cx="292735" cy="285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nn-NO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rPr>
                <a:t>F</a:t>
              </a:r>
              <a:endParaRPr lang="nb-NO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051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Sivert Solheim</dc:creator>
  <cp:lastModifiedBy>Sivert Solheim</cp:lastModifiedBy>
  <cp:revision>1</cp:revision>
  <dcterms:created xsi:type="dcterms:W3CDTF">2025-04-26T19:41:18Z</dcterms:created>
  <dcterms:modified xsi:type="dcterms:W3CDTF">2025-04-30T07:13:04Z</dcterms:modified>
</cp:coreProperties>
</file>