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74C4E9"/>
    <a:srgbClr val="FFFFF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2B5D26-2E96-45F0-897A-CFFB7EEB5251}" v="25" dt="2025-01-28T11:40:01.049"/>
    <p1510:client id="{D5650A49-EA7A-4E28-B0ED-B75CA3426C0E}" v="52" dt="2025-01-27T14:10:45.1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3143" autoAdjust="0"/>
  </p:normalViewPr>
  <p:slideViewPr>
    <p:cSldViewPr snapToGrid="0">
      <p:cViewPr>
        <p:scale>
          <a:sx n="150" d="100"/>
          <a:sy n="150" d="100"/>
        </p:scale>
        <p:origin x="470" y="-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ert Solheim" userId="9b782ae5-89d0-4f70-9c32-6938a2dcbba8" providerId="ADAL" clId="{852B5D26-2E96-45F0-897A-CFFB7EEB5251}"/>
    <pc:docChg chg="undo redo custSel modSld modMainMaster">
      <pc:chgData name="Sivert Solheim" userId="9b782ae5-89d0-4f70-9c32-6938a2dcbba8" providerId="ADAL" clId="{852B5D26-2E96-45F0-897A-CFFB7EEB5251}" dt="2025-01-28T11:40:05.095" v="1654" actId="1076"/>
      <pc:docMkLst>
        <pc:docMk/>
      </pc:docMkLst>
      <pc:sldChg chg="addSp delSp modSp mod">
        <pc:chgData name="Sivert Solheim" userId="9b782ae5-89d0-4f70-9c32-6938a2dcbba8" providerId="ADAL" clId="{852B5D26-2E96-45F0-897A-CFFB7EEB5251}" dt="2025-01-28T11:40:05.095" v="1654" actId="1076"/>
        <pc:sldMkLst>
          <pc:docMk/>
          <pc:sldMk cId="3851269167" sldId="256"/>
        </pc:sldMkLst>
        <pc:spChg chg="add del mod">
          <ac:chgData name="Sivert Solheim" userId="9b782ae5-89d0-4f70-9c32-6938a2dcbba8" providerId="ADAL" clId="{852B5D26-2E96-45F0-897A-CFFB7EEB5251}" dt="2025-01-28T11:04:12.325" v="612" actId="478"/>
          <ac:spMkLst>
            <pc:docMk/>
            <pc:sldMk cId="3851269167" sldId="256"/>
            <ac:spMk id="2" creationId="{DE73DAF9-E1AA-7687-15AF-F02844570B82}"/>
          </ac:spMkLst>
        </pc:spChg>
        <pc:spChg chg="mod">
          <ac:chgData name="Sivert Solheim" userId="9b782ae5-89d0-4f70-9c32-6938a2dcbba8" providerId="ADAL" clId="{852B5D26-2E96-45F0-897A-CFFB7EEB5251}" dt="2025-01-28T11:36:30.796" v="1440" actId="206"/>
          <ac:spMkLst>
            <pc:docMk/>
            <pc:sldMk cId="3851269167" sldId="256"/>
            <ac:spMk id="6" creationId="{5B44DDA0-60B0-E1B4-937E-8C1D43195B3A}"/>
          </ac:spMkLst>
        </pc:spChg>
        <pc:spChg chg="mod">
          <ac:chgData name="Sivert Solheim" userId="9b782ae5-89d0-4f70-9c32-6938a2dcbba8" providerId="ADAL" clId="{852B5D26-2E96-45F0-897A-CFFB7EEB5251}" dt="2025-01-28T11:06:31.419" v="662" actId="2085"/>
          <ac:spMkLst>
            <pc:docMk/>
            <pc:sldMk cId="3851269167" sldId="256"/>
            <ac:spMk id="7" creationId="{960BADC7-51E4-809A-B8EB-1E11FC4AB550}"/>
          </ac:spMkLst>
        </pc:spChg>
        <pc:spChg chg="mod">
          <ac:chgData name="Sivert Solheim" userId="9b782ae5-89d0-4f70-9c32-6938a2dcbba8" providerId="ADAL" clId="{852B5D26-2E96-45F0-897A-CFFB7EEB5251}" dt="2025-01-28T11:36:30.796" v="1440" actId="206"/>
          <ac:spMkLst>
            <pc:docMk/>
            <pc:sldMk cId="3851269167" sldId="256"/>
            <ac:spMk id="8" creationId="{C1FA924D-CB87-415F-F659-B564C0F2E09A}"/>
          </ac:spMkLst>
        </pc:spChg>
        <pc:spChg chg="mod">
          <ac:chgData name="Sivert Solheim" userId="9b782ae5-89d0-4f70-9c32-6938a2dcbba8" providerId="ADAL" clId="{852B5D26-2E96-45F0-897A-CFFB7EEB5251}" dt="2025-01-28T11:06:35.156" v="664" actId="2085"/>
          <ac:spMkLst>
            <pc:docMk/>
            <pc:sldMk cId="3851269167" sldId="256"/>
            <ac:spMk id="9" creationId="{E4E43ABA-1980-CAEC-B087-9AEA486AA004}"/>
          </ac:spMkLst>
        </pc:spChg>
        <pc:spChg chg="mod">
          <ac:chgData name="Sivert Solheim" userId="9b782ae5-89d0-4f70-9c32-6938a2dcbba8" providerId="ADAL" clId="{852B5D26-2E96-45F0-897A-CFFB7EEB5251}" dt="2025-01-28T11:02:05.088" v="602" actId="692"/>
          <ac:spMkLst>
            <pc:docMk/>
            <pc:sldMk cId="3851269167" sldId="256"/>
            <ac:spMk id="10" creationId="{9AAFB334-6C39-EF2C-F355-818B51C5E9EF}"/>
          </ac:spMkLst>
        </pc:spChg>
        <pc:spChg chg="mod">
          <ac:chgData name="Sivert Solheim" userId="9b782ae5-89d0-4f70-9c32-6938a2dcbba8" providerId="ADAL" clId="{852B5D26-2E96-45F0-897A-CFFB7EEB5251}" dt="2025-01-28T11:02:05.088" v="602" actId="692"/>
          <ac:spMkLst>
            <pc:docMk/>
            <pc:sldMk cId="3851269167" sldId="256"/>
            <ac:spMk id="11" creationId="{17049450-9AF5-B83C-F663-B67ACDBAF425}"/>
          </ac:spMkLst>
        </pc:spChg>
        <pc:spChg chg="mod">
          <ac:chgData name="Sivert Solheim" userId="9b782ae5-89d0-4f70-9c32-6938a2dcbba8" providerId="ADAL" clId="{852B5D26-2E96-45F0-897A-CFFB7EEB5251}" dt="2025-01-28T11:36:30.796" v="1440" actId="206"/>
          <ac:spMkLst>
            <pc:docMk/>
            <pc:sldMk cId="3851269167" sldId="256"/>
            <ac:spMk id="12" creationId="{E9CFF35F-1740-1FA6-1E64-9A7C61D0E87F}"/>
          </ac:spMkLst>
        </pc:spChg>
        <pc:spChg chg="mod">
          <ac:chgData name="Sivert Solheim" userId="9b782ae5-89d0-4f70-9c32-6938a2dcbba8" providerId="ADAL" clId="{852B5D26-2E96-45F0-897A-CFFB7EEB5251}" dt="2025-01-28T11:02:05.088" v="602" actId="692"/>
          <ac:spMkLst>
            <pc:docMk/>
            <pc:sldMk cId="3851269167" sldId="256"/>
            <ac:spMk id="13" creationId="{82517194-CFD0-B4D6-7B72-F33D8541650A}"/>
          </ac:spMkLst>
        </pc:spChg>
        <pc:spChg chg="mod">
          <ac:chgData name="Sivert Solheim" userId="9b782ae5-89d0-4f70-9c32-6938a2dcbba8" providerId="ADAL" clId="{852B5D26-2E96-45F0-897A-CFFB7EEB5251}" dt="2025-01-28T11:36:30.796" v="1440" actId="206"/>
          <ac:spMkLst>
            <pc:docMk/>
            <pc:sldMk cId="3851269167" sldId="256"/>
            <ac:spMk id="14" creationId="{0A2D75EA-ADB2-BEB5-1D7A-91E0F585A7C6}"/>
          </ac:spMkLst>
        </pc:spChg>
        <pc:spChg chg="mod">
          <ac:chgData name="Sivert Solheim" userId="9b782ae5-89d0-4f70-9c32-6938a2dcbba8" providerId="ADAL" clId="{852B5D26-2E96-45F0-897A-CFFB7EEB5251}" dt="2025-01-28T11:36:30.796" v="1440" actId="206"/>
          <ac:spMkLst>
            <pc:docMk/>
            <pc:sldMk cId="3851269167" sldId="256"/>
            <ac:spMk id="15" creationId="{453AD6B8-5C51-4EE9-8A3D-D498F77A18D6}"/>
          </ac:spMkLst>
        </pc:spChg>
        <pc:spChg chg="add del mod">
          <ac:chgData name="Sivert Solheim" userId="9b782ae5-89d0-4f70-9c32-6938a2dcbba8" providerId="ADAL" clId="{852B5D26-2E96-45F0-897A-CFFB7EEB5251}" dt="2025-01-28T11:36:30.796" v="1440" actId="206"/>
          <ac:spMkLst>
            <pc:docMk/>
            <pc:sldMk cId="3851269167" sldId="256"/>
            <ac:spMk id="16" creationId="{BF2473CE-513D-8817-56D0-CAE1133595D6}"/>
          </ac:spMkLst>
        </pc:spChg>
        <pc:spChg chg="mod">
          <ac:chgData name="Sivert Solheim" userId="9b782ae5-89d0-4f70-9c32-6938a2dcbba8" providerId="ADAL" clId="{852B5D26-2E96-45F0-897A-CFFB7EEB5251}" dt="2025-01-28T11:36:30.796" v="1440" actId="206"/>
          <ac:spMkLst>
            <pc:docMk/>
            <pc:sldMk cId="3851269167" sldId="256"/>
            <ac:spMk id="17" creationId="{42A33223-797A-23E9-BD16-10153C04EF79}"/>
          </ac:spMkLst>
        </pc:spChg>
        <pc:spChg chg="add del">
          <ac:chgData name="Sivert Solheim" userId="9b782ae5-89d0-4f70-9c32-6938a2dcbba8" providerId="ADAL" clId="{852B5D26-2E96-45F0-897A-CFFB7EEB5251}" dt="2025-01-28T10:55:08.970" v="562" actId="478"/>
          <ac:spMkLst>
            <pc:docMk/>
            <pc:sldMk cId="3851269167" sldId="256"/>
            <ac:spMk id="20" creationId="{D5D64698-12DA-EE55-001D-3968A45E87A1}"/>
          </ac:spMkLst>
        </pc:spChg>
        <pc:spChg chg="add del mod">
          <ac:chgData name="Sivert Solheim" userId="9b782ae5-89d0-4f70-9c32-6938a2dcbba8" providerId="ADAL" clId="{852B5D26-2E96-45F0-897A-CFFB7EEB5251}" dt="2025-01-28T11:08:21.668" v="676" actId="478"/>
          <ac:spMkLst>
            <pc:docMk/>
            <pc:sldMk cId="3851269167" sldId="256"/>
            <ac:spMk id="21" creationId="{7F4BCC41-C132-E921-FD2B-A02717959C07}"/>
          </ac:spMkLst>
        </pc:spChg>
        <pc:spChg chg="add del">
          <ac:chgData name="Sivert Solheim" userId="9b782ae5-89d0-4f70-9c32-6938a2dcbba8" providerId="ADAL" clId="{852B5D26-2E96-45F0-897A-CFFB7EEB5251}" dt="2025-01-28T11:36:52.674" v="1442" actId="478"/>
          <ac:spMkLst>
            <pc:docMk/>
            <pc:sldMk cId="3851269167" sldId="256"/>
            <ac:spMk id="24" creationId="{DDE29D33-8B75-4F6B-ABAD-3031F0E7C027}"/>
          </ac:spMkLst>
        </pc:spChg>
        <pc:spChg chg="add del">
          <ac:chgData name="Sivert Solheim" userId="9b782ae5-89d0-4f70-9c32-6938a2dcbba8" providerId="ADAL" clId="{852B5D26-2E96-45F0-897A-CFFB7EEB5251}" dt="2025-01-28T11:37:15.242" v="1445" actId="478"/>
          <ac:spMkLst>
            <pc:docMk/>
            <pc:sldMk cId="3851269167" sldId="256"/>
            <ac:spMk id="25" creationId="{224905B6-B473-5747-511C-ABBB41BA9F83}"/>
          </ac:spMkLst>
        </pc:spChg>
        <pc:spChg chg="add mod">
          <ac:chgData name="Sivert Solheim" userId="9b782ae5-89d0-4f70-9c32-6938a2dcbba8" providerId="ADAL" clId="{852B5D26-2E96-45F0-897A-CFFB7EEB5251}" dt="2025-01-28T11:40:01.049" v="1653" actId="164"/>
          <ac:spMkLst>
            <pc:docMk/>
            <pc:sldMk cId="3851269167" sldId="256"/>
            <ac:spMk id="26" creationId="{99CFEF99-C408-E1EF-0BE0-6F66CD7E8A7F}"/>
          </ac:spMkLst>
        </pc:spChg>
        <pc:spChg chg="mod">
          <ac:chgData name="Sivert Solheim" userId="9b782ae5-89d0-4f70-9c32-6938a2dcbba8" providerId="ADAL" clId="{852B5D26-2E96-45F0-897A-CFFB7EEB5251}" dt="2025-01-28T11:14:06.783" v="1236" actId="692"/>
          <ac:spMkLst>
            <pc:docMk/>
            <pc:sldMk cId="3851269167" sldId="256"/>
            <ac:spMk id="120" creationId="{1035219D-19B0-8C2F-6788-A8F6003D86EF}"/>
          </ac:spMkLst>
        </pc:spChg>
        <pc:spChg chg="del mod topLvl">
          <ac:chgData name="Sivert Solheim" userId="9b782ae5-89d0-4f70-9c32-6938a2dcbba8" providerId="ADAL" clId="{852B5D26-2E96-45F0-897A-CFFB7EEB5251}" dt="2025-01-28T11:36:57.944" v="1443" actId="478"/>
          <ac:spMkLst>
            <pc:docMk/>
            <pc:sldMk cId="3851269167" sldId="256"/>
            <ac:spMk id="156" creationId="{F43C3734-6DEB-D836-7F08-5C597A516FA9}"/>
          </ac:spMkLst>
        </pc:spChg>
        <pc:spChg chg="mod">
          <ac:chgData name="Sivert Solheim" userId="9b782ae5-89d0-4f70-9c32-6938a2dcbba8" providerId="ADAL" clId="{852B5D26-2E96-45F0-897A-CFFB7EEB5251}" dt="2025-01-28T11:36:30.796" v="1440" actId="206"/>
          <ac:spMkLst>
            <pc:docMk/>
            <pc:sldMk cId="3851269167" sldId="256"/>
            <ac:spMk id="160" creationId="{F771044A-713D-1B50-51DD-1976677BCCD3}"/>
          </ac:spMkLst>
        </pc:spChg>
        <pc:spChg chg="mod">
          <ac:chgData name="Sivert Solheim" userId="9b782ae5-89d0-4f70-9c32-6938a2dcbba8" providerId="ADAL" clId="{852B5D26-2E96-45F0-897A-CFFB7EEB5251}" dt="2025-01-27T19:29:20.101" v="11" actId="2085"/>
          <ac:spMkLst>
            <pc:docMk/>
            <pc:sldMk cId="3851269167" sldId="256"/>
            <ac:spMk id="168" creationId="{F055B59F-7DA9-2BCA-894A-27CB09D967A2}"/>
          </ac:spMkLst>
        </pc:spChg>
        <pc:spChg chg="mod">
          <ac:chgData name="Sivert Solheim" userId="9b782ae5-89d0-4f70-9c32-6938a2dcbba8" providerId="ADAL" clId="{852B5D26-2E96-45F0-897A-CFFB7EEB5251}" dt="2025-01-28T11:36:30.796" v="1440" actId="206"/>
          <ac:spMkLst>
            <pc:docMk/>
            <pc:sldMk cId="3851269167" sldId="256"/>
            <ac:spMk id="171" creationId="{0649F178-0670-3F0A-D6CD-0FA8FD6EBF96}"/>
          </ac:spMkLst>
        </pc:spChg>
        <pc:grpChg chg="add del mod">
          <ac:chgData name="Sivert Solheim" userId="9b782ae5-89d0-4f70-9c32-6938a2dcbba8" providerId="ADAL" clId="{852B5D26-2E96-45F0-897A-CFFB7EEB5251}" dt="2025-01-28T11:04:12.325" v="612" actId="478"/>
          <ac:grpSpMkLst>
            <pc:docMk/>
            <pc:sldMk cId="3851269167" sldId="256"/>
            <ac:grpSpMk id="3" creationId="{E72BE2A3-D87D-DE7F-B019-801692B55CE8}"/>
          </ac:grpSpMkLst>
        </pc:grpChg>
        <pc:grpChg chg="add mod">
          <ac:chgData name="Sivert Solheim" userId="9b782ae5-89d0-4f70-9c32-6938a2dcbba8" providerId="ADAL" clId="{852B5D26-2E96-45F0-897A-CFFB7EEB5251}" dt="2025-01-28T10:47:57.919" v="58" actId="1076"/>
          <ac:grpSpMkLst>
            <pc:docMk/>
            <pc:sldMk cId="3851269167" sldId="256"/>
            <ac:grpSpMk id="4" creationId="{1D3C8A8D-8A86-814D-AC48-2605579223E9}"/>
          </ac:grpSpMkLst>
        </pc:grpChg>
        <pc:grpChg chg="add del mod">
          <ac:chgData name="Sivert Solheim" userId="9b782ae5-89d0-4f70-9c32-6938a2dcbba8" providerId="ADAL" clId="{852B5D26-2E96-45F0-897A-CFFB7EEB5251}" dt="2025-01-28T11:36:57.944" v="1443" actId="478"/>
          <ac:grpSpMkLst>
            <pc:docMk/>
            <pc:sldMk cId="3851269167" sldId="256"/>
            <ac:grpSpMk id="5" creationId="{795F9DDD-FE2D-4014-928B-C8D591AE8FC2}"/>
          </ac:grpSpMkLst>
        </pc:grpChg>
        <pc:grpChg chg="add mod">
          <ac:chgData name="Sivert Solheim" userId="9b782ae5-89d0-4f70-9c32-6938a2dcbba8" providerId="ADAL" clId="{852B5D26-2E96-45F0-897A-CFFB7EEB5251}" dt="2025-01-28T11:40:05.095" v="1654" actId="1076"/>
          <ac:grpSpMkLst>
            <pc:docMk/>
            <pc:sldMk cId="3851269167" sldId="256"/>
            <ac:grpSpMk id="27" creationId="{5DB10BCB-322F-BDA1-2E47-164279BE68E1}"/>
          </ac:grpSpMkLst>
        </pc:grpChg>
        <pc:grpChg chg="mod topLvl">
          <ac:chgData name="Sivert Solheim" userId="9b782ae5-89d0-4f70-9c32-6938a2dcbba8" providerId="ADAL" clId="{852B5D26-2E96-45F0-897A-CFFB7EEB5251}" dt="2025-01-28T11:40:01.049" v="1653" actId="164"/>
          <ac:grpSpMkLst>
            <pc:docMk/>
            <pc:sldMk cId="3851269167" sldId="256"/>
            <ac:grpSpMk id="180" creationId="{39D269C9-868B-6E3C-5CCA-40B29A3253D2}"/>
          </ac:grpSpMkLst>
        </pc:grpChg>
        <pc:cxnChg chg="mod">
          <ac:chgData name="Sivert Solheim" userId="9b782ae5-89d0-4f70-9c32-6938a2dcbba8" providerId="ADAL" clId="{852B5D26-2E96-45F0-897A-CFFB7EEB5251}" dt="2025-01-28T11:13:56.101" v="1047" actId="692"/>
          <ac:cxnSpMkLst>
            <pc:docMk/>
            <pc:sldMk cId="3851269167" sldId="256"/>
            <ac:cxnSpMk id="28" creationId="{4A2D5D27-0D75-6B1D-870B-8B7C58E14914}"/>
          </ac:cxnSpMkLst>
        </pc:cxnChg>
        <pc:cxnChg chg="mod">
          <ac:chgData name="Sivert Solheim" userId="9b782ae5-89d0-4f70-9c32-6938a2dcbba8" providerId="ADAL" clId="{852B5D26-2E96-45F0-897A-CFFB7EEB5251}" dt="2025-01-28T11:12:49.895" v="796" actId="692"/>
          <ac:cxnSpMkLst>
            <pc:docMk/>
            <pc:sldMk cId="3851269167" sldId="256"/>
            <ac:cxnSpMk id="35" creationId="{862DD5BE-CCF3-531B-399B-FE5CAB51C197}"/>
          </ac:cxnSpMkLst>
        </pc:cxnChg>
        <pc:cxnChg chg="mod">
          <ac:chgData name="Sivert Solheim" userId="9b782ae5-89d0-4f70-9c32-6938a2dcbba8" providerId="ADAL" clId="{852B5D26-2E96-45F0-897A-CFFB7EEB5251}" dt="2025-01-28T11:36:06.786" v="1438" actId="692"/>
          <ac:cxnSpMkLst>
            <pc:docMk/>
            <pc:sldMk cId="3851269167" sldId="256"/>
            <ac:cxnSpMk id="37" creationId="{56537B18-667C-050C-AD00-89375C560D6D}"/>
          </ac:cxnSpMkLst>
        </pc:cxnChg>
        <pc:cxnChg chg="mod">
          <ac:chgData name="Sivert Solheim" userId="9b782ae5-89d0-4f70-9c32-6938a2dcbba8" providerId="ADAL" clId="{852B5D26-2E96-45F0-897A-CFFB7EEB5251}" dt="2025-01-28T11:14:27.973" v="1397" actId="692"/>
          <ac:cxnSpMkLst>
            <pc:docMk/>
            <pc:sldMk cId="3851269167" sldId="256"/>
            <ac:cxnSpMk id="38" creationId="{2D1C2206-FF15-54BF-3A18-39F1408AA9D9}"/>
          </ac:cxnSpMkLst>
        </pc:cxnChg>
        <pc:cxnChg chg="mod">
          <ac:chgData name="Sivert Solheim" userId="9b782ae5-89d0-4f70-9c32-6938a2dcbba8" providerId="ADAL" clId="{852B5D26-2E96-45F0-897A-CFFB7EEB5251}" dt="2025-01-28T11:12:55.944" v="798" actId="108"/>
          <ac:cxnSpMkLst>
            <pc:docMk/>
            <pc:sldMk cId="3851269167" sldId="256"/>
            <ac:cxnSpMk id="50" creationId="{BC705251-358E-3481-2B65-00E8F838921F}"/>
          </ac:cxnSpMkLst>
        </pc:cxnChg>
        <pc:cxnChg chg="mod">
          <ac:chgData name="Sivert Solheim" userId="9b782ae5-89d0-4f70-9c32-6938a2dcbba8" providerId="ADAL" clId="{852B5D26-2E96-45F0-897A-CFFB7EEB5251}" dt="2025-01-28T11:12:58.036" v="799" actId="108"/>
          <ac:cxnSpMkLst>
            <pc:docMk/>
            <pc:sldMk cId="3851269167" sldId="256"/>
            <ac:cxnSpMk id="63" creationId="{21043B0E-C332-E4C5-0C1C-E7FFB7100E37}"/>
          </ac:cxnSpMkLst>
        </pc:cxnChg>
        <pc:cxnChg chg="mod">
          <ac:chgData name="Sivert Solheim" userId="9b782ae5-89d0-4f70-9c32-6938a2dcbba8" providerId="ADAL" clId="{852B5D26-2E96-45F0-897A-CFFB7EEB5251}" dt="2025-01-28T11:12:53.655" v="797" actId="108"/>
          <ac:cxnSpMkLst>
            <pc:docMk/>
            <pc:sldMk cId="3851269167" sldId="256"/>
            <ac:cxnSpMk id="65" creationId="{16A34E52-7040-70ED-8CF9-81517F43884C}"/>
          </ac:cxnSpMkLst>
        </pc:cxnChg>
        <pc:cxnChg chg="mod">
          <ac:chgData name="Sivert Solheim" userId="9b782ae5-89d0-4f70-9c32-6938a2dcbba8" providerId="ADAL" clId="{852B5D26-2E96-45F0-897A-CFFB7EEB5251}" dt="2025-01-28T11:13:02.913" v="801" actId="108"/>
          <ac:cxnSpMkLst>
            <pc:docMk/>
            <pc:sldMk cId="3851269167" sldId="256"/>
            <ac:cxnSpMk id="67" creationId="{AC5D30D8-7DCF-B888-A928-E2776C1745BC}"/>
          </ac:cxnSpMkLst>
        </pc:cxnChg>
        <pc:cxnChg chg="mod">
          <ac:chgData name="Sivert Solheim" userId="9b782ae5-89d0-4f70-9c32-6938a2dcbba8" providerId="ADAL" clId="{852B5D26-2E96-45F0-897A-CFFB7EEB5251}" dt="2025-01-28T11:13:00.536" v="800" actId="108"/>
          <ac:cxnSpMkLst>
            <pc:docMk/>
            <pc:sldMk cId="3851269167" sldId="256"/>
            <ac:cxnSpMk id="73" creationId="{3360133A-7C74-CE18-A822-F6519139F65C}"/>
          </ac:cxnSpMkLst>
        </pc:cxnChg>
        <pc:cxnChg chg="mod">
          <ac:chgData name="Sivert Solheim" userId="9b782ae5-89d0-4f70-9c32-6938a2dcbba8" providerId="ADAL" clId="{852B5D26-2E96-45F0-897A-CFFB7EEB5251}" dt="2025-01-28T11:39:39.575" v="1652" actId="692"/>
          <ac:cxnSpMkLst>
            <pc:docMk/>
            <pc:sldMk cId="3851269167" sldId="256"/>
            <ac:cxnSpMk id="99" creationId="{8DB1F7A2-8E9E-A047-079D-4293D03A37C8}"/>
          </ac:cxnSpMkLst>
        </pc:cxnChg>
        <pc:cxnChg chg="mod">
          <ac:chgData name="Sivert Solheim" userId="9b782ae5-89d0-4f70-9c32-6938a2dcbba8" providerId="ADAL" clId="{852B5D26-2E96-45F0-897A-CFFB7EEB5251}" dt="2025-01-28T11:14:19.292" v="1366" actId="692"/>
          <ac:cxnSpMkLst>
            <pc:docMk/>
            <pc:sldMk cId="3851269167" sldId="256"/>
            <ac:cxnSpMk id="150" creationId="{E68B1AEE-F0C0-A2AA-0D59-EFC6AC6E04F7}"/>
          </ac:cxnSpMkLst>
        </pc:cxnChg>
        <pc:cxnChg chg="mod">
          <ac:chgData name="Sivert Solheim" userId="9b782ae5-89d0-4f70-9c32-6938a2dcbba8" providerId="ADAL" clId="{852B5D26-2E96-45F0-897A-CFFB7EEB5251}" dt="2025-01-28T11:13:48.634" v="1017" actId="692"/>
          <ac:cxnSpMkLst>
            <pc:docMk/>
            <pc:sldMk cId="3851269167" sldId="256"/>
            <ac:cxnSpMk id="154" creationId="{FF62A732-0B5D-78AB-55F5-FC4E21638A14}"/>
          </ac:cxnSpMkLst>
        </pc:cxnChg>
      </pc:sldChg>
      <pc:sldChg chg="modSp">
        <pc:chgData name="Sivert Solheim" userId="9b782ae5-89d0-4f70-9c32-6938a2dcbba8" providerId="ADAL" clId="{852B5D26-2E96-45F0-897A-CFFB7EEB5251}" dt="2025-01-28T10:45:51.152" v="15"/>
        <pc:sldMkLst>
          <pc:docMk/>
          <pc:sldMk cId="209432362" sldId="257"/>
        </pc:sldMkLst>
        <pc:spChg chg="mod">
          <ac:chgData name="Sivert Solheim" userId="9b782ae5-89d0-4f70-9c32-6938a2dcbba8" providerId="ADAL" clId="{852B5D26-2E96-45F0-897A-CFFB7EEB5251}" dt="2025-01-28T10:45:51.152" v="15"/>
          <ac:spMkLst>
            <pc:docMk/>
            <pc:sldMk cId="209432362" sldId="257"/>
            <ac:spMk id="5" creationId="{DD0CB63A-57D6-CA75-7A42-6945EF9772FA}"/>
          </ac:spMkLst>
        </pc:spChg>
        <pc:spChg chg="mod">
          <ac:chgData name="Sivert Solheim" userId="9b782ae5-89d0-4f70-9c32-6938a2dcbba8" providerId="ADAL" clId="{852B5D26-2E96-45F0-897A-CFFB7EEB5251}" dt="2025-01-28T10:45:51.152" v="15"/>
          <ac:spMkLst>
            <pc:docMk/>
            <pc:sldMk cId="209432362" sldId="257"/>
            <ac:spMk id="6" creationId="{1924996D-F00D-58FA-0D0A-F433825E7294}"/>
          </ac:spMkLst>
        </pc:spChg>
        <pc:spChg chg="mod">
          <ac:chgData name="Sivert Solheim" userId="9b782ae5-89d0-4f70-9c32-6938a2dcbba8" providerId="ADAL" clId="{852B5D26-2E96-45F0-897A-CFFB7EEB5251}" dt="2025-01-28T10:45:51.152" v="15"/>
          <ac:spMkLst>
            <pc:docMk/>
            <pc:sldMk cId="209432362" sldId="257"/>
            <ac:spMk id="7" creationId="{6ECF01F1-5F85-8E97-9306-0C00AC84FFF9}"/>
          </ac:spMkLst>
        </pc:spChg>
        <pc:spChg chg="mod">
          <ac:chgData name="Sivert Solheim" userId="9b782ae5-89d0-4f70-9c32-6938a2dcbba8" providerId="ADAL" clId="{852B5D26-2E96-45F0-897A-CFFB7EEB5251}" dt="2025-01-28T10:45:51.152" v="15"/>
          <ac:spMkLst>
            <pc:docMk/>
            <pc:sldMk cId="209432362" sldId="257"/>
            <ac:spMk id="8" creationId="{09EE6A4A-A60F-5EA8-F548-D73A8410F8D1}"/>
          </ac:spMkLst>
        </pc:spChg>
        <pc:cxnChg chg="mod">
          <ac:chgData name="Sivert Solheim" userId="9b782ae5-89d0-4f70-9c32-6938a2dcbba8" providerId="ADAL" clId="{852B5D26-2E96-45F0-897A-CFFB7EEB5251}" dt="2025-01-28T10:45:51.152" v="15"/>
          <ac:cxnSpMkLst>
            <pc:docMk/>
            <pc:sldMk cId="209432362" sldId="257"/>
            <ac:cxnSpMk id="4" creationId="{2A3D461F-6C10-6301-2CF5-4B52346A7B01}"/>
          </ac:cxnSpMkLst>
        </pc:cxnChg>
      </pc:sldChg>
      <pc:sldMasterChg chg="modSp modSldLayout">
        <pc:chgData name="Sivert Solheim" userId="9b782ae5-89d0-4f70-9c32-6938a2dcbba8" providerId="ADAL" clId="{852B5D26-2E96-45F0-897A-CFFB7EEB5251}" dt="2025-01-28T10:45:51.152" v="15"/>
        <pc:sldMasterMkLst>
          <pc:docMk/>
          <pc:sldMasterMk cId="527009702" sldId="2147483648"/>
        </pc:sldMasterMkLst>
        <pc:spChg chg="mod">
          <ac:chgData name="Sivert Solheim" userId="9b782ae5-89d0-4f70-9c32-6938a2dcbba8" providerId="ADAL" clId="{852B5D26-2E96-45F0-897A-CFFB7EEB5251}" dt="2025-01-28T10:45:51.152" v="15"/>
          <ac:spMkLst>
            <pc:docMk/>
            <pc:sldMasterMk cId="527009702" sldId="2147483648"/>
            <ac:spMk id="2" creationId="{A7F4F4A2-B850-064C-8A66-A0980635BA27}"/>
          </ac:spMkLst>
        </pc:spChg>
        <pc:spChg chg="mod">
          <ac:chgData name="Sivert Solheim" userId="9b782ae5-89d0-4f70-9c32-6938a2dcbba8" providerId="ADAL" clId="{852B5D26-2E96-45F0-897A-CFFB7EEB5251}" dt="2025-01-28T10:45:51.152" v="15"/>
          <ac:spMkLst>
            <pc:docMk/>
            <pc:sldMasterMk cId="527009702" sldId="2147483648"/>
            <ac:spMk id="3" creationId="{90C29166-CA79-27C2-6EDE-C4A2B46652C8}"/>
          </ac:spMkLst>
        </pc:spChg>
        <pc:spChg chg="mod">
          <ac:chgData name="Sivert Solheim" userId="9b782ae5-89d0-4f70-9c32-6938a2dcbba8" providerId="ADAL" clId="{852B5D26-2E96-45F0-897A-CFFB7EEB5251}" dt="2025-01-28T10:45:51.152" v="15"/>
          <ac:spMkLst>
            <pc:docMk/>
            <pc:sldMasterMk cId="527009702" sldId="2147483648"/>
            <ac:spMk id="4" creationId="{1593DA3B-3A83-8067-F372-24BB4FC25172}"/>
          </ac:spMkLst>
        </pc:spChg>
        <pc:spChg chg="mod">
          <ac:chgData name="Sivert Solheim" userId="9b782ae5-89d0-4f70-9c32-6938a2dcbba8" providerId="ADAL" clId="{852B5D26-2E96-45F0-897A-CFFB7EEB5251}" dt="2025-01-28T10:45:51.152" v="15"/>
          <ac:spMkLst>
            <pc:docMk/>
            <pc:sldMasterMk cId="527009702" sldId="2147483648"/>
            <ac:spMk id="5" creationId="{3868D1A3-AAAC-371B-C7D3-D6CB9BBD4935}"/>
          </ac:spMkLst>
        </pc:spChg>
        <pc:spChg chg="mod">
          <ac:chgData name="Sivert Solheim" userId="9b782ae5-89d0-4f70-9c32-6938a2dcbba8" providerId="ADAL" clId="{852B5D26-2E96-45F0-897A-CFFB7EEB5251}" dt="2025-01-28T10:45:51.152" v="15"/>
          <ac:spMkLst>
            <pc:docMk/>
            <pc:sldMasterMk cId="527009702" sldId="2147483648"/>
            <ac:spMk id="6" creationId="{78043E97-146F-02A7-9865-A22F984020BE}"/>
          </ac:spMkLst>
        </pc:spChg>
        <pc:sldLayoutChg chg="modSp">
          <pc:chgData name="Sivert Solheim" userId="9b782ae5-89d0-4f70-9c32-6938a2dcbba8" providerId="ADAL" clId="{852B5D26-2E96-45F0-897A-CFFB7EEB5251}" dt="2025-01-28T10:45:51.152" v="15"/>
          <pc:sldLayoutMkLst>
            <pc:docMk/>
            <pc:sldMasterMk cId="527009702" sldId="2147483648"/>
            <pc:sldLayoutMk cId="800722698" sldId="2147483649"/>
          </pc:sldLayoutMkLst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800722698" sldId="2147483649"/>
              <ac:spMk id="2" creationId="{C91B43A7-AA2A-1933-D33A-E82FCBC4EA84}"/>
            </ac:spMkLst>
          </pc:spChg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800722698" sldId="2147483649"/>
              <ac:spMk id="3" creationId="{DDF3823D-D6A9-482F-65AB-32495760F7DA}"/>
            </ac:spMkLst>
          </pc:spChg>
        </pc:sldLayoutChg>
        <pc:sldLayoutChg chg="modSp">
          <pc:chgData name="Sivert Solheim" userId="9b782ae5-89d0-4f70-9c32-6938a2dcbba8" providerId="ADAL" clId="{852B5D26-2E96-45F0-897A-CFFB7EEB5251}" dt="2025-01-28T10:45:51.152" v="15"/>
          <pc:sldLayoutMkLst>
            <pc:docMk/>
            <pc:sldMasterMk cId="527009702" sldId="2147483648"/>
            <pc:sldLayoutMk cId="3823187976" sldId="2147483651"/>
          </pc:sldLayoutMkLst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3823187976" sldId="2147483651"/>
              <ac:spMk id="2" creationId="{E1522EB0-56BA-11BB-E7E8-83CE0AF69B5D}"/>
            </ac:spMkLst>
          </pc:spChg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3823187976" sldId="2147483651"/>
              <ac:spMk id="3" creationId="{A847A7CB-49C5-9B0E-B2DE-645784F23FD5}"/>
            </ac:spMkLst>
          </pc:spChg>
        </pc:sldLayoutChg>
        <pc:sldLayoutChg chg="modSp">
          <pc:chgData name="Sivert Solheim" userId="9b782ae5-89d0-4f70-9c32-6938a2dcbba8" providerId="ADAL" clId="{852B5D26-2E96-45F0-897A-CFFB7EEB5251}" dt="2025-01-28T10:45:51.152" v="15"/>
          <pc:sldLayoutMkLst>
            <pc:docMk/>
            <pc:sldMasterMk cId="527009702" sldId="2147483648"/>
            <pc:sldLayoutMk cId="1247114962" sldId="2147483652"/>
          </pc:sldLayoutMkLst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1247114962" sldId="2147483652"/>
              <ac:spMk id="3" creationId="{FFA01880-AFF6-DE94-93D8-6EA5A6585847}"/>
            </ac:spMkLst>
          </pc:spChg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1247114962" sldId="2147483652"/>
              <ac:spMk id="4" creationId="{20240E11-EA06-EC55-DBB5-2BBFD7B18E18}"/>
            </ac:spMkLst>
          </pc:spChg>
        </pc:sldLayoutChg>
        <pc:sldLayoutChg chg="modSp">
          <pc:chgData name="Sivert Solheim" userId="9b782ae5-89d0-4f70-9c32-6938a2dcbba8" providerId="ADAL" clId="{852B5D26-2E96-45F0-897A-CFFB7EEB5251}" dt="2025-01-28T10:45:51.152" v="15"/>
          <pc:sldLayoutMkLst>
            <pc:docMk/>
            <pc:sldMasterMk cId="527009702" sldId="2147483648"/>
            <pc:sldLayoutMk cId="3607369268" sldId="2147483653"/>
          </pc:sldLayoutMkLst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3607369268" sldId="2147483653"/>
              <ac:spMk id="2" creationId="{F1EAF8DC-B2E2-F789-876C-418016AE383D}"/>
            </ac:spMkLst>
          </pc:spChg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3607369268" sldId="2147483653"/>
              <ac:spMk id="3" creationId="{20754ECF-E961-E872-C09A-B37371F32C97}"/>
            </ac:spMkLst>
          </pc:spChg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3607369268" sldId="2147483653"/>
              <ac:spMk id="4" creationId="{EA2D09AD-DA09-5224-853E-20E4C75990FA}"/>
            </ac:spMkLst>
          </pc:spChg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3607369268" sldId="2147483653"/>
              <ac:spMk id="5" creationId="{9EEEF779-886D-739A-4281-2D4E6B44EFB4}"/>
            </ac:spMkLst>
          </pc:spChg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3607369268" sldId="2147483653"/>
              <ac:spMk id="6" creationId="{E3F78D55-187D-4CE7-8D2B-6C3820622FE0}"/>
            </ac:spMkLst>
          </pc:spChg>
        </pc:sldLayoutChg>
        <pc:sldLayoutChg chg="modSp">
          <pc:chgData name="Sivert Solheim" userId="9b782ae5-89d0-4f70-9c32-6938a2dcbba8" providerId="ADAL" clId="{852B5D26-2E96-45F0-897A-CFFB7EEB5251}" dt="2025-01-28T10:45:51.152" v="15"/>
          <pc:sldLayoutMkLst>
            <pc:docMk/>
            <pc:sldMasterMk cId="527009702" sldId="2147483648"/>
            <pc:sldLayoutMk cId="1162075647" sldId="2147483656"/>
          </pc:sldLayoutMkLst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1162075647" sldId="2147483656"/>
              <ac:spMk id="2" creationId="{3A0AB318-BB7A-3995-0C33-38B24A5BA5B7}"/>
            </ac:spMkLst>
          </pc:spChg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1162075647" sldId="2147483656"/>
              <ac:spMk id="3" creationId="{2EC925B9-524F-2DDF-C851-8EA7BB8DD0F4}"/>
            </ac:spMkLst>
          </pc:spChg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1162075647" sldId="2147483656"/>
              <ac:spMk id="4" creationId="{E0D61F58-EAB5-808C-D0EC-5D9CF317BFE2}"/>
            </ac:spMkLst>
          </pc:spChg>
        </pc:sldLayoutChg>
        <pc:sldLayoutChg chg="modSp">
          <pc:chgData name="Sivert Solheim" userId="9b782ae5-89d0-4f70-9c32-6938a2dcbba8" providerId="ADAL" clId="{852B5D26-2E96-45F0-897A-CFFB7EEB5251}" dt="2025-01-28T10:45:51.152" v="15"/>
          <pc:sldLayoutMkLst>
            <pc:docMk/>
            <pc:sldMasterMk cId="527009702" sldId="2147483648"/>
            <pc:sldLayoutMk cId="1656848752" sldId="2147483657"/>
          </pc:sldLayoutMkLst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1656848752" sldId="2147483657"/>
              <ac:spMk id="2" creationId="{67EE27DD-35FF-EC04-9FD7-E310E3B5CAC9}"/>
            </ac:spMkLst>
          </pc:spChg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1656848752" sldId="2147483657"/>
              <ac:spMk id="3" creationId="{F913AB9F-6A36-D0C9-C3DA-F5A90D78CEC5}"/>
            </ac:spMkLst>
          </pc:spChg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1656848752" sldId="2147483657"/>
              <ac:spMk id="4" creationId="{B823E53A-E187-F3D2-1E34-80B46023B466}"/>
            </ac:spMkLst>
          </pc:spChg>
        </pc:sldLayoutChg>
        <pc:sldLayoutChg chg="modSp">
          <pc:chgData name="Sivert Solheim" userId="9b782ae5-89d0-4f70-9c32-6938a2dcbba8" providerId="ADAL" clId="{852B5D26-2E96-45F0-897A-CFFB7EEB5251}" dt="2025-01-28T10:45:51.152" v="15"/>
          <pc:sldLayoutMkLst>
            <pc:docMk/>
            <pc:sldMasterMk cId="527009702" sldId="2147483648"/>
            <pc:sldLayoutMk cId="3742710258" sldId="2147483659"/>
          </pc:sldLayoutMkLst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3742710258" sldId="2147483659"/>
              <ac:spMk id="2" creationId="{F94B03A6-C745-D9C5-6853-9447F4E2E38C}"/>
            </ac:spMkLst>
          </pc:spChg>
          <pc:spChg chg="mod">
            <ac:chgData name="Sivert Solheim" userId="9b782ae5-89d0-4f70-9c32-6938a2dcbba8" providerId="ADAL" clId="{852B5D26-2E96-45F0-897A-CFFB7EEB5251}" dt="2025-01-28T10:45:51.152" v="15"/>
            <ac:spMkLst>
              <pc:docMk/>
              <pc:sldMasterMk cId="527009702" sldId="2147483648"/>
              <pc:sldLayoutMk cId="3742710258" sldId="2147483659"/>
              <ac:spMk id="3" creationId="{074D0F61-4F72-1BF5-B5D5-DB2B60564B99}"/>
            </ac:spMkLst>
          </pc:spChg>
        </pc:sldLayoutChg>
      </pc:sldMasterChg>
    </pc:docChg>
  </pc:docChgLst>
  <pc:docChgLst>
    <pc:chgData name="Sivert Solheim" userId="9b782ae5-89d0-4f70-9c32-6938a2dcbba8" providerId="ADAL" clId="{D5650A49-EA7A-4E28-B0ED-B75CA3426C0E}"/>
    <pc:docChg chg="undo redo custSel addSld modSld">
      <pc:chgData name="Sivert Solheim" userId="9b782ae5-89d0-4f70-9c32-6938a2dcbba8" providerId="ADAL" clId="{D5650A49-EA7A-4E28-B0ED-B75CA3426C0E}" dt="2025-01-27T14:10:45.188" v="3771" actId="164"/>
      <pc:docMkLst>
        <pc:docMk/>
      </pc:docMkLst>
      <pc:sldChg chg="addSp delSp modSp mod setBg">
        <pc:chgData name="Sivert Solheim" userId="9b782ae5-89d0-4f70-9c32-6938a2dcbba8" providerId="ADAL" clId="{D5650A49-EA7A-4E28-B0ED-B75CA3426C0E}" dt="2025-01-27T14:10:45.188" v="3771" actId="164"/>
        <pc:sldMkLst>
          <pc:docMk/>
          <pc:sldMk cId="3851269167" sldId="256"/>
        </pc:sldMkLst>
        <pc:spChg chg="del">
          <ac:chgData name="Sivert Solheim" userId="9b782ae5-89d0-4f70-9c32-6938a2dcbba8" providerId="ADAL" clId="{D5650A49-EA7A-4E28-B0ED-B75CA3426C0E}" dt="2025-01-27T12:34:12.283" v="0" actId="478"/>
          <ac:spMkLst>
            <pc:docMk/>
            <pc:sldMk cId="3851269167" sldId="256"/>
            <ac:spMk id="2" creationId="{162BF8AD-B24A-BE10-9690-5FC703F6839C}"/>
          </ac:spMkLst>
        </pc:spChg>
        <pc:spChg chg="del">
          <ac:chgData name="Sivert Solheim" userId="9b782ae5-89d0-4f70-9c32-6938a2dcbba8" providerId="ADAL" clId="{D5650A49-EA7A-4E28-B0ED-B75CA3426C0E}" dt="2025-01-27T12:34:14.715" v="1" actId="478"/>
          <ac:spMkLst>
            <pc:docMk/>
            <pc:sldMk cId="3851269167" sldId="256"/>
            <ac:spMk id="3" creationId="{CC322B1C-13F6-F0BF-F7CE-ACD591B3BA85}"/>
          </ac:spMkLst>
        </pc:spChg>
        <pc:spChg chg="add mod">
          <ac:chgData name="Sivert Solheim" userId="9b782ae5-89d0-4f70-9c32-6938a2dcbba8" providerId="ADAL" clId="{D5650A49-EA7A-4E28-B0ED-B75CA3426C0E}" dt="2025-01-27T14:10:45.188" v="3771" actId="164"/>
          <ac:spMkLst>
            <pc:docMk/>
            <pc:sldMk cId="3851269167" sldId="256"/>
            <ac:spMk id="6" creationId="{5B44DDA0-60B0-E1B4-937E-8C1D43195B3A}"/>
          </ac:spMkLst>
        </pc:spChg>
        <pc:spChg chg="add mod">
          <ac:chgData name="Sivert Solheim" userId="9b782ae5-89d0-4f70-9c32-6938a2dcbba8" providerId="ADAL" clId="{D5650A49-EA7A-4E28-B0ED-B75CA3426C0E}" dt="2025-01-27T12:43:39.387" v="222" actId="1076"/>
          <ac:spMkLst>
            <pc:docMk/>
            <pc:sldMk cId="3851269167" sldId="256"/>
            <ac:spMk id="7" creationId="{960BADC7-51E4-809A-B8EB-1E11FC4AB550}"/>
          </ac:spMkLst>
        </pc:spChg>
        <pc:spChg chg="add mod">
          <ac:chgData name="Sivert Solheim" userId="9b782ae5-89d0-4f70-9c32-6938a2dcbba8" providerId="ADAL" clId="{D5650A49-EA7A-4E28-B0ED-B75CA3426C0E}" dt="2025-01-27T14:10:45.188" v="3771" actId="164"/>
          <ac:spMkLst>
            <pc:docMk/>
            <pc:sldMk cId="3851269167" sldId="256"/>
            <ac:spMk id="8" creationId="{C1FA924D-CB87-415F-F659-B564C0F2E09A}"/>
          </ac:spMkLst>
        </pc:spChg>
        <pc:spChg chg="add mod">
          <ac:chgData name="Sivert Solheim" userId="9b782ae5-89d0-4f70-9c32-6938a2dcbba8" providerId="ADAL" clId="{D5650A49-EA7A-4E28-B0ED-B75CA3426C0E}" dt="2025-01-27T12:51:26.199" v="273" actId="1076"/>
          <ac:spMkLst>
            <pc:docMk/>
            <pc:sldMk cId="3851269167" sldId="256"/>
            <ac:spMk id="9" creationId="{E4E43ABA-1980-CAEC-B087-9AEA486AA004}"/>
          </ac:spMkLst>
        </pc:spChg>
        <pc:spChg chg="add mod">
          <ac:chgData name="Sivert Solheim" userId="9b782ae5-89d0-4f70-9c32-6938a2dcbba8" providerId="ADAL" clId="{D5650A49-EA7A-4E28-B0ED-B75CA3426C0E}" dt="2025-01-27T14:06:42.759" v="3764" actId="1076"/>
          <ac:spMkLst>
            <pc:docMk/>
            <pc:sldMk cId="3851269167" sldId="256"/>
            <ac:spMk id="10" creationId="{9AAFB334-6C39-EF2C-F355-818B51C5E9EF}"/>
          </ac:spMkLst>
        </pc:spChg>
        <pc:spChg chg="add mod">
          <ac:chgData name="Sivert Solheim" userId="9b782ae5-89d0-4f70-9c32-6938a2dcbba8" providerId="ADAL" clId="{D5650A49-EA7A-4E28-B0ED-B75CA3426C0E}" dt="2025-01-27T14:10:45.188" v="3771" actId="164"/>
          <ac:spMkLst>
            <pc:docMk/>
            <pc:sldMk cId="3851269167" sldId="256"/>
            <ac:spMk id="11" creationId="{17049450-9AF5-B83C-F663-B67ACDBAF425}"/>
          </ac:spMkLst>
        </pc:spChg>
        <pc:spChg chg="add mod">
          <ac:chgData name="Sivert Solheim" userId="9b782ae5-89d0-4f70-9c32-6938a2dcbba8" providerId="ADAL" clId="{D5650A49-EA7A-4E28-B0ED-B75CA3426C0E}" dt="2025-01-27T14:10:45.188" v="3771" actId="164"/>
          <ac:spMkLst>
            <pc:docMk/>
            <pc:sldMk cId="3851269167" sldId="256"/>
            <ac:spMk id="12" creationId="{E9CFF35F-1740-1FA6-1E64-9A7C61D0E87F}"/>
          </ac:spMkLst>
        </pc:spChg>
        <pc:spChg chg="add mod">
          <ac:chgData name="Sivert Solheim" userId="9b782ae5-89d0-4f70-9c32-6938a2dcbba8" providerId="ADAL" clId="{D5650A49-EA7A-4E28-B0ED-B75CA3426C0E}" dt="2025-01-27T14:10:45.188" v="3771" actId="164"/>
          <ac:spMkLst>
            <pc:docMk/>
            <pc:sldMk cId="3851269167" sldId="256"/>
            <ac:spMk id="13" creationId="{82517194-CFD0-B4D6-7B72-F33D8541650A}"/>
          </ac:spMkLst>
        </pc:spChg>
        <pc:spChg chg="add mod">
          <ac:chgData name="Sivert Solheim" userId="9b782ae5-89d0-4f70-9c32-6938a2dcbba8" providerId="ADAL" clId="{D5650A49-EA7A-4E28-B0ED-B75CA3426C0E}" dt="2025-01-27T14:10:45.188" v="3771" actId="164"/>
          <ac:spMkLst>
            <pc:docMk/>
            <pc:sldMk cId="3851269167" sldId="256"/>
            <ac:spMk id="14" creationId="{0A2D75EA-ADB2-BEB5-1D7A-91E0F585A7C6}"/>
          </ac:spMkLst>
        </pc:spChg>
        <pc:spChg chg="add mod">
          <ac:chgData name="Sivert Solheim" userId="9b782ae5-89d0-4f70-9c32-6938a2dcbba8" providerId="ADAL" clId="{D5650A49-EA7A-4E28-B0ED-B75CA3426C0E}" dt="2025-01-27T14:10:45.188" v="3771" actId="164"/>
          <ac:spMkLst>
            <pc:docMk/>
            <pc:sldMk cId="3851269167" sldId="256"/>
            <ac:spMk id="15" creationId="{453AD6B8-5C51-4EE9-8A3D-D498F77A18D6}"/>
          </ac:spMkLst>
        </pc:spChg>
        <pc:spChg chg="add mod">
          <ac:chgData name="Sivert Solheim" userId="9b782ae5-89d0-4f70-9c32-6938a2dcbba8" providerId="ADAL" clId="{D5650A49-EA7A-4E28-B0ED-B75CA3426C0E}" dt="2025-01-27T14:10:45.188" v="3771" actId="164"/>
          <ac:spMkLst>
            <pc:docMk/>
            <pc:sldMk cId="3851269167" sldId="256"/>
            <ac:spMk id="16" creationId="{BF2473CE-513D-8817-56D0-CAE1133595D6}"/>
          </ac:spMkLst>
        </pc:spChg>
        <pc:spChg chg="add mod">
          <ac:chgData name="Sivert Solheim" userId="9b782ae5-89d0-4f70-9c32-6938a2dcbba8" providerId="ADAL" clId="{D5650A49-EA7A-4E28-B0ED-B75CA3426C0E}" dt="2025-01-27T14:10:45.188" v="3771" actId="164"/>
          <ac:spMkLst>
            <pc:docMk/>
            <pc:sldMk cId="3851269167" sldId="256"/>
            <ac:spMk id="17" creationId="{42A33223-797A-23E9-BD16-10153C04EF79}"/>
          </ac:spMkLst>
        </pc:spChg>
        <pc:spChg chg="add del mod">
          <ac:chgData name="Sivert Solheim" userId="9b782ae5-89d0-4f70-9c32-6938a2dcbba8" providerId="ADAL" clId="{D5650A49-EA7A-4E28-B0ED-B75CA3426C0E}" dt="2025-01-27T12:44:26.852" v="231" actId="478"/>
          <ac:spMkLst>
            <pc:docMk/>
            <pc:sldMk cId="3851269167" sldId="256"/>
            <ac:spMk id="18" creationId="{2E7E0538-3DB9-3E1D-3EB5-8D2BE40437DF}"/>
          </ac:spMkLst>
        </pc:spChg>
        <pc:spChg chg="add del">
          <ac:chgData name="Sivert Solheim" userId="9b782ae5-89d0-4f70-9c32-6938a2dcbba8" providerId="ADAL" clId="{D5650A49-EA7A-4E28-B0ED-B75CA3426C0E}" dt="2025-01-27T13:13:55.494" v="368" actId="11529"/>
          <ac:spMkLst>
            <pc:docMk/>
            <pc:sldMk cId="3851269167" sldId="256"/>
            <ac:spMk id="79" creationId="{CF67A691-BB46-9E26-D389-806DBFC2A1E9}"/>
          </ac:spMkLst>
        </pc:spChg>
        <pc:spChg chg="add mod">
          <ac:chgData name="Sivert Solheim" userId="9b782ae5-89d0-4f70-9c32-6938a2dcbba8" providerId="ADAL" clId="{D5650A49-EA7A-4E28-B0ED-B75CA3426C0E}" dt="2025-01-27T14:10:45.188" v="3771" actId="164"/>
          <ac:spMkLst>
            <pc:docMk/>
            <pc:sldMk cId="3851269167" sldId="256"/>
            <ac:spMk id="120" creationId="{1035219D-19B0-8C2F-6788-A8F6003D86EF}"/>
          </ac:spMkLst>
        </pc:spChg>
        <pc:spChg chg="add del mod">
          <ac:chgData name="Sivert Solheim" userId="9b782ae5-89d0-4f70-9c32-6938a2dcbba8" providerId="ADAL" clId="{D5650A49-EA7A-4E28-B0ED-B75CA3426C0E}" dt="2025-01-27T13:52:22.637" v="3579" actId="1582"/>
          <ac:spMkLst>
            <pc:docMk/>
            <pc:sldMk cId="3851269167" sldId="256"/>
            <ac:spMk id="156" creationId="{F43C3734-6DEB-D836-7F08-5C597A516FA9}"/>
          </ac:spMkLst>
        </pc:spChg>
        <pc:spChg chg="add mod topLvl">
          <ac:chgData name="Sivert Solheim" userId="9b782ae5-89d0-4f70-9c32-6938a2dcbba8" providerId="ADAL" clId="{D5650A49-EA7A-4E28-B0ED-B75CA3426C0E}" dt="2025-01-27T14:05:10.316" v="3756" actId="20577"/>
          <ac:spMkLst>
            <pc:docMk/>
            <pc:sldMk cId="3851269167" sldId="256"/>
            <ac:spMk id="160" creationId="{F771044A-713D-1B50-51DD-1976677BCCD3}"/>
          </ac:spMkLst>
        </pc:spChg>
        <pc:spChg chg="add mod">
          <ac:chgData name="Sivert Solheim" userId="9b782ae5-89d0-4f70-9c32-6938a2dcbba8" providerId="ADAL" clId="{D5650A49-EA7A-4E28-B0ED-B75CA3426C0E}" dt="2025-01-27T14:05:03.465" v="3744" actId="20577"/>
          <ac:spMkLst>
            <pc:docMk/>
            <pc:sldMk cId="3851269167" sldId="256"/>
            <ac:spMk id="168" creationId="{F055B59F-7DA9-2BCA-894A-27CB09D967A2}"/>
          </ac:spMkLst>
        </pc:spChg>
        <pc:spChg chg="add del">
          <ac:chgData name="Sivert Solheim" userId="9b782ae5-89d0-4f70-9c32-6938a2dcbba8" providerId="ADAL" clId="{D5650A49-EA7A-4E28-B0ED-B75CA3426C0E}" dt="2025-01-27T13:58:50.803" v="3654" actId="11529"/>
          <ac:spMkLst>
            <pc:docMk/>
            <pc:sldMk cId="3851269167" sldId="256"/>
            <ac:spMk id="170" creationId="{0B774796-2A8D-FA8D-3F0D-AE14D7A0C060}"/>
          </ac:spMkLst>
        </pc:spChg>
        <pc:spChg chg="add mod ord">
          <ac:chgData name="Sivert Solheim" userId="9b782ae5-89d0-4f70-9c32-6938a2dcbba8" providerId="ADAL" clId="{D5650A49-EA7A-4E28-B0ED-B75CA3426C0E}" dt="2025-01-27T14:05:47.495" v="3760" actId="164"/>
          <ac:spMkLst>
            <pc:docMk/>
            <pc:sldMk cId="3851269167" sldId="256"/>
            <ac:spMk id="171" creationId="{0649F178-0670-3F0A-D6CD-0FA8FD6EBF96}"/>
          </ac:spMkLst>
        </pc:spChg>
        <pc:grpChg chg="add del mod">
          <ac:chgData name="Sivert Solheim" userId="9b782ae5-89d0-4f70-9c32-6938a2dcbba8" providerId="ADAL" clId="{D5650A49-EA7A-4E28-B0ED-B75CA3426C0E}" dt="2025-01-27T13:48:45.851" v="3354" actId="478"/>
          <ac:grpSpMkLst>
            <pc:docMk/>
            <pc:sldMk cId="3851269167" sldId="256"/>
            <ac:grpSpMk id="125" creationId="{BFA0F284-AC76-BC30-5DF4-E96799B89160}"/>
          </ac:grpSpMkLst>
        </pc:grpChg>
        <pc:grpChg chg="add del mod">
          <ac:chgData name="Sivert Solheim" userId="9b782ae5-89d0-4f70-9c32-6938a2dcbba8" providerId="ADAL" clId="{D5650A49-EA7A-4E28-B0ED-B75CA3426C0E}" dt="2025-01-27T13:33:26.494" v="639" actId="478"/>
          <ac:grpSpMkLst>
            <pc:docMk/>
            <pc:sldMk cId="3851269167" sldId="256"/>
            <ac:grpSpMk id="129" creationId="{89F6D64D-96EC-DA7F-5380-A748525F5AC6}"/>
          </ac:grpSpMkLst>
        </pc:grpChg>
        <pc:grpChg chg="add del mod">
          <ac:chgData name="Sivert Solheim" userId="9b782ae5-89d0-4f70-9c32-6938a2dcbba8" providerId="ADAL" clId="{D5650A49-EA7A-4E28-B0ED-B75CA3426C0E}" dt="2025-01-27T13:48:13.301" v="3348" actId="478"/>
          <ac:grpSpMkLst>
            <pc:docMk/>
            <pc:sldMk cId="3851269167" sldId="256"/>
            <ac:grpSpMk id="130" creationId="{83626CFA-8611-B19A-0EEF-814513C811EB}"/>
          </ac:grpSpMkLst>
        </pc:grpChg>
        <pc:grpChg chg="add mod">
          <ac:chgData name="Sivert Solheim" userId="9b782ae5-89d0-4f70-9c32-6938a2dcbba8" providerId="ADAL" clId="{D5650A49-EA7A-4E28-B0ED-B75CA3426C0E}" dt="2025-01-27T14:02:42.824" v="3730" actId="14100"/>
          <ac:grpSpMkLst>
            <pc:docMk/>
            <pc:sldMk cId="3851269167" sldId="256"/>
            <ac:grpSpMk id="149" creationId="{7D658119-AEBE-2558-7CD6-519D36EE3619}"/>
          </ac:grpSpMkLst>
        </pc:grpChg>
        <pc:grpChg chg="add mod">
          <ac:chgData name="Sivert Solheim" userId="9b782ae5-89d0-4f70-9c32-6938a2dcbba8" providerId="ADAL" clId="{D5650A49-EA7A-4E28-B0ED-B75CA3426C0E}" dt="2025-01-27T14:02:45.362" v="3731" actId="14100"/>
          <ac:grpSpMkLst>
            <pc:docMk/>
            <pc:sldMk cId="3851269167" sldId="256"/>
            <ac:grpSpMk id="153" creationId="{7B99B8EA-C5FA-B15D-F14F-4C43E2983121}"/>
          </ac:grpSpMkLst>
        </pc:grpChg>
        <pc:grpChg chg="add mod topLvl">
          <ac:chgData name="Sivert Solheim" userId="9b782ae5-89d0-4f70-9c32-6938a2dcbba8" providerId="ADAL" clId="{D5650A49-EA7A-4E28-B0ED-B75CA3426C0E}" dt="2025-01-27T13:58:31.050" v="3650" actId="164"/>
          <ac:grpSpMkLst>
            <pc:docMk/>
            <pc:sldMk cId="3851269167" sldId="256"/>
            <ac:grpSpMk id="157" creationId="{AC0E4AF9-593A-EFDC-4B4A-37100215F9F5}"/>
          </ac:grpSpMkLst>
        </pc:grpChg>
        <pc:grpChg chg="add del mod">
          <ac:chgData name="Sivert Solheim" userId="9b782ae5-89d0-4f70-9c32-6938a2dcbba8" providerId="ADAL" clId="{D5650A49-EA7A-4E28-B0ED-B75CA3426C0E}" dt="2025-01-27T13:57:24.214" v="3648" actId="165"/>
          <ac:grpSpMkLst>
            <pc:docMk/>
            <pc:sldMk cId="3851269167" sldId="256"/>
            <ac:grpSpMk id="161" creationId="{262D076C-FE29-60E7-A854-15A75DBBE74C}"/>
          </ac:grpSpMkLst>
        </pc:grpChg>
        <pc:grpChg chg="add mod">
          <ac:chgData name="Sivert Solheim" userId="9b782ae5-89d0-4f70-9c32-6938a2dcbba8" providerId="ADAL" clId="{D5650A49-EA7A-4E28-B0ED-B75CA3426C0E}" dt="2025-01-27T14:05:47.495" v="3760" actId="164"/>
          <ac:grpSpMkLst>
            <pc:docMk/>
            <pc:sldMk cId="3851269167" sldId="256"/>
            <ac:grpSpMk id="169" creationId="{788BA8BD-FC79-84FF-E9BE-9D7FCB009437}"/>
          </ac:grpSpMkLst>
        </pc:grpChg>
        <pc:grpChg chg="add mod">
          <ac:chgData name="Sivert Solheim" userId="9b782ae5-89d0-4f70-9c32-6938a2dcbba8" providerId="ADAL" clId="{D5650A49-EA7A-4E28-B0ED-B75CA3426C0E}" dt="2025-01-27T14:06:08.926" v="3762" actId="1076"/>
          <ac:grpSpMkLst>
            <pc:docMk/>
            <pc:sldMk cId="3851269167" sldId="256"/>
            <ac:grpSpMk id="174" creationId="{0F720652-A151-A95A-1462-8C408D6ABC67}"/>
          </ac:grpSpMkLst>
        </pc:grpChg>
        <pc:cxnChg chg="add del mod">
          <ac:chgData name="Sivert Solheim" userId="9b782ae5-89d0-4f70-9c32-6938a2dcbba8" providerId="ADAL" clId="{D5650A49-EA7A-4E28-B0ED-B75CA3426C0E}" dt="2025-01-27T13:36:50.321" v="1161" actId="478"/>
          <ac:cxnSpMkLst>
            <pc:docMk/>
            <pc:sldMk cId="3851269167" sldId="256"/>
            <ac:cxnSpMk id="5" creationId="{8773806F-69DA-2445-8E90-5CD242ABC1FD}"/>
          </ac:cxnSpMkLst>
        </pc:cxnChg>
        <pc:cxnChg chg="add del mod">
          <ac:chgData name="Sivert Solheim" userId="9b782ae5-89d0-4f70-9c32-6938a2dcbba8" providerId="ADAL" clId="{D5650A49-EA7A-4E28-B0ED-B75CA3426C0E}" dt="2025-01-27T12:48:46.205" v="258" actId="11529"/>
          <ac:cxnSpMkLst>
            <pc:docMk/>
            <pc:sldMk cId="3851269167" sldId="256"/>
            <ac:cxnSpMk id="20" creationId="{4C396C55-2CBB-A3A0-7427-2677CEE50D0D}"/>
          </ac:cxnSpMkLst>
        </pc:cxnChg>
        <pc:cxnChg chg="add del mod">
          <ac:chgData name="Sivert Solheim" userId="9b782ae5-89d0-4f70-9c32-6938a2dcbba8" providerId="ADAL" clId="{D5650A49-EA7A-4E28-B0ED-B75CA3426C0E}" dt="2025-01-27T13:22:38.048" v="399" actId="478"/>
          <ac:cxnSpMkLst>
            <pc:docMk/>
            <pc:sldMk cId="3851269167" sldId="256"/>
            <ac:cxnSpMk id="22" creationId="{E63976DF-915D-E7A6-EDBC-935678243247}"/>
          </ac:cxnSpMkLst>
        </pc:cxnChg>
        <pc:cxnChg chg="add del mod">
          <ac:chgData name="Sivert Solheim" userId="9b782ae5-89d0-4f70-9c32-6938a2dcbba8" providerId="ADAL" clId="{D5650A49-EA7A-4E28-B0ED-B75CA3426C0E}" dt="2025-01-27T13:22:37.242" v="398" actId="478"/>
          <ac:cxnSpMkLst>
            <pc:docMk/>
            <pc:sldMk cId="3851269167" sldId="256"/>
            <ac:cxnSpMk id="24" creationId="{8DE8C66D-B251-D1D0-C313-7A7B40892A37}"/>
          </ac:cxnSpMkLst>
        </pc:cxnChg>
        <pc:cxnChg chg="add mod">
          <ac:chgData name="Sivert Solheim" userId="9b782ae5-89d0-4f70-9c32-6938a2dcbba8" providerId="ADAL" clId="{D5650A49-EA7A-4E28-B0ED-B75CA3426C0E}" dt="2025-01-27T14:06:52.419" v="3766" actId="14100"/>
          <ac:cxnSpMkLst>
            <pc:docMk/>
            <pc:sldMk cId="3851269167" sldId="256"/>
            <ac:cxnSpMk id="28" creationId="{4A2D5D27-0D75-6B1D-870B-8B7C58E14914}"/>
          </ac:cxnSpMkLst>
        </pc:cxnChg>
        <pc:cxnChg chg="add mod">
          <ac:chgData name="Sivert Solheim" userId="9b782ae5-89d0-4f70-9c32-6938a2dcbba8" providerId="ADAL" clId="{D5650A49-EA7A-4E28-B0ED-B75CA3426C0E}" dt="2025-01-27T13:37:10.800" v="1207" actId="692"/>
          <ac:cxnSpMkLst>
            <pc:docMk/>
            <pc:sldMk cId="3851269167" sldId="256"/>
            <ac:cxnSpMk id="35" creationId="{862DD5BE-CCF3-531B-399B-FE5CAB51C197}"/>
          </ac:cxnSpMkLst>
        </pc:cxnChg>
        <pc:cxnChg chg="add mod">
          <ac:chgData name="Sivert Solheim" userId="9b782ae5-89d0-4f70-9c32-6938a2dcbba8" providerId="ADAL" clId="{D5650A49-EA7A-4E28-B0ED-B75CA3426C0E}" dt="2025-01-27T14:06:33.130" v="3763" actId="14100"/>
          <ac:cxnSpMkLst>
            <pc:docMk/>
            <pc:sldMk cId="3851269167" sldId="256"/>
            <ac:cxnSpMk id="37" creationId="{56537B18-667C-050C-AD00-89375C560D6D}"/>
          </ac:cxnSpMkLst>
        </pc:cxnChg>
        <pc:cxnChg chg="add mod">
          <ac:chgData name="Sivert Solheim" userId="9b782ae5-89d0-4f70-9c32-6938a2dcbba8" providerId="ADAL" clId="{D5650A49-EA7A-4E28-B0ED-B75CA3426C0E}" dt="2025-01-27T14:06:45.646" v="3765" actId="14100"/>
          <ac:cxnSpMkLst>
            <pc:docMk/>
            <pc:sldMk cId="3851269167" sldId="256"/>
            <ac:cxnSpMk id="38" creationId="{2D1C2206-FF15-54BF-3A18-39F1408AA9D9}"/>
          </ac:cxnSpMkLst>
        </pc:cxnChg>
        <pc:cxnChg chg="add del mod">
          <ac:chgData name="Sivert Solheim" userId="9b782ae5-89d0-4f70-9c32-6938a2dcbba8" providerId="ADAL" clId="{D5650A49-EA7A-4E28-B0ED-B75CA3426C0E}" dt="2025-01-27T13:26:48.723" v="564" actId="478"/>
          <ac:cxnSpMkLst>
            <pc:docMk/>
            <pc:sldMk cId="3851269167" sldId="256"/>
            <ac:cxnSpMk id="42" creationId="{BC245660-6F70-B820-6981-C30ED41BD05B}"/>
          </ac:cxnSpMkLst>
        </pc:cxnChg>
        <pc:cxnChg chg="add del mod">
          <ac:chgData name="Sivert Solheim" userId="9b782ae5-89d0-4f70-9c32-6938a2dcbba8" providerId="ADAL" clId="{D5650A49-EA7A-4E28-B0ED-B75CA3426C0E}" dt="2025-01-27T13:26:49.794" v="565" actId="478"/>
          <ac:cxnSpMkLst>
            <pc:docMk/>
            <pc:sldMk cId="3851269167" sldId="256"/>
            <ac:cxnSpMk id="43" creationId="{06A2A88E-7398-64EF-A877-FB6D615229CF}"/>
          </ac:cxnSpMkLst>
        </pc:cxnChg>
        <pc:cxnChg chg="add del mod">
          <ac:chgData name="Sivert Solheim" userId="9b782ae5-89d0-4f70-9c32-6938a2dcbba8" providerId="ADAL" clId="{D5650A49-EA7A-4E28-B0ED-B75CA3426C0E}" dt="2025-01-27T13:19:50.131" v="385" actId="478"/>
          <ac:cxnSpMkLst>
            <pc:docMk/>
            <pc:sldMk cId="3851269167" sldId="256"/>
            <ac:cxnSpMk id="48" creationId="{5EEA96B6-FD8A-AA6A-E7DD-BB393CA845AA}"/>
          </ac:cxnSpMkLst>
        </pc:cxnChg>
        <pc:cxnChg chg="add mod">
          <ac:chgData name="Sivert Solheim" userId="9b782ae5-89d0-4f70-9c32-6938a2dcbba8" providerId="ADAL" clId="{D5650A49-EA7A-4E28-B0ED-B75CA3426C0E}" dt="2025-01-27T14:04:42.336" v="3732" actId="14100"/>
          <ac:cxnSpMkLst>
            <pc:docMk/>
            <pc:sldMk cId="3851269167" sldId="256"/>
            <ac:cxnSpMk id="50" creationId="{BC705251-358E-3481-2B65-00E8F838921F}"/>
          </ac:cxnSpMkLst>
        </pc:cxnChg>
        <pc:cxnChg chg="add mod">
          <ac:chgData name="Sivert Solheim" userId="9b782ae5-89d0-4f70-9c32-6938a2dcbba8" providerId="ADAL" clId="{D5650A49-EA7A-4E28-B0ED-B75CA3426C0E}" dt="2025-01-27T13:46:57.944" v="3339" actId="208"/>
          <ac:cxnSpMkLst>
            <pc:docMk/>
            <pc:sldMk cId="3851269167" sldId="256"/>
            <ac:cxnSpMk id="57" creationId="{E00FE817-1A65-E995-E4CA-F31ECCC7933E}"/>
          </ac:cxnSpMkLst>
        </pc:cxnChg>
        <pc:cxnChg chg="add mod">
          <ac:chgData name="Sivert Solheim" userId="9b782ae5-89d0-4f70-9c32-6938a2dcbba8" providerId="ADAL" clId="{D5650A49-EA7A-4E28-B0ED-B75CA3426C0E}" dt="2025-01-27T13:48:07.108" v="3346" actId="1076"/>
          <ac:cxnSpMkLst>
            <pc:docMk/>
            <pc:sldMk cId="3851269167" sldId="256"/>
            <ac:cxnSpMk id="60" creationId="{9067B9A8-6C51-BE6B-0156-4DE5D05FA8C7}"/>
          </ac:cxnSpMkLst>
        </pc:cxnChg>
        <pc:cxnChg chg="add mod">
          <ac:chgData name="Sivert Solheim" userId="9b782ae5-89d0-4f70-9c32-6938a2dcbba8" providerId="ADAL" clId="{D5650A49-EA7A-4E28-B0ED-B75CA3426C0E}" dt="2025-01-27T13:43:44.816" v="3062" actId="108"/>
          <ac:cxnSpMkLst>
            <pc:docMk/>
            <pc:sldMk cId="3851269167" sldId="256"/>
            <ac:cxnSpMk id="63" creationId="{21043B0E-C332-E4C5-0C1C-E7FFB7100E37}"/>
          </ac:cxnSpMkLst>
        </pc:cxnChg>
        <pc:cxnChg chg="add mod">
          <ac:chgData name="Sivert Solheim" userId="9b782ae5-89d0-4f70-9c32-6938a2dcbba8" providerId="ADAL" clId="{D5650A49-EA7A-4E28-B0ED-B75CA3426C0E}" dt="2025-01-27T14:07:39.534" v="3768" actId="14100"/>
          <ac:cxnSpMkLst>
            <pc:docMk/>
            <pc:sldMk cId="3851269167" sldId="256"/>
            <ac:cxnSpMk id="65" creationId="{16A34E52-7040-70ED-8CF9-81517F43884C}"/>
          </ac:cxnSpMkLst>
        </pc:cxnChg>
        <pc:cxnChg chg="add mod">
          <ac:chgData name="Sivert Solheim" userId="9b782ae5-89d0-4f70-9c32-6938a2dcbba8" providerId="ADAL" clId="{D5650A49-EA7A-4E28-B0ED-B75CA3426C0E}" dt="2025-01-27T14:07:45.083" v="3770" actId="1076"/>
          <ac:cxnSpMkLst>
            <pc:docMk/>
            <pc:sldMk cId="3851269167" sldId="256"/>
            <ac:cxnSpMk id="67" creationId="{AC5D30D8-7DCF-B888-A928-E2776C1745BC}"/>
          </ac:cxnSpMkLst>
        </pc:cxnChg>
        <pc:cxnChg chg="add mod">
          <ac:chgData name="Sivert Solheim" userId="9b782ae5-89d0-4f70-9c32-6938a2dcbba8" providerId="ADAL" clId="{D5650A49-EA7A-4E28-B0ED-B75CA3426C0E}" dt="2025-01-27T13:43:42.808" v="3061" actId="108"/>
          <ac:cxnSpMkLst>
            <pc:docMk/>
            <pc:sldMk cId="3851269167" sldId="256"/>
            <ac:cxnSpMk id="73" creationId="{3360133A-7C74-CE18-A822-F6519139F65C}"/>
          </ac:cxnSpMkLst>
        </pc:cxnChg>
        <pc:cxnChg chg="add del mod">
          <ac:chgData name="Sivert Solheim" userId="9b782ae5-89d0-4f70-9c32-6938a2dcbba8" providerId="ADAL" clId="{D5650A49-EA7A-4E28-B0ED-B75CA3426C0E}" dt="2025-01-27T13:32:30.616" v="624" actId="478"/>
          <ac:cxnSpMkLst>
            <pc:docMk/>
            <pc:sldMk cId="3851269167" sldId="256"/>
            <ac:cxnSpMk id="76" creationId="{1F577384-0662-7AA4-DBD5-B03A692B2148}"/>
          </ac:cxnSpMkLst>
        </pc:cxnChg>
        <pc:cxnChg chg="add del mod">
          <ac:chgData name="Sivert Solheim" userId="9b782ae5-89d0-4f70-9c32-6938a2dcbba8" providerId="ADAL" clId="{D5650A49-EA7A-4E28-B0ED-B75CA3426C0E}" dt="2025-01-27T13:32:31.354" v="625" actId="478"/>
          <ac:cxnSpMkLst>
            <pc:docMk/>
            <pc:sldMk cId="3851269167" sldId="256"/>
            <ac:cxnSpMk id="77" creationId="{70700D5B-490F-A8E6-7AE8-61EF4C2872F8}"/>
          </ac:cxnSpMkLst>
        </pc:cxnChg>
        <pc:cxnChg chg="add del mod">
          <ac:chgData name="Sivert Solheim" userId="9b782ae5-89d0-4f70-9c32-6938a2dcbba8" providerId="ADAL" clId="{D5650A49-EA7A-4E28-B0ED-B75CA3426C0E}" dt="2025-01-27T13:26:16.854" v="559" actId="478"/>
          <ac:cxnSpMkLst>
            <pc:docMk/>
            <pc:sldMk cId="3851269167" sldId="256"/>
            <ac:cxnSpMk id="88" creationId="{6EAF1F55-7BE9-1E7F-B441-14E33D93D46C}"/>
          </ac:cxnSpMkLst>
        </pc:cxnChg>
        <pc:cxnChg chg="add mod">
          <ac:chgData name="Sivert Solheim" userId="9b782ae5-89d0-4f70-9c32-6938a2dcbba8" providerId="ADAL" clId="{D5650A49-EA7A-4E28-B0ED-B75CA3426C0E}" dt="2025-01-27T13:42:10.106" v="2274" actId="692"/>
          <ac:cxnSpMkLst>
            <pc:docMk/>
            <pc:sldMk cId="3851269167" sldId="256"/>
            <ac:cxnSpMk id="99" creationId="{8DB1F7A2-8E9E-A047-079D-4293D03A37C8}"/>
          </ac:cxnSpMkLst>
        </pc:cxnChg>
        <pc:cxnChg chg="add del mod">
          <ac:chgData name="Sivert Solheim" userId="9b782ae5-89d0-4f70-9c32-6938a2dcbba8" providerId="ADAL" clId="{D5650A49-EA7A-4E28-B0ED-B75CA3426C0E}" dt="2025-01-27T13:28:09.489" v="579" actId="478"/>
          <ac:cxnSpMkLst>
            <pc:docMk/>
            <pc:sldMk cId="3851269167" sldId="256"/>
            <ac:cxnSpMk id="104" creationId="{E3458105-AD87-02E5-6C30-A0CFE8A6204E}"/>
          </ac:cxnSpMkLst>
        </pc:cxnChg>
        <pc:cxnChg chg="add del mod">
          <ac:chgData name="Sivert Solheim" userId="9b782ae5-89d0-4f70-9c32-6938a2dcbba8" providerId="ADAL" clId="{D5650A49-EA7A-4E28-B0ED-B75CA3426C0E}" dt="2025-01-27T13:29:47.199" v="591" actId="478"/>
          <ac:cxnSpMkLst>
            <pc:docMk/>
            <pc:sldMk cId="3851269167" sldId="256"/>
            <ac:cxnSpMk id="117" creationId="{4B6BADAE-29CE-E7E1-1688-D225E4728D0E}"/>
          </ac:cxnSpMkLst>
        </pc:cxnChg>
        <pc:cxnChg chg="add mod">
          <ac:chgData name="Sivert Solheim" userId="9b782ae5-89d0-4f70-9c32-6938a2dcbba8" providerId="ADAL" clId="{D5650A49-EA7A-4E28-B0ED-B75CA3426C0E}" dt="2025-01-27T13:32:21.005" v="621" actId="1076"/>
          <ac:cxnSpMkLst>
            <pc:docMk/>
            <pc:sldMk cId="3851269167" sldId="256"/>
            <ac:cxnSpMk id="126" creationId="{7ED81F5D-E07E-DDD8-96CE-6184103BF666}"/>
          </ac:cxnSpMkLst>
        </pc:cxnChg>
        <pc:cxnChg chg="add mod">
          <ac:chgData name="Sivert Solheim" userId="9b782ae5-89d0-4f70-9c32-6938a2dcbba8" providerId="ADAL" clId="{D5650A49-EA7A-4E28-B0ED-B75CA3426C0E}" dt="2025-01-27T13:32:36.438" v="626" actId="164"/>
          <ac:cxnSpMkLst>
            <pc:docMk/>
            <pc:sldMk cId="3851269167" sldId="256"/>
            <ac:cxnSpMk id="127" creationId="{A1C2935E-2E77-C07A-C142-E16B37180648}"/>
          </ac:cxnSpMkLst>
        </pc:cxnChg>
        <pc:cxnChg chg="add mod">
          <ac:chgData name="Sivert Solheim" userId="9b782ae5-89d0-4f70-9c32-6938a2dcbba8" providerId="ADAL" clId="{D5650A49-EA7A-4E28-B0ED-B75CA3426C0E}" dt="2025-01-27T13:32:36.438" v="626" actId="164"/>
          <ac:cxnSpMkLst>
            <pc:docMk/>
            <pc:sldMk cId="3851269167" sldId="256"/>
            <ac:cxnSpMk id="128" creationId="{B44FE49A-EA73-C839-B389-47A87DB2132F}"/>
          </ac:cxnSpMkLst>
        </pc:cxnChg>
        <pc:cxnChg chg="mod">
          <ac:chgData name="Sivert Solheim" userId="9b782ae5-89d0-4f70-9c32-6938a2dcbba8" providerId="ADAL" clId="{D5650A49-EA7A-4E28-B0ED-B75CA3426C0E}" dt="2025-01-27T13:47:43.730" v="3344" actId="14100"/>
          <ac:cxnSpMkLst>
            <pc:docMk/>
            <pc:sldMk cId="3851269167" sldId="256"/>
            <ac:cxnSpMk id="131" creationId="{AA5007B5-E042-0A05-0502-5CF6521A6D06}"/>
          </ac:cxnSpMkLst>
        </pc:cxnChg>
        <pc:cxnChg chg="mod">
          <ac:chgData name="Sivert Solheim" userId="9b782ae5-89d0-4f70-9c32-6938a2dcbba8" providerId="ADAL" clId="{D5650A49-EA7A-4E28-B0ED-B75CA3426C0E}" dt="2025-01-27T13:43:29.826" v="3059" actId="692"/>
          <ac:cxnSpMkLst>
            <pc:docMk/>
            <pc:sldMk cId="3851269167" sldId="256"/>
            <ac:cxnSpMk id="132" creationId="{32EEF1E0-436E-70E1-3DF0-923B8E10B240}"/>
          </ac:cxnSpMkLst>
        </pc:cxnChg>
        <pc:cxnChg chg="mod">
          <ac:chgData name="Sivert Solheim" userId="9b782ae5-89d0-4f70-9c32-6938a2dcbba8" providerId="ADAL" clId="{D5650A49-EA7A-4E28-B0ED-B75CA3426C0E}" dt="2025-01-27T13:48:11.598" v="3347"/>
          <ac:cxnSpMkLst>
            <pc:docMk/>
            <pc:sldMk cId="3851269167" sldId="256"/>
            <ac:cxnSpMk id="150" creationId="{E68B1AEE-F0C0-A2AA-0D59-EFC6AC6E04F7}"/>
          </ac:cxnSpMkLst>
        </pc:cxnChg>
        <pc:cxnChg chg="mod">
          <ac:chgData name="Sivert Solheim" userId="9b782ae5-89d0-4f70-9c32-6938a2dcbba8" providerId="ADAL" clId="{D5650A49-EA7A-4E28-B0ED-B75CA3426C0E}" dt="2025-01-27T13:48:38.049" v="3353" actId="14100"/>
          <ac:cxnSpMkLst>
            <pc:docMk/>
            <pc:sldMk cId="3851269167" sldId="256"/>
            <ac:cxnSpMk id="151" creationId="{9C04AEEE-88A5-8F1C-7927-11C86DEA1491}"/>
          </ac:cxnSpMkLst>
        </pc:cxnChg>
        <pc:cxnChg chg="mod">
          <ac:chgData name="Sivert Solheim" userId="9b782ae5-89d0-4f70-9c32-6938a2dcbba8" providerId="ADAL" clId="{D5650A49-EA7A-4E28-B0ED-B75CA3426C0E}" dt="2025-01-27T13:48:47.757" v="3355"/>
          <ac:cxnSpMkLst>
            <pc:docMk/>
            <pc:sldMk cId="3851269167" sldId="256"/>
            <ac:cxnSpMk id="154" creationId="{FF62A732-0B5D-78AB-55F5-FC4E21638A14}"/>
          </ac:cxnSpMkLst>
        </pc:cxnChg>
        <pc:cxnChg chg="mod">
          <ac:chgData name="Sivert Solheim" userId="9b782ae5-89d0-4f70-9c32-6938a2dcbba8" providerId="ADAL" clId="{D5650A49-EA7A-4E28-B0ED-B75CA3426C0E}" dt="2025-01-27T13:48:47.757" v="3355"/>
          <ac:cxnSpMkLst>
            <pc:docMk/>
            <pc:sldMk cId="3851269167" sldId="256"/>
            <ac:cxnSpMk id="155" creationId="{F48DCF1C-0319-9096-0A0E-059A1E3CB0AC}"/>
          </ac:cxnSpMkLst>
        </pc:cxnChg>
        <pc:cxnChg chg="mod">
          <ac:chgData name="Sivert Solheim" userId="9b782ae5-89d0-4f70-9c32-6938a2dcbba8" providerId="ADAL" clId="{D5650A49-EA7A-4E28-B0ED-B75CA3426C0E}" dt="2025-01-27T13:58:39.639" v="3652" actId="208"/>
          <ac:cxnSpMkLst>
            <pc:docMk/>
            <pc:sldMk cId="3851269167" sldId="256"/>
            <ac:cxnSpMk id="158" creationId="{BD1671D7-4BE7-41CC-3009-EC0B43C7B18F}"/>
          </ac:cxnSpMkLst>
        </pc:cxnChg>
        <pc:cxnChg chg="mod">
          <ac:chgData name="Sivert Solheim" userId="9b782ae5-89d0-4f70-9c32-6938a2dcbba8" providerId="ADAL" clId="{D5650A49-EA7A-4E28-B0ED-B75CA3426C0E}" dt="2025-01-27T13:58:39.639" v="3652" actId="208"/>
          <ac:cxnSpMkLst>
            <pc:docMk/>
            <pc:sldMk cId="3851269167" sldId="256"/>
            <ac:cxnSpMk id="159" creationId="{04C8755D-7468-4456-0D34-7CE752E2DE8A}"/>
          </ac:cxnSpMkLst>
        </pc:cxnChg>
        <pc:cxnChg chg="add mod">
          <ac:chgData name="Sivert Solheim" userId="9b782ae5-89d0-4f70-9c32-6938a2dcbba8" providerId="ADAL" clId="{D5650A49-EA7A-4E28-B0ED-B75CA3426C0E}" dt="2025-01-27T13:58:39.639" v="3652" actId="208"/>
          <ac:cxnSpMkLst>
            <pc:docMk/>
            <pc:sldMk cId="3851269167" sldId="256"/>
            <ac:cxnSpMk id="162" creationId="{1BBFB256-9C24-81B0-2746-3BE030A1F0CB}"/>
          </ac:cxnSpMkLst>
        </pc:cxnChg>
      </pc:sldChg>
      <pc:sldChg chg="addSp delSp modSp new mod">
        <pc:chgData name="Sivert Solheim" userId="9b782ae5-89d0-4f70-9c32-6938a2dcbba8" providerId="ADAL" clId="{D5650A49-EA7A-4E28-B0ED-B75CA3426C0E}" dt="2025-01-27T12:44:20.636" v="230"/>
        <pc:sldMkLst>
          <pc:docMk/>
          <pc:sldMk cId="209432362" sldId="257"/>
        </pc:sldMkLst>
        <pc:spChg chg="del">
          <ac:chgData name="Sivert Solheim" userId="9b782ae5-89d0-4f70-9c32-6938a2dcbba8" providerId="ADAL" clId="{D5650A49-EA7A-4E28-B0ED-B75CA3426C0E}" dt="2025-01-27T12:44:13.947" v="228" actId="478"/>
          <ac:spMkLst>
            <pc:docMk/>
            <pc:sldMk cId="209432362" sldId="257"/>
            <ac:spMk id="2" creationId="{E89CE36F-4EE3-B2ED-09D9-268C2DBA18DE}"/>
          </ac:spMkLst>
        </pc:spChg>
        <pc:spChg chg="del">
          <ac:chgData name="Sivert Solheim" userId="9b782ae5-89d0-4f70-9c32-6938a2dcbba8" providerId="ADAL" clId="{D5650A49-EA7A-4E28-B0ED-B75CA3426C0E}" dt="2025-01-27T12:44:14.776" v="229" actId="478"/>
          <ac:spMkLst>
            <pc:docMk/>
            <pc:sldMk cId="209432362" sldId="257"/>
            <ac:spMk id="3" creationId="{9002A4B1-4C87-442D-75E6-7DA6544EB1FF}"/>
          </ac:spMkLst>
        </pc:spChg>
        <pc:spChg chg="add mod">
          <ac:chgData name="Sivert Solheim" userId="9b782ae5-89d0-4f70-9c32-6938a2dcbba8" providerId="ADAL" clId="{D5650A49-EA7A-4E28-B0ED-B75CA3426C0E}" dt="2025-01-27T12:44:20.636" v="230"/>
          <ac:spMkLst>
            <pc:docMk/>
            <pc:sldMk cId="209432362" sldId="257"/>
            <ac:spMk id="5" creationId="{DD0CB63A-57D6-CA75-7A42-6945EF9772FA}"/>
          </ac:spMkLst>
        </pc:spChg>
        <pc:spChg chg="add mod">
          <ac:chgData name="Sivert Solheim" userId="9b782ae5-89d0-4f70-9c32-6938a2dcbba8" providerId="ADAL" clId="{D5650A49-EA7A-4E28-B0ED-B75CA3426C0E}" dt="2025-01-27T12:44:20.636" v="230"/>
          <ac:spMkLst>
            <pc:docMk/>
            <pc:sldMk cId="209432362" sldId="257"/>
            <ac:spMk id="6" creationId="{1924996D-F00D-58FA-0D0A-F433825E7294}"/>
          </ac:spMkLst>
        </pc:spChg>
        <pc:spChg chg="add mod">
          <ac:chgData name="Sivert Solheim" userId="9b782ae5-89d0-4f70-9c32-6938a2dcbba8" providerId="ADAL" clId="{D5650A49-EA7A-4E28-B0ED-B75CA3426C0E}" dt="2025-01-27T12:44:20.636" v="230"/>
          <ac:spMkLst>
            <pc:docMk/>
            <pc:sldMk cId="209432362" sldId="257"/>
            <ac:spMk id="7" creationId="{6ECF01F1-5F85-8E97-9306-0C00AC84FFF9}"/>
          </ac:spMkLst>
        </pc:spChg>
        <pc:spChg chg="add mod">
          <ac:chgData name="Sivert Solheim" userId="9b782ae5-89d0-4f70-9c32-6938a2dcbba8" providerId="ADAL" clId="{D5650A49-EA7A-4E28-B0ED-B75CA3426C0E}" dt="2025-01-27T12:44:20.636" v="230"/>
          <ac:spMkLst>
            <pc:docMk/>
            <pc:sldMk cId="209432362" sldId="257"/>
            <ac:spMk id="8" creationId="{09EE6A4A-A60F-5EA8-F548-D73A8410F8D1}"/>
          </ac:spMkLst>
        </pc:spChg>
        <pc:cxnChg chg="add mod">
          <ac:chgData name="Sivert Solheim" userId="9b782ae5-89d0-4f70-9c32-6938a2dcbba8" providerId="ADAL" clId="{D5650A49-EA7A-4E28-B0ED-B75CA3426C0E}" dt="2025-01-27T12:44:20.636" v="230"/>
          <ac:cxnSpMkLst>
            <pc:docMk/>
            <pc:sldMk cId="209432362" sldId="257"/>
            <ac:cxnSpMk id="4" creationId="{2A3D461F-6C10-6301-2CF5-4B52346A7B0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43A7-AA2A-1933-D33A-E82FCBC4E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1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F3823D-D6A9-482F-65AB-3249576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1" cy="1655762"/>
          </a:xfrm>
        </p:spPr>
        <p:txBody>
          <a:bodyPr/>
          <a:lstStyle>
            <a:lvl1pPr marL="0" indent="0" algn="ctr">
              <a:buNone/>
              <a:defRPr sz="2401"/>
            </a:lvl1pPr>
            <a:lvl2pPr marL="457210" indent="0" algn="ctr">
              <a:buNone/>
              <a:defRPr sz="2000"/>
            </a:lvl2pPr>
            <a:lvl3pPr marL="914422" indent="0" algn="ctr">
              <a:buNone/>
              <a:defRPr sz="1799"/>
            </a:lvl3pPr>
            <a:lvl4pPr marL="1371633" indent="0" algn="ctr">
              <a:buNone/>
              <a:defRPr sz="1600"/>
            </a:lvl4pPr>
            <a:lvl5pPr marL="1828843" indent="0" algn="ctr">
              <a:buNone/>
              <a:defRPr sz="1600"/>
            </a:lvl5pPr>
            <a:lvl6pPr marL="2286053" indent="0" algn="ctr">
              <a:buNone/>
              <a:defRPr sz="1600"/>
            </a:lvl6pPr>
            <a:lvl7pPr marL="2743265" indent="0" algn="ctr">
              <a:buNone/>
              <a:defRPr sz="1600"/>
            </a:lvl7pPr>
            <a:lvl8pPr marL="3200475" indent="0" algn="ctr">
              <a:buNone/>
              <a:defRPr sz="1600"/>
            </a:lvl8pPr>
            <a:lvl9pPr marL="365768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A0D22-DA98-1D44-979A-B10F8B08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659-C73C-4C7F-89E7-3A98928E3A8A}" type="datetimeFigureOut">
              <a:rPr lang="nb-NO" smtClean="0"/>
              <a:t>28.01.2025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921F-330E-B03C-D2F4-7876C74EB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FA69E-20AC-1411-CBBF-41ECF6E9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4A31-F9A6-4424-B257-45E47DD78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0072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E52F-6E24-8A1E-1080-5D1D6D14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76B08-A409-92FF-554B-BF685ED4F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543DC-0230-B320-F1F3-9C096E97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659-C73C-4C7F-89E7-3A98928E3A8A}" type="datetimeFigureOut">
              <a:rPr lang="nb-NO" smtClean="0"/>
              <a:t>28.01.2025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5172-5E28-283B-86D6-FFD5E4DC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67E5F-1B14-CDB7-1880-C5A98C66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4A31-F9A6-4424-B257-45E47DD78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8451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B03A6-C745-D9C5-6853-9447F4E2E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89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D0F61-4F72-1BF5-B5D5-DB2B60564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DFCA-9D23-0D70-7BF0-D4F5BFC8A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659-C73C-4C7F-89E7-3A98928E3A8A}" type="datetimeFigureOut">
              <a:rPr lang="nb-NO" smtClean="0"/>
              <a:t>28.01.2025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1B30D-B319-B763-A90D-90A0044B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FAA72-E332-2E49-755F-89371F2A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4A31-F9A6-4424-B257-45E47DD78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42710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C99F9-C391-C9EB-D6A7-07757ADB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D731A-385A-B111-5D52-A18B6988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1B796-1279-1F1E-533C-CE66E8C37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659-C73C-4C7F-89E7-3A98928E3A8A}" type="datetimeFigureOut">
              <a:rPr lang="nb-NO" smtClean="0"/>
              <a:t>28.01.2025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08964-5E35-D58C-6D45-13E9A248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7FFF3-B5DF-8D16-7F38-8070722F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4A31-F9A6-4424-B257-45E47DD78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57393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2EB0-56BA-11BB-E7E8-83CE0AF6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40"/>
            <a:ext cx="10515601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7A7CB-49C5-9B0E-B2DE-645784F23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1" cy="1500187"/>
          </a:xfrm>
        </p:spPr>
        <p:txBody>
          <a:bodyPr/>
          <a:lstStyle>
            <a:lvl1pPr marL="0" indent="0">
              <a:buNone/>
              <a:defRPr sz="2401">
                <a:solidFill>
                  <a:schemeClr val="tx1">
                    <a:tint val="82000"/>
                  </a:schemeClr>
                </a:solidFill>
              </a:defRPr>
            </a:lvl1pPr>
            <a:lvl2pPr marL="45721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22" indent="0">
              <a:buNone/>
              <a:defRPr sz="1799">
                <a:solidFill>
                  <a:schemeClr val="tx1">
                    <a:tint val="82000"/>
                  </a:schemeClr>
                </a:solidFill>
              </a:defRPr>
            </a:lvl3pPr>
            <a:lvl4pPr marL="137163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5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6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7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8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C6B38-5BE8-BCD5-AF7B-F493D8F4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659-C73C-4C7F-89E7-3A98928E3A8A}" type="datetimeFigureOut">
              <a:rPr lang="nb-NO" smtClean="0"/>
              <a:t>28.01.2025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F3A2E-C500-99E0-1C44-EDB0E520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A56B5-8638-341B-EE33-646E9887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4A31-F9A6-4424-B257-45E47DD78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23187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AD25F-9229-A3C1-259E-2CD5BE108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1880-AFF6-DE94-93D8-6EA5A6585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5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40E11-EA06-EC55-DBB5-2BBFD7B18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59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6BC0C-78B7-B8CD-C143-4B3D6505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659-C73C-4C7F-89E7-3A98928E3A8A}" type="datetimeFigureOut">
              <a:rPr lang="nb-NO" smtClean="0"/>
              <a:t>28.01.2025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03037-0C7C-4ED7-9A1D-575CBD0F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9A947-EFEB-A201-5318-B01585F4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4A31-F9A6-4424-B257-45E47DD78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47114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F8DC-B2E2-F789-876C-418016AE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65127"/>
            <a:ext cx="1051560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54ECF-E961-E872-C09A-B37371F32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0" indent="0">
              <a:buNone/>
              <a:defRPr sz="2000" b="1"/>
            </a:lvl2pPr>
            <a:lvl3pPr marL="914422" indent="0">
              <a:buNone/>
              <a:defRPr sz="1799" b="1"/>
            </a:lvl3pPr>
            <a:lvl4pPr marL="1371633" indent="0">
              <a:buNone/>
              <a:defRPr sz="1600" b="1"/>
            </a:lvl4pPr>
            <a:lvl5pPr marL="1828843" indent="0">
              <a:buNone/>
              <a:defRPr sz="1600" b="1"/>
            </a:lvl5pPr>
            <a:lvl6pPr marL="2286053" indent="0">
              <a:buNone/>
              <a:defRPr sz="1600" b="1"/>
            </a:lvl6pPr>
            <a:lvl7pPr marL="2743265" indent="0">
              <a:buNone/>
              <a:defRPr sz="1600" b="1"/>
            </a:lvl7pPr>
            <a:lvl8pPr marL="3200475" indent="0">
              <a:buNone/>
              <a:defRPr sz="1600" b="1"/>
            </a:lvl8pPr>
            <a:lvl9pPr marL="36576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2D09AD-DA09-5224-853E-20E4C7599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EF779-886D-739A-4281-2D4E6B44EF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7" cy="823912"/>
          </a:xfrm>
        </p:spPr>
        <p:txBody>
          <a:bodyPr anchor="b"/>
          <a:lstStyle>
            <a:lvl1pPr marL="0" indent="0">
              <a:buNone/>
              <a:defRPr sz="2401" b="1"/>
            </a:lvl1pPr>
            <a:lvl2pPr marL="457210" indent="0">
              <a:buNone/>
              <a:defRPr sz="2000" b="1"/>
            </a:lvl2pPr>
            <a:lvl3pPr marL="914422" indent="0">
              <a:buNone/>
              <a:defRPr sz="1799" b="1"/>
            </a:lvl3pPr>
            <a:lvl4pPr marL="1371633" indent="0">
              <a:buNone/>
              <a:defRPr sz="1600" b="1"/>
            </a:lvl4pPr>
            <a:lvl5pPr marL="1828843" indent="0">
              <a:buNone/>
              <a:defRPr sz="1600" b="1"/>
            </a:lvl5pPr>
            <a:lvl6pPr marL="2286053" indent="0">
              <a:buNone/>
              <a:defRPr sz="1600" b="1"/>
            </a:lvl6pPr>
            <a:lvl7pPr marL="2743265" indent="0">
              <a:buNone/>
              <a:defRPr sz="1600" b="1"/>
            </a:lvl7pPr>
            <a:lvl8pPr marL="3200475" indent="0">
              <a:buNone/>
              <a:defRPr sz="1600" b="1"/>
            </a:lvl8pPr>
            <a:lvl9pPr marL="365768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F78D55-187D-4CE7-8D2B-6C3820622F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A855A-2034-D2FB-407D-A793BC73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659-C73C-4C7F-89E7-3A98928E3A8A}" type="datetimeFigureOut">
              <a:rPr lang="nb-NO" smtClean="0"/>
              <a:t>28.01.2025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BAA6F-CEF6-E922-044E-1B7F78FD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1CFC3-4532-C2E8-AC76-B42E70D61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4A31-F9A6-4424-B257-45E47DD78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7369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3EA7-813F-4D1B-EA11-235A4E74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EE55A-159C-8FE4-9FFE-37B83AA2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659-C73C-4C7F-89E7-3A98928E3A8A}" type="datetimeFigureOut">
              <a:rPr lang="nb-NO" smtClean="0"/>
              <a:t>28.01.2025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D755B-A1D6-F285-B055-7103AA59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3D973-B28B-9E58-A293-A0DE4FCF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4A31-F9A6-4424-B257-45E47DD78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7346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1B03D-CD01-6B3D-07FF-0C17FE66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659-C73C-4C7F-89E7-3A98928E3A8A}" type="datetimeFigureOut">
              <a:rPr lang="nb-NO" smtClean="0"/>
              <a:t>28.01.2025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C5A92-8F9E-90A8-5834-770782A3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D88C7-3EA7-2D63-58A6-2098048E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4A31-F9A6-4424-B257-45E47DD78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8909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AB318-BB7A-3995-0C33-38B24A5BA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925B9-524F-2DDF-C851-8EA7BB8DD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7"/>
            <a:ext cx="6172201" cy="4873625"/>
          </a:xfrm>
        </p:spPr>
        <p:txBody>
          <a:bodyPr/>
          <a:lstStyle>
            <a:lvl1pPr>
              <a:defRPr sz="3201"/>
            </a:lvl1pPr>
            <a:lvl2pPr>
              <a:defRPr sz="2801"/>
            </a:lvl2pPr>
            <a:lvl3pPr>
              <a:defRPr sz="2401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1F58-EAB5-808C-D0EC-5D9CF317B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0" indent="0">
              <a:buNone/>
              <a:defRPr sz="1399"/>
            </a:lvl2pPr>
            <a:lvl3pPr marL="914422" indent="0">
              <a:buNone/>
              <a:defRPr sz="1200"/>
            </a:lvl3pPr>
            <a:lvl4pPr marL="1371633" indent="0">
              <a:buNone/>
              <a:defRPr sz="999"/>
            </a:lvl4pPr>
            <a:lvl5pPr marL="1828843" indent="0">
              <a:buNone/>
              <a:defRPr sz="999"/>
            </a:lvl5pPr>
            <a:lvl6pPr marL="2286053" indent="0">
              <a:buNone/>
              <a:defRPr sz="999"/>
            </a:lvl6pPr>
            <a:lvl7pPr marL="2743265" indent="0">
              <a:buNone/>
              <a:defRPr sz="999"/>
            </a:lvl7pPr>
            <a:lvl8pPr marL="3200475" indent="0">
              <a:buNone/>
              <a:defRPr sz="999"/>
            </a:lvl8pPr>
            <a:lvl9pPr marL="3657686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ED047-DD6A-7592-F07E-7C59F084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659-C73C-4C7F-89E7-3A98928E3A8A}" type="datetimeFigureOut">
              <a:rPr lang="nb-NO" smtClean="0"/>
              <a:t>28.01.2025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98598-7C46-E8C7-D651-E129389F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87C04-819F-0EB3-18EB-E52C65A2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4A31-F9A6-4424-B257-45E47DD78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207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E27DD-35FF-EC04-9FD7-E310E3B5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6" cy="1600200"/>
          </a:xfrm>
        </p:spPr>
        <p:txBody>
          <a:bodyPr anchor="b"/>
          <a:lstStyle>
            <a:lvl1pPr>
              <a:defRPr sz="3201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13AB9F-6A36-D0C9-C3DA-F5A90D78C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7"/>
            <a:ext cx="6172201" cy="4873625"/>
          </a:xfrm>
        </p:spPr>
        <p:txBody>
          <a:bodyPr/>
          <a:lstStyle>
            <a:lvl1pPr marL="0" indent="0">
              <a:buNone/>
              <a:defRPr sz="3201"/>
            </a:lvl1pPr>
            <a:lvl2pPr marL="457210" indent="0">
              <a:buNone/>
              <a:defRPr sz="2801"/>
            </a:lvl2pPr>
            <a:lvl3pPr marL="914422" indent="0">
              <a:buNone/>
              <a:defRPr sz="2401"/>
            </a:lvl3pPr>
            <a:lvl4pPr marL="1371633" indent="0">
              <a:buNone/>
              <a:defRPr sz="2000"/>
            </a:lvl4pPr>
            <a:lvl5pPr marL="1828843" indent="0">
              <a:buNone/>
              <a:defRPr sz="2000"/>
            </a:lvl5pPr>
            <a:lvl6pPr marL="2286053" indent="0">
              <a:buNone/>
              <a:defRPr sz="2000"/>
            </a:lvl6pPr>
            <a:lvl7pPr marL="2743265" indent="0">
              <a:buNone/>
              <a:defRPr sz="2000"/>
            </a:lvl7pPr>
            <a:lvl8pPr marL="3200475" indent="0">
              <a:buNone/>
              <a:defRPr sz="2000"/>
            </a:lvl8pPr>
            <a:lvl9pPr marL="3657686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23E53A-E187-F3D2-1E34-80B46023B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0" indent="0">
              <a:buNone/>
              <a:defRPr sz="1399"/>
            </a:lvl2pPr>
            <a:lvl3pPr marL="914422" indent="0">
              <a:buNone/>
              <a:defRPr sz="1200"/>
            </a:lvl3pPr>
            <a:lvl4pPr marL="1371633" indent="0">
              <a:buNone/>
              <a:defRPr sz="999"/>
            </a:lvl4pPr>
            <a:lvl5pPr marL="1828843" indent="0">
              <a:buNone/>
              <a:defRPr sz="999"/>
            </a:lvl5pPr>
            <a:lvl6pPr marL="2286053" indent="0">
              <a:buNone/>
              <a:defRPr sz="999"/>
            </a:lvl6pPr>
            <a:lvl7pPr marL="2743265" indent="0">
              <a:buNone/>
              <a:defRPr sz="999"/>
            </a:lvl7pPr>
            <a:lvl8pPr marL="3200475" indent="0">
              <a:buNone/>
              <a:defRPr sz="999"/>
            </a:lvl8pPr>
            <a:lvl9pPr marL="3657686" indent="0">
              <a:buNone/>
              <a:defRPr sz="9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C31C-CFF5-8BF8-C5F8-F522C8394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E9659-C73C-4C7F-89E7-3A98928E3A8A}" type="datetimeFigureOut">
              <a:rPr lang="nb-NO" smtClean="0"/>
              <a:t>28.01.2025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CBD8E-A2A6-9AB9-B675-B12B1B11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7E33B-7371-BD37-9F09-820CB8C63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F4A31-F9A6-4424-B257-45E47DD78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56848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4F4A2-B850-064C-8A66-A0980635B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29166-CA79-27C2-6EDE-C4A2B4665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DA3B-3A83-8067-F372-24BB4FC251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E9659-C73C-4C7F-89E7-3A98928E3A8A}" type="datetimeFigureOut">
              <a:rPr lang="nb-NO" smtClean="0"/>
              <a:t>28.01.2025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8D1A3-AAAC-371B-C7D3-D6CB9BBD49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43E97-146F-02A7-9865-A22F98402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F4A31-F9A6-4424-B257-45E47DD7832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27009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999"/>
        </a:spcBef>
        <a:buFont typeface="Arial" panose="020B0604020202020204" pitchFamily="34" charset="0"/>
        <a:buChar char="•"/>
        <a:defRPr sz="2801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9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9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1869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2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2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210" algn="l" defTabSz="91442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91442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3" algn="l" defTabSz="91442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3" algn="l" defTabSz="91442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5" algn="l" defTabSz="91442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5" algn="l" defTabSz="91442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6" algn="l" defTabSz="914422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DB10BCB-322F-BDA1-2E47-164279BE68E1}"/>
              </a:ext>
            </a:extLst>
          </p:cNvPr>
          <p:cNvGrpSpPr/>
          <p:nvPr/>
        </p:nvGrpSpPr>
        <p:grpSpPr>
          <a:xfrm>
            <a:off x="2513383" y="1355865"/>
            <a:ext cx="4092654" cy="3890626"/>
            <a:chOff x="2498143" y="1564145"/>
            <a:chExt cx="4092654" cy="3890626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39D269C9-868B-6E3C-5CCA-40B29A3253D2}"/>
                </a:ext>
              </a:extLst>
            </p:cNvPr>
            <p:cNvGrpSpPr/>
            <p:nvPr/>
          </p:nvGrpSpPr>
          <p:grpSpPr>
            <a:xfrm>
              <a:off x="2498143" y="1564145"/>
              <a:ext cx="4092654" cy="3890626"/>
              <a:chOff x="2970581" y="527824"/>
              <a:chExt cx="4092653" cy="389062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B44DDA0-60B0-E1B4-937E-8C1D43195B3A}"/>
                  </a:ext>
                </a:extLst>
              </p:cNvPr>
              <p:cNvSpPr txBox="1"/>
              <p:nvPr/>
            </p:nvSpPr>
            <p:spPr>
              <a:xfrm>
                <a:off x="3015183" y="527824"/>
                <a:ext cx="96853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nn-NO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Amino acids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0BADC7-51E4-809A-B8EB-1E11FC4AB550}"/>
                  </a:ext>
                </a:extLst>
              </p:cNvPr>
              <p:cNvSpPr txBox="1"/>
              <p:nvPr/>
            </p:nvSpPr>
            <p:spPr>
              <a:xfrm>
                <a:off x="4048635" y="527825"/>
                <a:ext cx="559769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nn-NO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IGF-1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1FA924D-CB87-415F-F659-B564C0F2E09A}"/>
                  </a:ext>
                </a:extLst>
              </p:cNvPr>
              <p:cNvSpPr txBox="1"/>
              <p:nvPr/>
            </p:nvSpPr>
            <p:spPr>
              <a:xfrm>
                <a:off x="5706772" y="532237"/>
                <a:ext cx="135646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nn-NO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Mechanical stretch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E43ABA-1980-CAEC-B087-9AEA486AA004}"/>
                  </a:ext>
                </a:extLst>
              </p:cNvPr>
              <p:cNvSpPr txBox="1"/>
              <p:nvPr/>
            </p:nvSpPr>
            <p:spPr>
              <a:xfrm>
                <a:off x="4674984" y="532897"/>
                <a:ext cx="96257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nn-NO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Testosterone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AAFB334-6C39-EF2C-F355-818B51C5E9EF}"/>
                  </a:ext>
                </a:extLst>
              </p:cNvPr>
              <p:cNvSpPr txBox="1"/>
              <p:nvPr/>
            </p:nvSpPr>
            <p:spPr>
              <a:xfrm>
                <a:off x="4031972" y="1251475"/>
                <a:ext cx="703739" cy="38951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nn-NO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AKT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049450-9AF5-B83C-F663-B67ACDBAF425}"/>
                  </a:ext>
                </a:extLst>
              </p:cNvPr>
              <p:cNvSpPr txBox="1"/>
              <p:nvPr/>
            </p:nvSpPr>
            <p:spPr>
              <a:xfrm>
                <a:off x="5314018" y="1246483"/>
                <a:ext cx="559475" cy="38951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nb-NO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nn-NO" dirty="0"/>
                  <a:t>AR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CFF35F-1740-1FA6-1E64-9A7C61D0E87F}"/>
                  </a:ext>
                </a:extLst>
              </p:cNvPr>
              <p:cNvSpPr txBox="1"/>
              <p:nvPr/>
            </p:nvSpPr>
            <p:spPr>
              <a:xfrm>
                <a:off x="5122413" y="1836438"/>
                <a:ext cx="1168719" cy="389513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9525"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nn-NO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mTORC1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517194-CFD0-B4D6-7B72-F33D8541650A}"/>
                  </a:ext>
                </a:extLst>
              </p:cNvPr>
              <p:cNvSpPr txBox="1"/>
              <p:nvPr/>
            </p:nvSpPr>
            <p:spPr>
              <a:xfrm>
                <a:off x="4779989" y="2637804"/>
                <a:ext cx="872798" cy="38951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nb-NO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nn-NO" dirty="0"/>
                  <a:t>4EBP1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2D75EA-ADB2-BEB5-1D7A-91E0F585A7C6}"/>
                  </a:ext>
                </a:extLst>
              </p:cNvPr>
              <p:cNvSpPr txBox="1"/>
              <p:nvPr/>
            </p:nvSpPr>
            <p:spPr>
              <a:xfrm>
                <a:off x="5713435" y="3003650"/>
                <a:ext cx="1050874" cy="38951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nb-NO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nn-NO" dirty="0"/>
                  <a:t>P70-S6K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53AD6B8-5C51-4EE9-8A3D-D498F77A18D6}"/>
                  </a:ext>
                </a:extLst>
              </p:cNvPr>
              <p:cNvSpPr txBox="1"/>
              <p:nvPr/>
            </p:nvSpPr>
            <p:spPr>
              <a:xfrm>
                <a:off x="4809644" y="3335499"/>
                <a:ext cx="789396" cy="38951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>
                <a:defPPr>
                  <a:defRPr lang="nb-NO"/>
                </a:defPPr>
                <a:lvl1pPr>
                  <a:defRPr sz="12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nn-NO" dirty="0"/>
                  <a:t>eIF4E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F2473CE-513D-8817-56D0-CAE1133595D6}"/>
                  </a:ext>
                </a:extLst>
              </p:cNvPr>
              <p:cNvSpPr txBox="1"/>
              <p:nvPr/>
            </p:nvSpPr>
            <p:spPr>
              <a:xfrm>
                <a:off x="5179872" y="4006459"/>
                <a:ext cx="1369507" cy="306467"/>
              </a:xfrm>
              <a:prstGeom prst="roundRect">
                <a:avLst/>
              </a:prstGeom>
              <a:noFill/>
              <a:ln w="9525" cap="flat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n-NO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Protein synthesis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A33223-797A-23E9-BD16-10153C04EF79}"/>
                  </a:ext>
                </a:extLst>
              </p:cNvPr>
              <p:cNvSpPr txBox="1"/>
              <p:nvPr/>
            </p:nvSpPr>
            <p:spPr>
              <a:xfrm>
                <a:off x="2970581" y="2997369"/>
                <a:ext cx="2011132" cy="389513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nn-NO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Ribosome biogensis</a:t>
                </a: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A2D5D27-0D75-6B1D-870B-8B7C58E14914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 flipH="1">
                <a:off x="4325883" y="804824"/>
                <a:ext cx="2637" cy="381919"/>
              </a:xfrm>
              <a:prstGeom prst="straightConnector1">
                <a:avLst/>
              </a:prstGeom>
              <a:ln w="9525">
                <a:gradFill>
                  <a:gsLst>
                    <a:gs pos="0">
                      <a:srgbClr val="FFFFFF">
                        <a:alpha val="0"/>
                      </a:srgbClr>
                    </a:gs>
                    <a:gs pos="24000">
                      <a:srgbClr val="000000">
                        <a:alpha val="50196"/>
                      </a:srgbClr>
                    </a:gs>
                    <a:gs pos="66000">
                      <a:schemeClr val="tx1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62DD5BE-CCF3-531B-399B-FE5CAB51C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5248" y="812410"/>
                <a:ext cx="143411" cy="426899"/>
              </a:xfrm>
              <a:prstGeom prst="straightConnector1">
                <a:avLst/>
              </a:prstGeom>
              <a:ln w="9525">
                <a:gradFill>
                  <a:gsLst>
                    <a:gs pos="0">
                      <a:srgbClr val="FFFFFF">
                        <a:alpha val="0"/>
                      </a:srgbClr>
                    </a:gs>
                    <a:gs pos="25000">
                      <a:srgbClr val="000000">
                        <a:alpha val="50196"/>
                      </a:srgbClr>
                    </a:gs>
                    <a:gs pos="43000">
                      <a:schemeClr val="tx1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6537B18-667C-050C-AD00-89375C560D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79990" y="1439750"/>
                <a:ext cx="505259" cy="1489"/>
              </a:xfrm>
              <a:prstGeom prst="straightConnector1">
                <a:avLst/>
              </a:prstGeom>
              <a:ln w="9525">
                <a:gradFill>
                  <a:gsLst>
                    <a:gs pos="0">
                      <a:srgbClr val="FFFFFF">
                        <a:alpha val="0"/>
                      </a:srgbClr>
                    </a:gs>
                    <a:gs pos="27000">
                      <a:srgbClr val="000000">
                        <a:alpha val="50196"/>
                      </a:srgbClr>
                    </a:gs>
                    <a:gs pos="43000">
                      <a:schemeClr val="tx1"/>
                    </a:gs>
                  </a:gsLst>
                  <a:lin ang="0" scaled="0"/>
                </a:gra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D1C2206-FF15-54BF-3A18-39F1408AA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984" y="1627703"/>
                <a:ext cx="415347" cy="312406"/>
              </a:xfrm>
              <a:prstGeom prst="straightConnector1">
                <a:avLst/>
              </a:prstGeom>
              <a:ln w="9525">
                <a:gradFill>
                  <a:gsLst>
                    <a:gs pos="0">
                      <a:srgbClr val="FFFFFF">
                        <a:alpha val="0"/>
                      </a:srgbClr>
                    </a:gs>
                    <a:gs pos="24000">
                      <a:srgbClr val="000000">
                        <a:alpha val="50196"/>
                      </a:srgbClr>
                    </a:gs>
                    <a:gs pos="69000">
                      <a:schemeClr val="tx1"/>
                    </a:gs>
                  </a:gsLst>
                  <a:lin ang="0" scaled="0"/>
                </a:gra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C705251-358E-3481-2B65-00E8F83892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94530" y="2177111"/>
                <a:ext cx="661740" cy="817831"/>
              </a:xfrm>
              <a:prstGeom prst="straightConnector1">
                <a:avLst/>
              </a:prstGeom>
              <a:ln w="9525">
                <a:gradFill>
                  <a:gsLst>
                    <a:gs pos="0">
                      <a:srgbClr val="FFFFFF">
                        <a:alpha val="0"/>
                      </a:srgbClr>
                    </a:gs>
                    <a:gs pos="25000">
                      <a:srgbClr val="000000">
                        <a:alpha val="50196"/>
                      </a:srgbClr>
                    </a:gs>
                    <a:gs pos="43000">
                      <a:schemeClr val="tx1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1043B0E-C332-E4C5-0C1C-E7FFB7100E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4530" y="3386882"/>
                <a:ext cx="612313" cy="672716"/>
              </a:xfrm>
              <a:prstGeom prst="straightConnector1">
                <a:avLst/>
              </a:prstGeom>
              <a:ln w="9525">
                <a:gradFill>
                  <a:gsLst>
                    <a:gs pos="0">
                      <a:srgbClr val="FFFFFF">
                        <a:alpha val="0"/>
                      </a:srgbClr>
                    </a:gs>
                    <a:gs pos="25000">
                      <a:srgbClr val="000000">
                        <a:alpha val="50196"/>
                      </a:srgbClr>
                    </a:gs>
                    <a:gs pos="43000">
                      <a:schemeClr val="tx1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6A34E52-7040-70ED-8CF9-81517F4388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4851" y="2275218"/>
                <a:ext cx="229786" cy="692593"/>
              </a:xfrm>
              <a:prstGeom prst="line">
                <a:avLst/>
              </a:prstGeom>
              <a:ln w="9525">
                <a:gradFill>
                  <a:gsLst>
                    <a:gs pos="0">
                      <a:srgbClr val="FFFFFF">
                        <a:alpha val="0"/>
                      </a:srgbClr>
                    </a:gs>
                    <a:gs pos="25000">
                      <a:srgbClr val="000000">
                        <a:alpha val="50196"/>
                      </a:srgbClr>
                    </a:gs>
                    <a:gs pos="43000">
                      <a:schemeClr val="tx1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AC5D30D8-7DCF-B888-A928-E2776C1745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78460" y="3407786"/>
                <a:ext cx="12303" cy="610783"/>
              </a:xfrm>
              <a:prstGeom prst="line">
                <a:avLst/>
              </a:prstGeom>
              <a:ln w="9525">
                <a:gradFill>
                  <a:gsLst>
                    <a:gs pos="0">
                      <a:srgbClr val="FFFFFF">
                        <a:alpha val="0"/>
                      </a:srgbClr>
                    </a:gs>
                    <a:gs pos="25000">
                      <a:srgbClr val="000000">
                        <a:alpha val="50196"/>
                      </a:srgbClr>
                    </a:gs>
                    <a:gs pos="43000">
                      <a:schemeClr val="tx1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3360133A-7C74-CE18-A822-F6519139F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14018" y="3753667"/>
                <a:ext cx="114639" cy="250278"/>
              </a:xfrm>
              <a:prstGeom prst="line">
                <a:avLst/>
              </a:prstGeom>
              <a:ln w="9525">
                <a:gradFill>
                  <a:gsLst>
                    <a:gs pos="0">
                      <a:srgbClr val="FFFFFF">
                        <a:alpha val="0"/>
                      </a:srgbClr>
                    </a:gs>
                    <a:gs pos="25000">
                      <a:srgbClr val="000000">
                        <a:alpha val="50196"/>
                      </a:srgbClr>
                    </a:gs>
                    <a:gs pos="43000">
                      <a:schemeClr val="tx1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Connector: Curved 98">
                <a:extLst>
                  <a:ext uri="{FF2B5EF4-FFF2-40B4-BE49-F238E27FC236}">
                    <a16:creationId xmlns:a16="http://schemas.microsoft.com/office/drawing/2014/main" id="{8DB1F7A2-8E9E-A047-079D-4293D03A37C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648175" y="660034"/>
                <a:ext cx="1280766" cy="1592544"/>
              </a:xfrm>
              <a:prstGeom prst="curvedConnector2">
                <a:avLst/>
              </a:prstGeom>
              <a:ln w="9525">
                <a:gradFill>
                  <a:gsLst>
                    <a:gs pos="0">
                      <a:srgbClr val="FFFFFF">
                        <a:alpha val="0"/>
                      </a:srgbClr>
                    </a:gs>
                    <a:gs pos="4000">
                      <a:srgbClr val="000000">
                        <a:alpha val="50196"/>
                      </a:srgbClr>
                    </a:gs>
                    <a:gs pos="37000">
                      <a:schemeClr val="tx1"/>
                    </a:gs>
                  </a:gsLst>
                  <a:lin ang="5400000" scaled="1"/>
                </a:gra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1035219D-19B0-8C2F-6788-A8F6003D86EF}"/>
                  </a:ext>
                </a:extLst>
              </p:cNvPr>
              <p:cNvSpPr/>
              <p:nvPr/>
            </p:nvSpPr>
            <p:spPr>
              <a:xfrm>
                <a:off x="4700805" y="1418110"/>
                <a:ext cx="2318407" cy="2876219"/>
              </a:xfrm>
              <a:prstGeom prst="arc">
                <a:avLst>
                  <a:gd name="adj1" fmla="val 16329834"/>
                  <a:gd name="adj2" fmla="val 3653646"/>
                </a:avLst>
              </a:prstGeom>
              <a:ln w="9525">
                <a:gradFill>
                  <a:gsLst>
                    <a:gs pos="0">
                      <a:srgbClr val="FFFFFF">
                        <a:alpha val="0"/>
                      </a:srgbClr>
                    </a:gs>
                    <a:gs pos="27000">
                      <a:srgbClr val="000000">
                        <a:alpha val="50196"/>
                      </a:srgbClr>
                    </a:gs>
                    <a:gs pos="81000">
                      <a:schemeClr val="tx1"/>
                    </a:gs>
                  </a:gsLst>
                  <a:lin ang="0" scaled="0"/>
                </a:gra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b-NO" sz="1799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7D658119-AEBE-2558-7CD6-519D36EE3619}"/>
                  </a:ext>
                </a:extLst>
              </p:cNvPr>
              <p:cNvGrpSpPr/>
              <p:nvPr/>
            </p:nvGrpSpPr>
            <p:grpSpPr>
              <a:xfrm>
                <a:off x="5156270" y="3042375"/>
                <a:ext cx="102140" cy="260749"/>
                <a:chOff x="5324435" y="2233379"/>
                <a:chExt cx="102140" cy="389259"/>
              </a:xfrm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E68B1AEE-F0C0-A2AA-0D59-EFC6AC6E04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5347" y="2233379"/>
                  <a:ext cx="1" cy="389259"/>
                </a:xfrm>
                <a:prstGeom prst="line">
                  <a:avLst/>
                </a:prstGeom>
                <a:ln w="9525">
                  <a:gradFill>
                    <a:gsLst>
                      <a:gs pos="0">
                        <a:srgbClr val="FFFFFF">
                          <a:alpha val="0"/>
                        </a:srgbClr>
                      </a:gs>
                      <a:gs pos="40000">
                        <a:srgbClr val="000000">
                          <a:alpha val="50196"/>
                        </a:srgbClr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9C04AEEE-88A5-8F1C-7927-11C86DEA1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4435" y="2621139"/>
                  <a:ext cx="10214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7B99B8EA-C5FA-B15D-F14F-4C43E2983121}"/>
                  </a:ext>
                </a:extLst>
              </p:cNvPr>
              <p:cNvGrpSpPr/>
              <p:nvPr/>
            </p:nvGrpSpPr>
            <p:grpSpPr>
              <a:xfrm rot="533670">
                <a:off x="5347013" y="2240690"/>
                <a:ext cx="102140" cy="383677"/>
                <a:chOff x="5324435" y="2233379"/>
                <a:chExt cx="102140" cy="389259"/>
              </a:xfrm>
            </p:grpSpPr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FF62A732-0B5D-78AB-55F5-FC4E21638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75347" y="2233379"/>
                  <a:ext cx="1" cy="389259"/>
                </a:xfrm>
                <a:prstGeom prst="line">
                  <a:avLst/>
                </a:prstGeom>
                <a:ln w="9525">
                  <a:gradFill>
                    <a:gsLst>
                      <a:gs pos="0">
                        <a:srgbClr val="FFFFFF">
                          <a:alpha val="0"/>
                        </a:srgbClr>
                      </a:gs>
                      <a:gs pos="35000">
                        <a:srgbClr val="000000">
                          <a:alpha val="50196"/>
                        </a:srgbClr>
                      </a:gs>
                      <a:gs pos="66000">
                        <a:schemeClr val="tx1"/>
                      </a:gs>
                    </a:gsLst>
                    <a:lin ang="5400000" scaled="1"/>
                  </a:gradFill>
                  <a:tailEnd type="non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F48DCF1C-0319-9096-0A0E-059A1E3CB0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4435" y="2621139"/>
                  <a:ext cx="102140" cy="0"/>
                </a:xfrm>
                <a:prstGeom prst="line">
                  <a:avLst/>
                </a:prstGeom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0F720652-A151-A95A-1462-8C408D6ABC67}"/>
                  </a:ext>
                </a:extLst>
              </p:cNvPr>
              <p:cNvGrpSpPr/>
              <p:nvPr/>
            </p:nvGrpSpPr>
            <p:grpSpPr>
              <a:xfrm>
                <a:off x="3016149" y="3835522"/>
                <a:ext cx="1432088" cy="582928"/>
                <a:chOff x="3140453" y="3659502"/>
                <a:chExt cx="1432088" cy="582928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0649F178-0670-3F0A-D6CD-0FA8FD6EBF96}"/>
                    </a:ext>
                  </a:extLst>
                </p:cNvPr>
                <p:cNvSpPr/>
                <p:nvPr/>
              </p:nvSpPr>
              <p:spPr>
                <a:xfrm>
                  <a:off x="3140453" y="3659502"/>
                  <a:ext cx="1381810" cy="582928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b-NO" sz="1799"/>
                </a:p>
              </p:txBody>
            </p: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788BA8BD-FC79-84FF-E9BE-9D7FCB009437}"/>
                    </a:ext>
                  </a:extLst>
                </p:cNvPr>
                <p:cNvGrpSpPr/>
                <p:nvPr/>
              </p:nvGrpSpPr>
              <p:grpSpPr>
                <a:xfrm>
                  <a:off x="3205484" y="3695418"/>
                  <a:ext cx="1367057" cy="480612"/>
                  <a:chOff x="3205484" y="3695418"/>
                  <a:chExt cx="1367057" cy="480612"/>
                </a:xfrm>
              </p:grpSpPr>
              <p:grpSp>
                <p:nvGrpSpPr>
                  <p:cNvPr id="157" name="Group 156">
                    <a:extLst>
                      <a:ext uri="{FF2B5EF4-FFF2-40B4-BE49-F238E27FC236}">
                        <a16:creationId xmlns:a16="http://schemas.microsoft.com/office/drawing/2014/main" id="{AC0E4AF9-593A-EFDC-4B4A-37100215F9F5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3228885" y="3968931"/>
                    <a:ext cx="102140" cy="128526"/>
                    <a:chOff x="5324435" y="2166198"/>
                    <a:chExt cx="102140" cy="456440"/>
                  </a:xfrm>
                </p:grpSpPr>
                <p:cxnSp>
                  <p:nvCxnSpPr>
                    <p:cNvPr id="158" name="Straight Connector 157">
                      <a:extLst>
                        <a:ext uri="{FF2B5EF4-FFF2-40B4-BE49-F238E27FC236}">
                          <a16:creationId xmlns:a16="http://schemas.microsoft.com/office/drawing/2014/main" id="{BD1671D7-4BE7-41CC-3009-EC0B43C7B1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147127" y="2394418"/>
                      <a:ext cx="456440" cy="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9" name="Straight Connector 158">
                      <a:extLst>
                        <a:ext uri="{FF2B5EF4-FFF2-40B4-BE49-F238E27FC236}">
                          <a16:creationId xmlns:a16="http://schemas.microsoft.com/office/drawing/2014/main" id="{04C8755D-7468-4456-0D34-7CE752E2DE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24435" y="2621139"/>
                      <a:ext cx="102140" cy="0"/>
                    </a:xfrm>
                    <a:prstGeom prst="line">
                      <a:avLst/>
                    </a:prstGeom>
                    <a:ln w="95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F771044A-713D-1B50-51DD-1976677BCCD3}"/>
                      </a:ext>
                    </a:extLst>
                  </p:cNvPr>
                  <p:cNvSpPr txBox="1"/>
                  <p:nvPr/>
                </p:nvSpPr>
                <p:spPr>
                  <a:xfrm>
                    <a:off x="3340079" y="3899031"/>
                    <a:ext cx="1182183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n-NO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Inhibiting effect</a:t>
                    </a:r>
                    <a:endParaRPr lang="nb-NO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62" name="Straight Arrow Connector 161">
                    <a:extLst>
                      <a:ext uri="{FF2B5EF4-FFF2-40B4-BE49-F238E27FC236}">
                        <a16:creationId xmlns:a16="http://schemas.microsoft.com/office/drawing/2014/main" id="{1BBFB256-9C24-81B0-2746-3BE030A1F0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05484" y="3832631"/>
                    <a:ext cx="139789" cy="0"/>
                  </a:xfrm>
                  <a:prstGeom prst="straightConnector1">
                    <a:avLst/>
                  </a:prstGeom>
                  <a:ln w="9525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F055B59F-7DA9-2BCA-894A-27CB09D967A2}"/>
                      </a:ext>
                    </a:extLst>
                  </p:cNvPr>
                  <p:cNvSpPr txBox="1"/>
                  <p:nvPr/>
                </p:nvSpPr>
                <p:spPr>
                  <a:xfrm>
                    <a:off x="3347077" y="3695418"/>
                    <a:ext cx="1225464" cy="2769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nn-NO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Activating effect</a:t>
                    </a:r>
                    <a:endParaRPr lang="nb-NO" sz="12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9CFEF99-C408-E1EF-0BE0-6F66CD7E8A7F}"/>
                </a:ext>
              </a:extLst>
            </p:cNvPr>
            <p:cNvSpPr/>
            <p:nvPr/>
          </p:nvSpPr>
          <p:spPr>
            <a:xfrm>
              <a:off x="5633067" y="1890909"/>
              <a:ext cx="313263" cy="981849"/>
            </a:xfrm>
            <a:custGeom>
              <a:avLst/>
              <a:gdLst>
                <a:gd name="connsiteX0" fmla="*/ 228600 w 242179"/>
                <a:gd name="connsiteY0" fmla="*/ 0 h 952500"/>
                <a:gd name="connsiteX1" fmla="*/ 217170 w 242179"/>
                <a:gd name="connsiteY1" fmla="*/ 323850 h 952500"/>
                <a:gd name="connsiteX2" fmla="*/ 0 w 242179"/>
                <a:gd name="connsiteY2" fmla="*/ 952500 h 952500"/>
                <a:gd name="connsiteX0" fmla="*/ 228600 w 232625"/>
                <a:gd name="connsiteY0" fmla="*/ 0 h 952500"/>
                <a:gd name="connsiteX1" fmla="*/ 182880 w 232625"/>
                <a:gd name="connsiteY1" fmla="*/ 510540 h 952500"/>
                <a:gd name="connsiteX2" fmla="*/ 0 w 232625"/>
                <a:gd name="connsiteY2" fmla="*/ 952500 h 952500"/>
                <a:gd name="connsiteX0" fmla="*/ 228600 w 231654"/>
                <a:gd name="connsiteY0" fmla="*/ 0 h 952500"/>
                <a:gd name="connsiteX1" fmla="*/ 171450 w 231654"/>
                <a:gd name="connsiteY1" fmla="*/ 449580 h 952500"/>
                <a:gd name="connsiteX2" fmla="*/ 0 w 231654"/>
                <a:gd name="connsiteY2" fmla="*/ 952500 h 952500"/>
                <a:gd name="connsiteX0" fmla="*/ 255270 w 257192"/>
                <a:gd name="connsiteY0" fmla="*/ 0 h 963930"/>
                <a:gd name="connsiteX1" fmla="*/ 171450 w 257192"/>
                <a:gd name="connsiteY1" fmla="*/ 461010 h 963930"/>
                <a:gd name="connsiteX2" fmla="*/ 0 w 257192"/>
                <a:gd name="connsiteY2" fmla="*/ 963930 h 963930"/>
                <a:gd name="connsiteX0" fmla="*/ 255270 w 255270"/>
                <a:gd name="connsiteY0" fmla="*/ 0 h 963930"/>
                <a:gd name="connsiteX1" fmla="*/ 171450 w 255270"/>
                <a:gd name="connsiteY1" fmla="*/ 461010 h 963930"/>
                <a:gd name="connsiteX2" fmla="*/ 0 w 255270"/>
                <a:gd name="connsiteY2" fmla="*/ 963930 h 963930"/>
                <a:gd name="connsiteX0" fmla="*/ 255270 w 255270"/>
                <a:gd name="connsiteY0" fmla="*/ 0 h 963930"/>
                <a:gd name="connsiteX1" fmla="*/ 171450 w 255270"/>
                <a:gd name="connsiteY1" fmla="*/ 461010 h 963930"/>
                <a:gd name="connsiteX2" fmla="*/ 0 w 255270"/>
                <a:gd name="connsiteY2" fmla="*/ 963930 h 963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270" h="963930">
                  <a:moveTo>
                    <a:pt x="255270" y="0"/>
                  </a:moveTo>
                  <a:cubicBezTo>
                    <a:pt x="238125" y="154940"/>
                    <a:pt x="209550" y="302260"/>
                    <a:pt x="171450" y="461010"/>
                  </a:cubicBezTo>
                  <a:cubicBezTo>
                    <a:pt x="133350" y="619760"/>
                    <a:pt x="38735" y="851535"/>
                    <a:pt x="0" y="963930"/>
                  </a:cubicBezTo>
                </a:path>
              </a:pathLst>
            </a:custGeom>
            <a:noFill/>
            <a:ln w="9525">
              <a:gradFill>
                <a:gsLst>
                  <a:gs pos="0">
                    <a:schemeClr val="bg1"/>
                  </a:gs>
                  <a:gs pos="25000">
                    <a:srgbClr val="000000">
                      <a:alpha val="50196"/>
                    </a:srgbClr>
                  </a:gs>
                  <a:gs pos="54000">
                    <a:schemeClr val="tx1"/>
                  </a:gs>
                </a:gsLst>
                <a:lin ang="5400000" scaled="1"/>
              </a:gra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85126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A3D461F-6C10-6301-2CF5-4B52346A7B01}"/>
              </a:ext>
            </a:extLst>
          </p:cNvPr>
          <p:cNvCxnSpPr/>
          <p:nvPr/>
        </p:nvCxnSpPr>
        <p:spPr>
          <a:xfrm>
            <a:off x="261258" y="809898"/>
            <a:ext cx="115475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D0CB63A-57D6-CA75-7A42-6945EF9772FA}"/>
              </a:ext>
            </a:extLst>
          </p:cNvPr>
          <p:cNvSpPr txBox="1"/>
          <p:nvPr/>
        </p:nvSpPr>
        <p:spPr>
          <a:xfrm>
            <a:off x="2717148" y="532007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Amino acids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24996D-F00D-58FA-0D0A-F433825E7294}"/>
              </a:ext>
            </a:extLst>
          </p:cNvPr>
          <p:cNvSpPr txBox="1"/>
          <p:nvPr/>
        </p:nvSpPr>
        <p:spPr>
          <a:xfrm>
            <a:off x="4045998" y="526873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IGF-1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CF01F1-5F85-8E97-9306-0C00AC84FFF9}"/>
              </a:ext>
            </a:extLst>
          </p:cNvPr>
          <p:cNvSpPr txBox="1"/>
          <p:nvPr/>
        </p:nvSpPr>
        <p:spPr>
          <a:xfrm>
            <a:off x="6294933" y="526873"/>
            <a:ext cx="1356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Mechanical stretch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EE6A4A-A60F-5EA8-F548-D73A8410F8D1}"/>
              </a:ext>
            </a:extLst>
          </p:cNvPr>
          <p:cNvSpPr txBox="1"/>
          <p:nvPr/>
        </p:nvSpPr>
        <p:spPr>
          <a:xfrm>
            <a:off x="4969065" y="538929"/>
            <a:ext cx="962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n-NO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Testosterone</a:t>
            </a:r>
          </a:p>
        </p:txBody>
      </p:sp>
    </p:spTree>
    <p:extLst>
      <p:ext uri="{BB962C8B-B14F-4D97-AF65-F5344CB8AC3E}">
        <p14:creationId xmlns:p14="http://schemas.microsoft.com/office/powerpoint/2010/main" val="20943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</TotalTime>
  <Words>26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Sivert Solheim</dc:creator>
  <cp:lastModifiedBy>Sivert Solheim</cp:lastModifiedBy>
  <cp:revision>1</cp:revision>
  <dcterms:created xsi:type="dcterms:W3CDTF">2025-01-27T12:07:32Z</dcterms:created>
  <dcterms:modified xsi:type="dcterms:W3CDTF">2025-01-28T11:40:09Z</dcterms:modified>
</cp:coreProperties>
</file>