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9436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7494C4-0DED-4496-A61A-4B869DAE03CA}" v="1" dt="2025-01-24T15:20:06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25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ert Solheim" userId="9b782ae5-89d0-4f70-9c32-6938a2dcbba8" providerId="ADAL" clId="{C47494C4-0DED-4496-A61A-4B869DAE03CA}"/>
    <pc:docChg chg="modSld">
      <pc:chgData name="Sivert Solheim" userId="9b782ae5-89d0-4f70-9c32-6938a2dcbba8" providerId="ADAL" clId="{C47494C4-0DED-4496-A61A-4B869DAE03CA}" dt="2025-01-24T15:20:06.547" v="9" actId="164"/>
      <pc:docMkLst>
        <pc:docMk/>
      </pc:docMkLst>
      <pc:sldChg chg="addSp modSp mod">
        <pc:chgData name="Sivert Solheim" userId="9b782ae5-89d0-4f70-9c32-6938a2dcbba8" providerId="ADAL" clId="{C47494C4-0DED-4496-A61A-4B869DAE03CA}" dt="2025-01-24T15:20:06.547" v="9" actId="164"/>
        <pc:sldMkLst>
          <pc:docMk/>
          <pc:sldMk cId="2444895160" sldId="256"/>
        </pc:sldMkLst>
        <pc:spChg chg="mod">
          <ac:chgData name="Sivert Solheim" userId="9b782ae5-89d0-4f70-9c32-6938a2dcbba8" providerId="ADAL" clId="{C47494C4-0DED-4496-A61A-4B869DAE03CA}" dt="2025-01-24T15:20:06.547" v="9" actId="164"/>
          <ac:spMkLst>
            <pc:docMk/>
            <pc:sldMk cId="2444895160" sldId="256"/>
            <ac:spMk id="7" creationId="{C35D2602-52AE-94ED-4231-40248C48B61B}"/>
          </ac:spMkLst>
        </pc:spChg>
        <pc:spChg chg="mod">
          <ac:chgData name="Sivert Solheim" userId="9b782ae5-89d0-4f70-9c32-6938a2dcbba8" providerId="ADAL" clId="{C47494C4-0DED-4496-A61A-4B869DAE03CA}" dt="2025-01-24T15:20:06.547" v="9" actId="164"/>
          <ac:spMkLst>
            <pc:docMk/>
            <pc:sldMk cId="2444895160" sldId="256"/>
            <ac:spMk id="8" creationId="{016FE081-14F4-B8D2-CE52-D05924C2D60A}"/>
          </ac:spMkLst>
        </pc:spChg>
        <pc:spChg chg="mod">
          <ac:chgData name="Sivert Solheim" userId="9b782ae5-89d0-4f70-9c32-6938a2dcbba8" providerId="ADAL" clId="{C47494C4-0DED-4496-A61A-4B869DAE03CA}" dt="2025-01-24T15:20:06.547" v="9" actId="164"/>
          <ac:spMkLst>
            <pc:docMk/>
            <pc:sldMk cId="2444895160" sldId="256"/>
            <ac:spMk id="13" creationId="{4EA328A0-0F16-D439-A3A1-423A73E2B2D0}"/>
          </ac:spMkLst>
        </pc:spChg>
        <pc:spChg chg="mod">
          <ac:chgData name="Sivert Solheim" userId="9b782ae5-89d0-4f70-9c32-6938a2dcbba8" providerId="ADAL" clId="{C47494C4-0DED-4496-A61A-4B869DAE03CA}" dt="2025-01-24T15:20:06.547" v="9" actId="164"/>
          <ac:spMkLst>
            <pc:docMk/>
            <pc:sldMk cId="2444895160" sldId="256"/>
            <ac:spMk id="14" creationId="{0D0ECB35-C7AD-D3ED-C7CC-5DE5558B5729}"/>
          </ac:spMkLst>
        </pc:spChg>
        <pc:spChg chg="mod">
          <ac:chgData name="Sivert Solheim" userId="9b782ae5-89d0-4f70-9c32-6938a2dcbba8" providerId="ADAL" clId="{C47494C4-0DED-4496-A61A-4B869DAE03CA}" dt="2025-01-24T15:20:06.547" v="9" actId="164"/>
          <ac:spMkLst>
            <pc:docMk/>
            <pc:sldMk cId="2444895160" sldId="256"/>
            <ac:spMk id="19" creationId="{3501AFC6-B85A-A815-22B0-6A31F1C9EC53}"/>
          </ac:spMkLst>
        </pc:spChg>
        <pc:spChg chg="mod">
          <ac:chgData name="Sivert Solheim" userId="9b782ae5-89d0-4f70-9c32-6938a2dcbba8" providerId="ADAL" clId="{C47494C4-0DED-4496-A61A-4B869DAE03CA}" dt="2025-01-24T15:20:06.547" v="9" actId="164"/>
          <ac:spMkLst>
            <pc:docMk/>
            <pc:sldMk cId="2444895160" sldId="256"/>
            <ac:spMk id="22" creationId="{E971AED7-E382-5CD9-2351-543A126E6674}"/>
          </ac:spMkLst>
        </pc:spChg>
        <pc:spChg chg="mod">
          <ac:chgData name="Sivert Solheim" userId="9b782ae5-89d0-4f70-9c32-6938a2dcbba8" providerId="ADAL" clId="{C47494C4-0DED-4496-A61A-4B869DAE03CA}" dt="2025-01-24T15:20:06.547" v="9" actId="164"/>
          <ac:spMkLst>
            <pc:docMk/>
            <pc:sldMk cId="2444895160" sldId="256"/>
            <ac:spMk id="23" creationId="{E481F4A9-5F61-78E4-5655-8D84976A7B82}"/>
          </ac:spMkLst>
        </pc:spChg>
        <pc:spChg chg="mod">
          <ac:chgData name="Sivert Solheim" userId="9b782ae5-89d0-4f70-9c32-6938a2dcbba8" providerId="ADAL" clId="{C47494C4-0DED-4496-A61A-4B869DAE03CA}" dt="2025-01-24T15:20:06.547" v="9" actId="164"/>
          <ac:spMkLst>
            <pc:docMk/>
            <pc:sldMk cId="2444895160" sldId="256"/>
            <ac:spMk id="24" creationId="{CC1DB289-3897-316F-B0AC-4BDD39C9CA65}"/>
          </ac:spMkLst>
        </pc:spChg>
        <pc:spChg chg="mod">
          <ac:chgData name="Sivert Solheim" userId="9b782ae5-89d0-4f70-9c32-6938a2dcbba8" providerId="ADAL" clId="{C47494C4-0DED-4496-A61A-4B869DAE03CA}" dt="2025-01-24T15:20:06.547" v="9" actId="164"/>
          <ac:spMkLst>
            <pc:docMk/>
            <pc:sldMk cId="2444895160" sldId="256"/>
            <ac:spMk id="29" creationId="{DBD0CCD5-0F0F-F156-C5D6-DC57835B8C70}"/>
          </ac:spMkLst>
        </pc:spChg>
        <pc:spChg chg="mod">
          <ac:chgData name="Sivert Solheim" userId="9b782ae5-89d0-4f70-9c32-6938a2dcbba8" providerId="ADAL" clId="{C47494C4-0DED-4496-A61A-4B869DAE03CA}" dt="2025-01-24T15:20:06.547" v="9" actId="164"/>
          <ac:spMkLst>
            <pc:docMk/>
            <pc:sldMk cId="2444895160" sldId="256"/>
            <ac:spMk id="30" creationId="{2AF492E1-663F-883D-CDCD-BC2A55A04CB2}"/>
          </ac:spMkLst>
        </pc:spChg>
      </pc:sldChg>
    </pc:docChg>
  </pc:docChgLst>
  <pc:docChgLst>
    <pc:chgData name="Sivert Solheim" userId="9b782ae5-89d0-4f70-9c32-6938a2dcbba8" providerId="ADAL" clId="{80F88EA9-13FB-4175-A54D-012D135339CF}"/>
    <pc:docChg chg="undo custSel modSld modMainMaster">
      <pc:chgData name="Sivert Solheim" userId="9b782ae5-89d0-4f70-9c32-6938a2dcbba8" providerId="ADAL" clId="{80F88EA9-13FB-4175-A54D-012D135339CF}" dt="2025-01-23T13:24:44.651" v="170" actId="20577"/>
      <pc:docMkLst>
        <pc:docMk/>
      </pc:docMkLst>
      <pc:sldChg chg="modSp mod">
        <pc:chgData name="Sivert Solheim" userId="9b782ae5-89d0-4f70-9c32-6938a2dcbba8" providerId="ADAL" clId="{80F88EA9-13FB-4175-A54D-012D135339CF}" dt="2025-01-23T13:24:44.651" v="170" actId="20577"/>
        <pc:sldMkLst>
          <pc:docMk/>
          <pc:sldMk cId="2444895160" sldId="256"/>
        </pc:sldMkLst>
        <pc:spChg chg="mod">
          <ac:chgData name="Sivert Solheim" userId="9b782ae5-89d0-4f70-9c32-6938a2dcbba8" providerId="ADAL" clId="{80F88EA9-13FB-4175-A54D-012D135339CF}" dt="2025-01-23T13:08:02.348" v="129" actId="1076"/>
          <ac:spMkLst>
            <pc:docMk/>
            <pc:sldMk cId="2444895160" sldId="256"/>
            <ac:spMk id="7" creationId="{C35D2602-52AE-94ED-4231-40248C48B61B}"/>
          </ac:spMkLst>
        </pc:spChg>
        <pc:spChg chg="mod">
          <ac:chgData name="Sivert Solheim" userId="9b782ae5-89d0-4f70-9c32-6938a2dcbba8" providerId="ADAL" clId="{80F88EA9-13FB-4175-A54D-012D135339CF}" dt="2025-01-23T13:08:07.554" v="130" actId="1076"/>
          <ac:spMkLst>
            <pc:docMk/>
            <pc:sldMk cId="2444895160" sldId="256"/>
            <ac:spMk id="8" creationId="{016FE081-14F4-B8D2-CE52-D05924C2D60A}"/>
          </ac:spMkLst>
        </pc:spChg>
        <pc:spChg chg="mod">
          <ac:chgData name="Sivert Solheim" userId="9b782ae5-89d0-4f70-9c32-6938a2dcbba8" providerId="ADAL" clId="{80F88EA9-13FB-4175-A54D-012D135339CF}" dt="2025-01-23T13:08:10.658" v="131" actId="1076"/>
          <ac:spMkLst>
            <pc:docMk/>
            <pc:sldMk cId="2444895160" sldId="256"/>
            <ac:spMk id="9" creationId="{52BB2F8E-BEA3-EA8E-03CC-9DFDCBD312CA}"/>
          </ac:spMkLst>
        </pc:spChg>
        <pc:spChg chg="mod">
          <ac:chgData name="Sivert Solheim" userId="9b782ae5-89d0-4f70-9c32-6938a2dcbba8" providerId="ADAL" clId="{80F88EA9-13FB-4175-A54D-012D135339CF}" dt="2025-01-23T13:09:43.816" v="147" actId="14100"/>
          <ac:spMkLst>
            <pc:docMk/>
            <pc:sldMk cId="2444895160" sldId="256"/>
            <ac:spMk id="10" creationId="{6948511D-D8E7-ADF0-066C-8C652F901919}"/>
          </ac:spMkLst>
        </pc:spChg>
        <pc:spChg chg="mod">
          <ac:chgData name="Sivert Solheim" userId="9b782ae5-89d0-4f70-9c32-6938a2dcbba8" providerId="ADAL" clId="{80F88EA9-13FB-4175-A54D-012D135339CF}" dt="2025-01-23T13:09:02.436" v="141" actId="1076"/>
          <ac:spMkLst>
            <pc:docMk/>
            <pc:sldMk cId="2444895160" sldId="256"/>
            <ac:spMk id="11" creationId="{D63999F3-7719-E917-6177-39ED5C52B4A5}"/>
          </ac:spMkLst>
        </pc:spChg>
        <pc:spChg chg="mod">
          <ac:chgData name="Sivert Solheim" userId="9b782ae5-89d0-4f70-9c32-6938a2dcbba8" providerId="ADAL" clId="{80F88EA9-13FB-4175-A54D-012D135339CF}" dt="2025-01-23T13:09:16.187" v="143" actId="14100"/>
          <ac:spMkLst>
            <pc:docMk/>
            <pc:sldMk cId="2444895160" sldId="256"/>
            <ac:spMk id="12" creationId="{5DA14544-85BA-C6DA-D191-25F1CF81B5FB}"/>
          </ac:spMkLst>
        </pc:spChg>
        <pc:spChg chg="mod">
          <ac:chgData name="Sivert Solheim" userId="9b782ae5-89d0-4f70-9c32-6938a2dcbba8" providerId="ADAL" clId="{80F88EA9-13FB-4175-A54D-012D135339CF}" dt="2025-01-23T13:09:23.336" v="144" actId="1076"/>
          <ac:spMkLst>
            <pc:docMk/>
            <pc:sldMk cId="2444895160" sldId="256"/>
            <ac:spMk id="13" creationId="{4EA328A0-0F16-D439-A3A1-423A73E2B2D0}"/>
          </ac:spMkLst>
        </pc:spChg>
        <pc:spChg chg="mod">
          <ac:chgData name="Sivert Solheim" userId="9b782ae5-89d0-4f70-9c32-6938a2dcbba8" providerId="ADAL" clId="{80F88EA9-13FB-4175-A54D-012D135339CF}" dt="2025-01-23T13:09:27.162" v="145" actId="14100"/>
          <ac:spMkLst>
            <pc:docMk/>
            <pc:sldMk cId="2444895160" sldId="256"/>
            <ac:spMk id="14" creationId="{0D0ECB35-C7AD-D3ED-C7CC-5DE5558B5729}"/>
          </ac:spMkLst>
        </pc:spChg>
        <pc:spChg chg="mod">
          <ac:chgData name="Sivert Solheim" userId="9b782ae5-89d0-4f70-9c32-6938a2dcbba8" providerId="ADAL" clId="{80F88EA9-13FB-4175-A54D-012D135339CF}" dt="2025-01-23T13:08:14.971" v="132" actId="1076"/>
          <ac:spMkLst>
            <pc:docMk/>
            <pc:sldMk cId="2444895160" sldId="256"/>
            <ac:spMk id="16" creationId="{071A4020-01CB-EC0F-5995-5214BC53BB6F}"/>
          </ac:spMkLst>
        </pc:spChg>
        <pc:spChg chg="mod">
          <ac:chgData name="Sivert Solheim" userId="9b782ae5-89d0-4f70-9c32-6938a2dcbba8" providerId="ADAL" clId="{80F88EA9-13FB-4175-A54D-012D135339CF}" dt="2025-01-23T13:08:36.376" v="135" actId="1076"/>
          <ac:spMkLst>
            <pc:docMk/>
            <pc:sldMk cId="2444895160" sldId="256"/>
            <ac:spMk id="17" creationId="{45AAE400-2CC0-657C-E95E-44B33769BBAB}"/>
          </ac:spMkLst>
        </pc:spChg>
        <pc:spChg chg="mod">
          <ac:chgData name="Sivert Solheim" userId="9b782ae5-89d0-4f70-9c32-6938a2dcbba8" providerId="ADAL" clId="{80F88EA9-13FB-4175-A54D-012D135339CF}" dt="2025-01-23T13:08:33.538" v="134" actId="1076"/>
          <ac:spMkLst>
            <pc:docMk/>
            <pc:sldMk cId="2444895160" sldId="256"/>
            <ac:spMk id="18" creationId="{029D9356-C85E-BDE8-9677-2A0AAD959B27}"/>
          </ac:spMkLst>
        </pc:spChg>
        <pc:spChg chg="mod">
          <ac:chgData name="Sivert Solheim" userId="9b782ae5-89d0-4f70-9c32-6938a2dcbba8" providerId="ADAL" clId="{80F88EA9-13FB-4175-A54D-012D135339CF}" dt="2025-01-23T13:08:39.025" v="136" actId="1076"/>
          <ac:spMkLst>
            <pc:docMk/>
            <pc:sldMk cId="2444895160" sldId="256"/>
            <ac:spMk id="19" creationId="{3501AFC6-B85A-A815-22B0-6A31F1C9EC53}"/>
          </ac:spMkLst>
        </pc:spChg>
        <pc:spChg chg="mod">
          <ac:chgData name="Sivert Solheim" userId="9b782ae5-89d0-4f70-9c32-6938a2dcbba8" providerId="ADAL" clId="{80F88EA9-13FB-4175-A54D-012D135339CF}" dt="2025-01-23T13:10:31.735" v="152" actId="1076"/>
          <ac:spMkLst>
            <pc:docMk/>
            <pc:sldMk cId="2444895160" sldId="256"/>
            <ac:spMk id="22" creationId="{E971AED7-E382-5CD9-2351-543A126E6674}"/>
          </ac:spMkLst>
        </pc:spChg>
        <pc:spChg chg="mod">
          <ac:chgData name="Sivert Solheim" userId="9b782ae5-89d0-4f70-9c32-6938a2dcbba8" providerId="ADAL" clId="{80F88EA9-13FB-4175-A54D-012D135339CF}" dt="2025-01-23T13:10:57.043" v="156" actId="1076"/>
          <ac:spMkLst>
            <pc:docMk/>
            <pc:sldMk cId="2444895160" sldId="256"/>
            <ac:spMk id="23" creationId="{E481F4A9-5F61-78E4-5655-8D84976A7B82}"/>
          </ac:spMkLst>
        </pc:spChg>
        <pc:spChg chg="mod">
          <ac:chgData name="Sivert Solheim" userId="9b782ae5-89d0-4f70-9c32-6938a2dcbba8" providerId="ADAL" clId="{80F88EA9-13FB-4175-A54D-012D135339CF}" dt="2025-01-23T13:24:44.651" v="170" actId="20577"/>
          <ac:spMkLst>
            <pc:docMk/>
            <pc:sldMk cId="2444895160" sldId="256"/>
            <ac:spMk id="24" creationId="{CC1DB289-3897-316F-B0AC-4BDD39C9CA65}"/>
          </ac:spMkLst>
        </pc:spChg>
        <pc:spChg chg="mod">
          <ac:chgData name="Sivert Solheim" userId="9b782ae5-89d0-4f70-9c32-6938a2dcbba8" providerId="ADAL" clId="{80F88EA9-13FB-4175-A54D-012D135339CF}" dt="2025-01-23T13:23:40.991" v="164" actId="1076"/>
          <ac:spMkLst>
            <pc:docMk/>
            <pc:sldMk cId="2444895160" sldId="256"/>
            <ac:spMk id="25" creationId="{838F06AB-A0B0-5547-3269-A0EC62CDD6B1}"/>
          </ac:spMkLst>
        </pc:spChg>
        <pc:spChg chg="mod">
          <ac:chgData name="Sivert Solheim" userId="9b782ae5-89d0-4f70-9c32-6938a2dcbba8" providerId="ADAL" clId="{80F88EA9-13FB-4175-A54D-012D135339CF}" dt="2025-01-23T13:23:40.991" v="164" actId="1076"/>
          <ac:spMkLst>
            <pc:docMk/>
            <pc:sldMk cId="2444895160" sldId="256"/>
            <ac:spMk id="26" creationId="{D5D33ECA-AF37-AA76-A024-A4BC849F05B3}"/>
          </ac:spMkLst>
        </pc:spChg>
        <pc:spChg chg="mod">
          <ac:chgData name="Sivert Solheim" userId="9b782ae5-89d0-4f70-9c32-6938a2dcbba8" providerId="ADAL" clId="{80F88EA9-13FB-4175-A54D-012D135339CF}" dt="2025-01-23T13:23:40.991" v="164" actId="1076"/>
          <ac:spMkLst>
            <pc:docMk/>
            <pc:sldMk cId="2444895160" sldId="256"/>
            <ac:spMk id="27" creationId="{DCA29412-474F-BDB7-A2B6-19CD62389B2F}"/>
          </ac:spMkLst>
        </pc:spChg>
        <pc:spChg chg="mod">
          <ac:chgData name="Sivert Solheim" userId="9b782ae5-89d0-4f70-9c32-6938a2dcbba8" providerId="ADAL" clId="{80F88EA9-13FB-4175-A54D-012D135339CF}" dt="2025-01-23T13:23:40.991" v="164" actId="1076"/>
          <ac:spMkLst>
            <pc:docMk/>
            <pc:sldMk cId="2444895160" sldId="256"/>
            <ac:spMk id="28" creationId="{929D0CDA-CA30-95E3-EE25-D4B3020FEED1}"/>
          </ac:spMkLst>
        </pc:spChg>
        <pc:spChg chg="mod">
          <ac:chgData name="Sivert Solheim" userId="9b782ae5-89d0-4f70-9c32-6938a2dcbba8" providerId="ADAL" clId="{80F88EA9-13FB-4175-A54D-012D135339CF}" dt="2025-01-23T13:23:40.991" v="164" actId="1076"/>
          <ac:spMkLst>
            <pc:docMk/>
            <pc:sldMk cId="2444895160" sldId="256"/>
            <ac:spMk id="29" creationId="{DBD0CCD5-0F0F-F156-C5D6-DC57835B8C70}"/>
          </ac:spMkLst>
        </pc:spChg>
        <pc:spChg chg="mod">
          <ac:chgData name="Sivert Solheim" userId="9b782ae5-89d0-4f70-9c32-6938a2dcbba8" providerId="ADAL" clId="{80F88EA9-13FB-4175-A54D-012D135339CF}" dt="2025-01-23T13:23:40.991" v="164" actId="1076"/>
          <ac:spMkLst>
            <pc:docMk/>
            <pc:sldMk cId="2444895160" sldId="256"/>
            <ac:spMk id="30" creationId="{2AF492E1-663F-883D-CDCD-BC2A55A04CB2}"/>
          </ac:spMkLst>
        </pc:spChg>
        <pc:spChg chg="mod">
          <ac:chgData name="Sivert Solheim" userId="9b782ae5-89d0-4f70-9c32-6938a2dcbba8" providerId="ADAL" clId="{80F88EA9-13FB-4175-A54D-012D135339CF}" dt="2025-01-23T13:09:53.583" v="149" actId="14100"/>
          <ac:spMkLst>
            <pc:docMk/>
            <pc:sldMk cId="2444895160" sldId="256"/>
            <ac:spMk id="31" creationId="{1B65D563-4330-6517-F8D1-0FEC161BCE43}"/>
          </ac:spMkLst>
        </pc:spChg>
        <pc:spChg chg="mod">
          <ac:chgData name="Sivert Solheim" userId="9b782ae5-89d0-4f70-9c32-6938a2dcbba8" providerId="ADAL" clId="{80F88EA9-13FB-4175-A54D-012D135339CF}" dt="2025-01-23T13:10:02.288" v="150" actId="1076"/>
          <ac:spMkLst>
            <pc:docMk/>
            <pc:sldMk cId="2444895160" sldId="256"/>
            <ac:spMk id="32" creationId="{847FD9A8-4FF1-591E-BF0C-F8E26B0DB46D}"/>
          </ac:spMkLst>
        </pc:spChg>
        <pc:cxnChg chg="mod">
          <ac:chgData name="Sivert Solheim" userId="9b782ae5-89d0-4f70-9c32-6938a2dcbba8" providerId="ADAL" clId="{80F88EA9-13FB-4175-A54D-012D135339CF}" dt="2025-01-23T13:11:30.488" v="158" actId="14100"/>
          <ac:cxnSpMkLst>
            <pc:docMk/>
            <pc:sldMk cId="2444895160" sldId="256"/>
            <ac:cxnSpMk id="5" creationId="{466F76A1-89D9-1A2E-2099-90D12C43005A}"/>
          </ac:cxnSpMkLst>
        </pc:cxnChg>
      </pc:sldChg>
      <pc:sldMasterChg chg="modSp modSldLayout">
        <pc:chgData name="Sivert Solheim" userId="9b782ae5-89d0-4f70-9c32-6938a2dcbba8" providerId="ADAL" clId="{80F88EA9-13FB-4175-A54D-012D135339CF}" dt="2025-01-23T12:37:33.370" v="4"/>
        <pc:sldMasterMkLst>
          <pc:docMk/>
          <pc:sldMasterMk cId="2878385992" sldId="2147483648"/>
        </pc:sldMasterMkLst>
        <pc:spChg chg="mod">
          <ac:chgData name="Sivert Solheim" userId="9b782ae5-89d0-4f70-9c32-6938a2dcbba8" providerId="ADAL" clId="{80F88EA9-13FB-4175-A54D-012D135339CF}" dt="2025-01-23T12:37:33.370" v="4"/>
          <ac:spMkLst>
            <pc:docMk/>
            <pc:sldMasterMk cId="2878385992" sldId="2147483648"/>
            <ac:spMk id="2" creationId="{4ACE91FB-3FB1-C447-5DF5-6FF7D6E20AD6}"/>
          </ac:spMkLst>
        </pc:spChg>
        <pc:spChg chg="mod">
          <ac:chgData name="Sivert Solheim" userId="9b782ae5-89d0-4f70-9c32-6938a2dcbba8" providerId="ADAL" clId="{80F88EA9-13FB-4175-A54D-012D135339CF}" dt="2025-01-23T12:37:33.370" v="4"/>
          <ac:spMkLst>
            <pc:docMk/>
            <pc:sldMasterMk cId="2878385992" sldId="2147483648"/>
            <ac:spMk id="3" creationId="{88A5CDAA-4BC9-2782-DFB5-34B3350A4F1F}"/>
          </ac:spMkLst>
        </pc:spChg>
        <pc:spChg chg="mod">
          <ac:chgData name="Sivert Solheim" userId="9b782ae5-89d0-4f70-9c32-6938a2dcbba8" providerId="ADAL" clId="{80F88EA9-13FB-4175-A54D-012D135339CF}" dt="2025-01-23T12:37:33.370" v="4"/>
          <ac:spMkLst>
            <pc:docMk/>
            <pc:sldMasterMk cId="2878385992" sldId="2147483648"/>
            <ac:spMk id="4" creationId="{191AFF92-164B-D7B4-C3EA-4E731DCA0BE6}"/>
          </ac:spMkLst>
        </pc:spChg>
        <pc:spChg chg="mod">
          <ac:chgData name="Sivert Solheim" userId="9b782ae5-89d0-4f70-9c32-6938a2dcbba8" providerId="ADAL" clId="{80F88EA9-13FB-4175-A54D-012D135339CF}" dt="2025-01-23T12:37:33.370" v="4"/>
          <ac:spMkLst>
            <pc:docMk/>
            <pc:sldMasterMk cId="2878385992" sldId="2147483648"/>
            <ac:spMk id="5" creationId="{BD47FBB7-0FBA-C8AA-6228-DB3D21D45B82}"/>
          </ac:spMkLst>
        </pc:spChg>
        <pc:spChg chg="mod">
          <ac:chgData name="Sivert Solheim" userId="9b782ae5-89d0-4f70-9c32-6938a2dcbba8" providerId="ADAL" clId="{80F88EA9-13FB-4175-A54D-012D135339CF}" dt="2025-01-23T12:37:33.370" v="4"/>
          <ac:spMkLst>
            <pc:docMk/>
            <pc:sldMasterMk cId="2878385992" sldId="2147483648"/>
            <ac:spMk id="6" creationId="{D06DD568-947D-1503-1FCA-5A3456B07AF2}"/>
          </ac:spMkLst>
        </pc:spChg>
        <pc:sldLayoutChg chg="modSp">
          <pc:chgData name="Sivert Solheim" userId="9b782ae5-89d0-4f70-9c32-6938a2dcbba8" providerId="ADAL" clId="{80F88EA9-13FB-4175-A54D-012D135339CF}" dt="2025-01-23T12:37:33.370" v="4"/>
          <pc:sldLayoutMkLst>
            <pc:docMk/>
            <pc:sldMasterMk cId="2878385992" sldId="2147483648"/>
            <pc:sldLayoutMk cId="3207506845" sldId="2147483649"/>
          </pc:sldLayoutMkLst>
          <pc:spChg chg="mod">
            <ac:chgData name="Sivert Solheim" userId="9b782ae5-89d0-4f70-9c32-6938a2dcbba8" providerId="ADAL" clId="{80F88EA9-13FB-4175-A54D-012D135339CF}" dt="2025-01-23T12:37:33.370" v="4"/>
            <ac:spMkLst>
              <pc:docMk/>
              <pc:sldMasterMk cId="2878385992" sldId="2147483648"/>
              <pc:sldLayoutMk cId="3207506845" sldId="2147483649"/>
              <ac:spMk id="2" creationId="{45D632AD-A195-0DF8-684D-8D04808AE1A5}"/>
            </ac:spMkLst>
          </pc:spChg>
          <pc:spChg chg="mod">
            <ac:chgData name="Sivert Solheim" userId="9b782ae5-89d0-4f70-9c32-6938a2dcbba8" providerId="ADAL" clId="{80F88EA9-13FB-4175-A54D-012D135339CF}" dt="2025-01-23T12:37:33.370" v="4"/>
            <ac:spMkLst>
              <pc:docMk/>
              <pc:sldMasterMk cId="2878385992" sldId="2147483648"/>
              <pc:sldLayoutMk cId="3207506845" sldId="2147483649"/>
              <ac:spMk id="3" creationId="{9EFAFDCC-B27E-C031-9068-C7CD2786AECD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37:33.370" v="4"/>
          <pc:sldLayoutMkLst>
            <pc:docMk/>
            <pc:sldMasterMk cId="2878385992" sldId="2147483648"/>
            <pc:sldLayoutMk cId="4036794357" sldId="2147483651"/>
          </pc:sldLayoutMkLst>
          <pc:spChg chg="mod">
            <ac:chgData name="Sivert Solheim" userId="9b782ae5-89d0-4f70-9c32-6938a2dcbba8" providerId="ADAL" clId="{80F88EA9-13FB-4175-A54D-012D135339CF}" dt="2025-01-23T12:37:33.370" v="4"/>
            <ac:spMkLst>
              <pc:docMk/>
              <pc:sldMasterMk cId="2878385992" sldId="2147483648"/>
              <pc:sldLayoutMk cId="4036794357" sldId="2147483651"/>
              <ac:spMk id="2" creationId="{96F12D78-BE0C-2070-325E-7BD16837BCEC}"/>
            </ac:spMkLst>
          </pc:spChg>
          <pc:spChg chg="mod">
            <ac:chgData name="Sivert Solheim" userId="9b782ae5-89d0-4f70-9c32-6938a2dcbba8" providerId="ADAL" clId="{80F88EA9-13FB-4175-A54D-012D135339CF}" dt="2025-01-23T12:37:33.370" v="4"/>
            <ac:spMkLst>
              <pc:docMk/>
              <pc:sldMasterMk cId="2878385992" sldId="2147483648"/>
              <pc:sldLayoutMk cId="4036794357" sldId="2147483651"/>
              <ac:spMk id="3" creationId="{CE4783DB-A12C-1672-8874-483F4ABA67F4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37:33.370" v="4"/>
          <pc:sldLayoutMkLst>
            <pc:docMk/>
            <pc:sldMasterMk cId="2878385992" sldId="2147483648"/>
            <pc:sldLayoutMk cId="3407185685" sldId="2147483652"/>
          </pc:sldLayoutMkLst>
          <pc:spChg chg="mod">
            <ac:chgData name="Sivert Solheim" userId="9b782ae5-89d0-4f70-9c32-6938a2dcbba8" providerId="ADAL" clId="{80F88EA9-13FB-4175-A54D-012D135339CF}" dt="2025-01-23T12:37:33.370" v="4"/>
            <ac:spMkLst>
              <pc:docMk/>
              <pc:sldMasterMk cId="2878385992" sldId="2147483648"/>
              <pc:sldLayoutMk cId="3407185685" sldId="2147483652"/>
              <ac:spMk id="3" creationId="{AE28E0EA-BD9F-9C28-5A0B-64AE4B6DF90C}"/>
            </ac:spMkLst>
          </pc:spChg>
          <pc:spChg chg="mod">
            <ac:chgData name="Sivert Solheim" userId="9b782ae5-89d0-4f70-9c32-6938a2dcbba8" providerId="ADAL" clId="{80F88EA9-13FB-4175-A54D-012D135339CF}" dt="2025-01-23T12:37:33.370" v="4"/>
            <ac:spMkLst>
              <pc:docMk/>
              <pc:sldMasterMk cId="2878385992" sldId="2147483648"/>
              <pc:sldLayoutMk cId="3407185685" sldId="2147483652"/>
              <ac:spMk id="4" creationId="{29632F24-0C57-EC8F-3677-A3B6637B60FD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37:33.370" v="4"/>
          <pc:sldLayoutMkLst>
            <pc:docMk/>
            <pc:sldMasterMk cId="2878385992" sldId="2147483648"/>
            <pc:sldLayoutMk cId="2117550091" sldId="2147483653"/>
          </pc:sldLayoutMkLst>
          <pc:spChg chg="mod">
            <ac:chgData name="Sivert Solheim" userId="9b782ae5-89d0-4f70-9c32-6938a2dcbba8" providerId="ADAL" clId="{80F88EA9-13FB-4175-A54D-012D135339CF}" dt="2025-01-23T12:37:33.370" v="4"/>
            <ac:spMkLst>
              <pc:docMk/>
              <pc:sldMasterMk cId="2878385992" sldId="2147483648"/>
              <pc:sldLayoutMk cId="2117550091" sldId="2147483653"/>
              <ac:spMk id="2" creationId="{7964AC32-6CF3-501B-2393-D6C3D79C20DD}"/>
            </ac:spMkLst>
          </pc:spChg>
          <pc:spChg chg="mod">
            <ac:chgData name="Sivert Solheim" userId="9b782ae5-89d0-4f70-9c32-6938a2dcbba8" providerId="ADAL" clId="{80F88EA9-13FB-4175-A54D-012D135339CF}" dt="2025-01-23T12:37:33.370" v="4"/>
            <ac:spMkLst>
              <pc:docMk/>
              <pc:sldMasterMk cId="2878385992" sldId="2147483648"/>
              <pc:sldLayoutMk cId="2117550091" sldId="2147483653"/>
              <ac:spMk id="3" creationId="{FB8ABD4F-EBD6-7FCE-C563-7092C31E8AFD}"/>
            </ac:spMkLst>
          </pc:spChg>
          <pc:spChg chg="mod">
            <ac:chgData name="Sivert Solheim" userId="9b782ae5-89d0-4f70-9c32-6938a2dcbba8" providerId="ADAL" clId="{80F88EA9-13FB-4175-A54D-012D135339CF}" dt="2025-01-23T12:37:33.370" v="4"/>
            <ac:spMkLst>
              <pc:docMk/>
              <pc:sldMasterMk cId="2878385992" sldId="2147483648"/>
              <pc:sldLayoutMk cId="2117550091" sldId="2147483653"/>
              <ac:spMk id="4" creationId="{E6DDB913-223A-680E-42EC-66E59B294E0C}"/>
            </ac:spMkLst>
          </pc:spChg>
          <pc:spChg chg="mod">
            <ac:chgData name="Sivert Solheim" userId="9b782ae5-89d0-4f70-9c32-6938a2dcbba8" providerId="ADAL" clId="{80F88EA9-13FB-4175-A54D-012D135339CF}" dt="2025-01-23T12:37:33.370" v="4"/>
            <ac:spMkLst>
              <pc:docMk/>
              <pc:sldMasterMk cId="2878385992" sldId="2147483648"/>
              <pc:sldLayoutMk cId="2117550091" sldId="2147483653"/>
              <ac:spMk id="5" creationId="{BE4EC9E4-C564-975F-5563-4B7CAF0D3B73}"/>
            </ac:spMkLst>
          </pc:spChg>
          <pc:spChg chg="mod">
            <ac:chgData name="Sivert Solheim" userId="9b782ae5-89d0-4f70-9c32-6938a2dcbba8" providerId="ADAL" clId="{80F88EA9-13FB-4175-A54D-012D135339CF}" dt="2025-01-23T12:37:33.370" v="4"/>
            <ac:spMkLst>
              <pc:docMk/>
              <pc:sldMasterMk cId="2878385992" sldId="2147483648"/>
              <pc:sldLayoutMk cId="2117550091" sldId="2147483653"/>
              <ac:spMk id="6" creationId="{6DE2A571-0F5A-F5B0-AA24-4FE5CC10F748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37:33.370" v="4"/>
          <pc:sldLayoutMkLst>
            <pc:docMk/>
            <pc:sldMasterMk cId="2878385992" sldId="2147483648"/>
            <pc:sldLayoutMk cId="3221473448" sldId="2147483656"/>
          </pc:sldLayoutMkLst>
          <pc:spChg chg="mod">
            <ac:chgData name="Sivert Solheim" userId="9b782ae5-89d0-4f70-9c32-6938a2dcbba8" providerId="ADAL" clId="{80F88EA9-13FB-4175-A54D-012D135339CF}" dt="2025-01-23T12:37:33.370" v="4"/>
            <ac:spMkLst>
              <pc:docMk/>
              <pc:sldMasterMk cId="2878385992" sldId="2147483648"/>
              <pc:sldLayoutMk cId="3221473448" sldId="2147483656"/>
              <ac:spMk id="2" creationId="{76EB7AFF-73A8-4E11-3F82-AEE11363CD87}"/>
            </ac:spMkLst>
          </pc:spChg>
          <pc:spChg chg="mod">
            <ac:chgData name="Sivert Solheim" userId="9b782ae5-89d0-4f70-9c32-6938a2dcbba8" providerId="ADAL" clId="{80F88EA9-13FB-4175-A54D-012D135339CF}" dt="2025-01-23T12:37:33.370" v="4"/>
            <ac:spMkLst>
              <pc:docMk/>
              <pc:sldMasterMk cId="2878385992" sldId="2147483648"/>
              <pc:sldLayoutMk cId="3221473448" sldId="2147483656"/>
              <ac:spMk id="3" creationId="{105FC5B9-4552-B9CB-DC30-20A727D2D7A8}"/>
            </ac:spMkLst>
          </pc:spChg>
          <pc:spChg chg="mod">
            <ac:chgData name="Sivert Solheim" userId="9b782ae5-89d0-4f70-9c32-6938a2dcbba8" providerId="ADAL" clId="{80F88EA9-13FB-4175-A54D-012D135339CF}" dt="2025-01-23T12:37:33.370" v="4"/>
            <ac:spMkLst>
              <pc:docMk/>
              <pc:sldMasterMk cId="2878385992" sldId="2147483648"/>
              <pc:sldLayoutMk cId="3221473448" sldId="2147483656"/>
              <ac:spMk id="4" creationId="{4A9F5164-A074-29A6-D93E-B883A1A76962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37:33.370" v="4"/>
          <pc:sldLayoutMkLst>
            <pc:docMk/>
            <pc:sldMasterMk cId="2878385992" sldId="2147483648"/>
            <pc:sldLayoutMk cId="2079441111" sldId="2147483657"/>
          </pc:sldLayoutMkLst>
          <pc:spChg chg="mod">
            <ac:chgData name="Sivert Solheim" userId="9b782ae5-89d0-4f70-9c32-6938a2dcbba8" providerId="ADAL" clId="{80F88EA9-13FB-4175-A54D-012D135339CF}" dt="2025-01-23T12:37:33.370" v="4"/>
            <ac:spMkLst>
              <pc:docMk/>
              <pc:sldMasterMk cId="2878385992" sldId="2147483648"/>
              <pc:sldLayoutMk cId="2079441111" sldId="2147483657"/>
              <ac:spMk id="2" creationId="{F2325719-6B8B-7631-44C6-52996F920A1D}"/>
            </ac:spMkLst>
          </pc:spChg>
          <pc:spChg chg="mod">
            <ac:chgData name="Sivert Solheim" userId="9b782ae5-89d0-4f70-9c32-6938a2dcbba8" providerId="ADAL" clId="{80F88EA9-13FB-4175-A54D-012D135339CF}" dt="2025-01-23T12:37:33.370" v="4"/>
            <ac:spMkLst>
              <pc:docMk/>
              <pc:sldMasterMk cId="2878385992" sldId="2147483648"/>
              <pc:sldLayoutMk cId="2079441111" sldId="2147483657"/>
              <ac:spMk id="3" creationId="{F6696C2F-3F99-9450-7BE5-137DB7FF98E8}"/>
            </ac:spMkLst>
          </pc:spChg>
          <pc:spChg chg="mod">
            <ac:chgData name="Sivert Solheim" userId="9b782ae5-89d0-4f70-9c32-6938a2dcbba8" providerId="ADAL" clId="{80F88EA9-13FB-4175-A54D-012D135339CF}" dt="2025-01-23T12:37:33.370" v="4"/>
            <ac:spMkLst>
              <pc:docMk/>
              <pc:sldMasterMk cId="2878385992" sldId="2147483648"/>
              <pc:sldLayoutMk cId="2079441111" sldId="2147483657"/>
              <ac:spMk id="4" creationId="{F0CA9DD6-F376-BD4A-78BF-135056CF34D9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37:33.370" v="4"/>
          <pc:sldLayoutMkLst>
            <pc:docMk/>
            <pc:sldMasterMk cId="2878385992" sldId="2147483648"/>
            <pc:sldLayoutMk cId="3301464958" sldId="2147483659"/>
          </pc:sldLayoutMkLst>
          <pc:spChg chg="mod">
            <ac:chgData name="Sivert Solheim" userId="9b782ae5-89d0-4f70-9c32-6938a2dcbba8" providerId="ADAL" clId="{80F88EA9-13FB-4175-A54D-012D135339CF}" dt="2025-01-23T12:37:33.370" v="4"/>
            <ac:spMkLst>
              <pc:docMk/>
              <pc:sldMasterMk cId="2878385992" sldId="2147483648"/>
              <pc:sldLayoutMk cId="3301464958" sldId="2147483659"/>
              <ac:spMk id="2" creationId="{B9655047-7DB9-2BB7-8FFA-5FC8036BE903}"/>
            </ac:spMkLst>
          </pc:spChg>
          <pc:spChg chg="mod">
            <ac:chgData name="Sivert Solheim" userId="9b782ae5-89d0-4f70-9c32-6938a2dcbba8" providerId="ADAL" clId="{80F88EA9-13FB-4175-A54D-012D135339CF}" dt="2025-01-23T12:37:33.370" v="4"/>
            <ac:spMkLst>
              <pc:docMk/>
              <pc:sldMasterMk cId="2878385992" sldId="2147483648"/>
              <pc:sldLayoutMk cId="3301464958" sldId="2147483659"/>
              <ac:spMk id="3" creationId="{91A5795D-A631-4C90-386A-EBEFFE81A92D}"/>
            </ac:spMkLst>
          </pc:spChg>
        </pc:sldLayoutChg>
      </pc:sldMasterChg>
      <pc:sldMasterChg chg="modSp modSldLayout">
        <pc:chgData name="Sivert Solheim" userId="9b782ae5-89d0-4f70-9c32-6938a2dcbba8" providerId="ADAL" clId="{80F88EA9-13FB-4175-A54D-012D135339CF}" dt="2025-01-23T12:48:09.489" v="75"/>
        <pc:sldMasterMkLst>
          <pc:docMk/>
          <pc:sldMasterMk cId="401658623" sldId="2147483660"/>
        </pc:sldMasterMkLst>
        <pc:spChg chg="mod">
          <ac:chgData name="Sivert Solheim" userId="9b782ae5-89d0-4f70-9c32-6938a2dcbba8" providerId="ADAL" clId="{80F88EA9-13FB-4175-A54D-012D135339CF}" dt="2025-01-23T12:48:09.489" v="75"/>
          <ac:spMkLst>
            <pc:docMk/>
            <pc:sldMasterMk cId="401658623" sldId="2147483660"/>
            <ac:spMk id="2" creationId="{00000000-0000-0000-0000-000000000000}"/>
          </ac:spMkLst>
        </pc:spChg>
        <pc:spChg chg="mod">
          <ac:chgData name="Sivert Solheim" userId="9b782ae5-89d0-4f70-9c32-6938a2dcbba8" providerId="ADAL" clId="{80F88EA9-13FB-4175-A54D-012D135339CF}" dt="2025-01-23T12:48:09.489" v="75"/>
          <ac:spMkLst>
            <pc:docMk/>
            <pc:sldMasterMk cId="401658623" sldId="2147483660"/>
            <ac:spMk id="3" creationId="{00000000-0000-0000-0000-000000000000}"/>
          </ac:spMkLst>
        </pc:spChg>
        <pc:spChg chg="mod">
          <ac:chgData name="Sivert Solheim" userId="9b782ae5-89d0-4f70-9c32-6938a2dcbba8" providerId="ADAL" clId="{80F88EA9-13FB-4175-A54D-012D135339CF}" dt="2025-01-23T12:48:09.489" v="75"/>
          <ac:spMkLst>
            <pc:docMk/>
            <pc:sldMasterMk cId="401658623" sldId="2147483660"/>
            <ac:spMk id="4" creationId="{00000000-0000-0000-0000-000000000000}"/>
          </ac:spMkLst>
        </pc:spChg>
        <pc:spChg chg="mod">
          <ac:chgData name="Sivert Solheim" userId="9b782ae5-89d0-4f70-9c32-6938a2dcbba8" providerId="ADAL" clId="{80F88EA9-13FB-4175-A54D-012D135339CF}" dt="2025-01-23T12:48:09.489" v="75"/>
          <ac:spMkLst>
            <pc:docMk/>
            <pc:sldMasterMk cId="401658623" sldId="2147483660"/>
            <ac:spMk id="5" creationId="{00000000-0000-0000-0000-000000000000}"/>
          </ac:spMkLst>
        </pc:spChg>
        <pc:spChg chg="mod">
          <ac:chgData name="Sivert Solheim" userId="9b782ae5-89d0-4f70-9c32-6938a2dcbba8" providerId="ADAL" clId="{80F88EA9-13FB-4175-A54D-012D135339CF}" dt="2025-01-23T12:48:09.489" v="75"/>
          <ac:spMkLst>
            <pc:docMk/>
            <pc:sldMasterMk cId="401658623" sldId="2147483660"/>
            <ac:spMk id="6" creationId="{00000000-0000-0000-0000-000000000000}"/>
          </ac:spMkLst>
        </pc:spChg>
        <pc:sldLayoutChg chg="modSp">
          <pc:chgData name="Sivert Solheim" userId="9b782ae5-89d0-4f70-9c32-6938a2dcbba8" providerId="ADAL" clId="{80F88EA9-13FB-4175-A54D-012D135339CF}" dt="2025-01-23T12:48:09.489" v="75"/>
          <pc:sldLayoutMkLst>
            <pc:docMk/>
            <pc:sldMasterMk cId="401658623" sldId="2147483660"/>
            <pc:sldLayoutMk cId="3316519812" sldId="2147483661"/>
          </pc:sldLayoutMkLst>
          <pc:spChg chg="mod">
            <ac:chgData name="Sivert Solheim" userId="9b782ae5-89d0-4f70-9c32-6938a2dcbba8" providerId="ADAL" clId="{80F88EA9-13FB-4175-A54D-012D135339CF}" dt="2025-01-23T12:48:09.489" v="75"/>
            <ac:spMkLst>
              <pc:docMk/>
              <pc:sldMasterMk cId="401658623" sldId="2147483660"/>
              <pc:sldLayoutMk cId="3316519812" sldId="2147483661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8:09.489" v="75"/>
            <ac:spMkLst>
              <pc:docMk/>
              <pc:sldMasterMk cId="401658623" sldId="2147483660"/>
              <pc:sldLayoutMk cId="3316519812" sldId="2147483661"/>
              <ac:spMk id="3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8:09.489" v="75"/>
          <pc:sldLayoutMkLst>
            <pc:docMk/>
            <pc:sldMasterMk cId="401658623" sldId="2147483660"/>
            <pc:sldLayoutMk cId="4112495516" sldId="2147483663"/>
          </pc:sldLayoutMkLst>
          <pc:spChg chg="mod">
            <ac:chgData name="Sivert Solheim" userId="9b782ae5-89d0-4f70-9c32-6938a2dcbba8" providerId="ADAL" clId="{80F88EA9-13FB-4175-A54D-012D135339CF}" dt="2025-01-23T12:48:09.489" v="75"/>
            <ac:spMkLst>
              <pc:docMk/>
              <pc:sldMasterMk cId="401658623" sldId="2147483660"/>
              <pc:sldLayoutMk cId="4112495516" sldId="2147483663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8:09.489" v="75"/>
            <ac:spMkLst>
              <pc:docMk/>
              <pc:sldMasterMk cId="401658623" sldId="2147483660"/>
              <pc:sldLayoutMk cId="4112495516" sldId="2147483663"/>
              <ac:spMk id="3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8:09.489" v="75"/>
          <pc:sldLayoutMkLst>
            <pc:docMk/>
            <pc:sldMasterMk cId="401658623" sldId="2147483660"/>
            <pc:sldLayoutMk cId="3408991852" sldId="2147483664"/>
          </pc:sldLayoutMkLst>
          <pc:spChg chg="mod">
            <ac:chgData name="Sivert Solheim" userId="9b782ae5-89d0-4f70-9c32-6938a2dcbba8" providerId="ADAL" clId="{80F88EA9-13FB-4175-A54D-012D135339CF}" dt="2025-01-23T12:48:09.489" v="75"/>
            <ac:spMkLst>
              <pc:docMk/>
              <pc:sldMasterMk cId="401658623" sldId="2147483660"/>
              <pc:sldLayoutMk cId="3408991852" sldId="2147483664"/>
              <ac:spMk id="3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8:09.489" v="75"/>
            <ac:spMkLst>
              <pc:docMk/>
              <pc:sldMasterMk cId="401658623" sldId="2147483660"/>
              <pc:sldLayoutMk cId="3408991852" sldId="2147483664"/>
              <ac:spMk id="4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8:09.489" v="75"/>
          <pc:sldLayoutMkLst>
            <pc:docMk/>
            <pc:sldMasterMk cId="401658623" sldId="2147483660"/>
            <pc:sldLayoutMk cId="3645797886" sldId="2147483665"/>
          </pc:sldLayoutMkLst>
          <pc:spChg chg="mod">
            <ac:chgData name="Sivert Solheim" userId="9b782ae5-89d0-4f70-9c32-6938a2dcbba8" providerId="ADAL" clId="{80F88EA9-13FB-4175-A54D-012D135339CF}" dt="2025-01-23T12:48:09.489" v="75"/>
            <ac:spMkLst>
              <pc:docMk/>
              <pc:sldMasterMk cId="401658623" sldId="2147483660"/>
              <pc:sldLayoutMk cId="3645797886" sldId="2147483665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8:09.489" v="75"/>
            <ac:spMkLst>
              <pc:docMk/>
              <pc:sldMasterMk cId="401658623" sldId="2147483660"/>
              <pc:sldLayoutMk cId="3645797886" sldId="2147483665"/>
              <ac:spMk id="3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8:09.489" v="75"/>
            <ac:spMkLst>
              <pc:docMk/>
              <pc:sldMasterMk cId="401658623" sldId="2147483660"/>
              <pc:sldLayoutMk cId="3645797886" sldId="2147483665"/>
              <ac:spMk id="4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8:09.489" v="75"/>
            <ac:spMkLst>
              <pc:docMk/>
              <pc:sldMasterMk cId="401658623" sldId="2147483660"/>
              <pc:sldLayoutMk cId="3645797886" sldId="2147483665"/>
              <ac:spMk id="5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8:09.489" v="75"/>
            <ac:spMkLst>
              <pc:docMk/>
              <pc:sldMasterMk cId="401658623" sldId="2147483660"/>
              <pc:sldLayoutMk cId="3645797886" sldId="2147483665"/>
              <ac:spMk id="6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8:09.489" v="75"/>
          <pc:sldLayoutMkLst>
            <pc:docMk/>
            <pc:sldMasterMk cId="401658623" sldId="2147483660"/>
            <pc:sldLayoutMk cId="2827158103" sldId="2147483668"/>
          </pc:sldLayoutMkLst>
          <pc:spChg chg="mod">
            <ac:chgData name="Sivert Solheim" userId="9b782ae5-89d0-4f70-9c32-6938a2dcbba8" providerId="ADAL" clId="{80F88EA9-13FB-4175-A54D-012D135339CF}" dt="2025-01-23T12:48:09.489" v="75"/>
            <ac:spMkLst>
              <pc:docMk/>
              <pc:sldMasterMk cId="401658623" sldId="2147483660"/>
              <pc:sldLayoutMk cId="2827158103" sldId="2147483668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8:09.489" v="75"/>
            <ac:spMkLst>
              <pc:docMk/>
              <pc:sldMasterMk cId="401658623" sldId="2147483660"/>
              <pc:sldLayoutMk cId="2827158103" sldId="2147483668"/>
              <ac:spMk id="3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8:09.489" v="75"/>
            <ac:spMkLst>
              <pc:docMk/>
              <pc:sldMasterMk cId="401658623" sldId="2147483660"/>
              <pc:sldLayoutMk cId="2827158103" sldId="2147483668"/>
              <ac:spMk id="4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8:09.489" v="75"/>
          <pc:sldLayoutMkLst>
            <pc:docMk/>
            <pc:sldMasterMk cId="401658623" sldId="2147483660"/>
            <pc:sldLayoutMk cId="1614034154" sldId="2147483669"/>
          </pc:sldLayoutMkLst>
          <pc:spChg chg="mod">
            <ac:chgData name="Sivert Solheim" userId="9b782ae5-89d0-4f70-9c32-6938a2dcbba8" providerId="ADAL" clId="{80F88EA9-13FB-4175-A54D-012D135339CF}" dt="2025-01-23T12:48:09.489" v="75"/>
            <ac:spMkLst>
              <pc:docMk/>
              <pc:sldMasterMk cId="401658623" sldId="2147483660"/>
              <pc:sldLayoutMk cId="1614034154" sldId="2147483669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8:09.489" v="75"/>
            <ac:spMkLst>
              <pc:docMk/>
              <pc:sldMasterMk cId="401658623" sldId="2147483660"/>
              <pc:sldLayoutMk cId="1614034154" sldId="2147483669"/>
              <ac:spMk id="3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8:09.489" v="75"/>
            <ac:spMkLst>
              <pc:docMk/>
              <pc:sldMasterMk cId="401658623" sldId="2147483660"/>
              <pc:sldLayoutMk cId="1614034154" sldId="2147483669"/>
              <ac:spMk id="4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8:09.489" v="75"/>
          <pc:sldLayoutMkLst>
            <pc:docMk/>
            <pc:sldMasterMk cId="401658623" sldId="2147483660"/>
            <pc:sldLayoutMk cId="2657969429" sldId="2147483671"/>
          </pc:sldLayoutMkLst>
          <pc:spChg chg="mod">
            <ac:chgData name="Sivert Solheim" userId="9b782ae5-89d0-4f70-9c32-6938a2dcbba8" providerId="ADAL" clId="{80F88EA9-13FB-4175-A54D-012D135339CF}" dt="2025-01-23T12:48:09.489" v="75"/>
            <ac:spMkLst>
              <pc:docMk/>
              <pc:sldMasterMk cId="401658623" sldId="2147483660"/>
              <pc:sldLayoutMk cId="2657969429" sldId="2147483671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8:09.489" v="75"/>
            <ac:spMkLst>
              <pc:docMk/>
              <pc:sldMasterMk cId="401658623" sldId="2147483660"/>
              <pc:sldLayoutMk cId="2657969429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Sivert Solheim" userId="9b782ae5-89d0-4f70-9c32-6938a2dcbba8" providerId="ADAL" clId="{80F88EA9-13FB-4175-A54D-012D135339CF}" dt="2025-01-23T12:41:05.349" v="31"/>
        <pc:sldMasterMkLst>
          <pc:docMk/>
          <pc:sldMasterMk cId="640411215" sldId="2147483672"/>
        </pc:sldMasterMkLst>
        <pc:spChg chg="mod">
          <ac:chgData name="Sivert Solheim" userId="9b782ae5-89d0-4f70-9c32-6938a2dcbba8" providerId="ADAL" clId="{80F88EA9-13FB-4175-A54D-012D135339CF}" dt="2025-01-23T12:41:05.349" v="31"/>
          <ac:spMkLst>
            <pc:docMk/>
            <pc:sldMasterMk cId="640411215" sldId="2147483672"/>
            <ac:spMk id="2" creationId="{00000000-0000-0000-0000-000000000000}"/>
          </ac:spMkLst>
        </pc:spChg>
        <pc:spChg chg="mod">
          <ac:chgData name="Sivert Solheim" userId="9b782ae5-89d0-4f70-9c32-6938a2dcbba8" providerId="ADAL" clId="{80F88EA9-13FB-4175-A54D-012D135339CF}" dt="2025-01-23T12:41:05.349" v="31"/>
          <ac:spMkLst>
            <pc:docMk/>
            <pc:sldMasterMk cId="640411215" sldId="2147483672"/>
            <ac:spMk id="3" creationId="{00000000-0000-0000-0000-000000000000}"/>
          </ac:spMkLst>
        </pc:spChg>
        <pc:spChg chg="mod">
          <ac:chgData name="Sivert Solheim" userId="9b782ae5-89d0-4f70-9c32-6938a2dcbba8" providerId="ADAL" clId="{80F88EA9-13FB-4175-A54D-012D135339CF}" dt="2025-01-23T12:41:05.349" v="31"/>
          <ac:spMkLst>
            <pc:docMk/>
            <pc:sldMasterMk cId="640411215" sldId="2147483672"/>
            <ac:spMk id="4" creationId="{00000000-0000-0000-0000-000000000000}"/>
          </ac:spMkLst>
        </pc:spChg>
        <pc:spChg chg="mod">
          <ac:chgData name="Sivert Solheim" userId="9b782ae5-89d0-4f70-9c32-6938a2dcbba8" providerId="ADAL" clId="{80F88EA9-13FB-4175-A54D-012D135339CF}" dt="2025-01-23T12:41:05.349" v="31"/>
          <ac:spMkLst>
            <pc:docMk/>
            <pc:sldMasterMk cId="640411215" sldId="2147483672"/>
            <ac:spMk id="5" creationId="{00000000-0000-0000-0000-000000000000}"/>
          </ac:spMkLst>
        </pc:spChg>
        <pc:spChg chg="mod">
          <ac:chgData name="Sivert Solheim" userId="9b782ae5-89d0-4f70-9c32-6938a2dcbba8" providerId="ADAL" clId="{80F88EA9-13FB-4175-A54D-012D135339CF}" dt="2025-01-23T12:41:05.349" v="31"/>
          <ac:spMkLst>
            <pc:docMk/>
            <pc:sldMasterMk cId="640411215" sldId="2147483672"/>
            <ac:spMk id="6" creationId="{00000000-0000-0000-0000-000000000000}"/>
          </ac:spMkLst>
        </pc:spChg>
        <pc:sldLayoutChg chg="modSp">
          <pc:chgData name="Sivert Solheim" userId="9b782ae5-89d0-4f70-9c32-6938a2dcbba8" providerId="ADAL" clId="{80F88EA9-13FB-4175-A54D-012D135339CF}" dt="2025-01-23T12:41:05.349" v="31"/>
          <pc:sldLayoutMkLst>
            <pc:docMk/>
            <pc:sldMasterMk cId="640411215" sldId="2147483672"/>
            <pc:sldLayoutMk cId="52239292" sldId="2147483673"/>
          </pc:sldLayoutMkLst>
          <pc:spChg chg="mod">
            <ac:chgData name="Sivert Solheim" userId="9b782ae5-89d0-4f70-9c32-6938a2dcbba8" providerId="ADAL" clId="{80F88EA9-13FB-4175-A54D-012D135339CF}" dt="2025-01-23T12:41:05.349" v="31"/>
            <ac:spMkLst>
              <pc:docMk/>
              <pc:sldMasterMk cId="640411215" sldId="2147483672"/>
              <pc:sldLayoutMk cId="52239292" sldId="2147483673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5.349" v="31"/>
            <ac:spMkLst>
              <pc:docMk/>
              <pc:sldMasterMk cId="640411215" sldId="2147483672"/>
              <pc:sldLayoutMk cId="52239292" sldId="2147483673"/>
              <ac:spMk id="3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1:05.349" v="31"/>
          <pc:sldLayoutMkLst>
            <pc:docMk/>
            <pc:sldMasterMk cId="640411215" sldId="2147483672"/>
            <pc:sldLayoutMk cId="3862746705" sldId="2147483675"/>
          </pc:sldLayoutMkLst>
          <pc:spChg chg="mod">
            <ac:chgData name="Sivert Solheim" userId="9b782ae5-89d0-4f70-9c32-6938a2dcbba8" providerId="ADAL" clId="{80F88EA9-13FB-4175-A54D-012D135339CF}" dt="2025-01-23T12:41:05.349" v="31"/>
            <ac:spMkLst>
              <pc:docMk/>
              <pc:sldMasterMk cId="640411215" sldId="2147483672"/>
              <pc:sldLayoutMk cId="3862746705" sldId="2147483675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5.349" v="31"/>
            <ac:spMkLst>
              <pc:docMk/>
              <pc:sldMasterMk cId="640411215" sldId="2147483672"/>
              <pc:sldLayoutMk cId="3862746705" sldId="2147483675"/>
              <ac:spMk id="3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1:05.349" v="31"/>
          <pc:sldLayoutMkLst>
            <pc:docMk/>
            <pc:sldMasterMk cId="640411215" sldId="2147483672"/>
            <pc:sldLayoutMk cId="1758801279" sldId="2147483676"/>
          </pc:sldLayoutMkLst>
          <pc:spChg chg="mod">
            <ac:chgData name="Sivert Solheim" userId="9b782ae5-89d0-4f70-9c32-6938a2dcbba8" providerId="ADAL" clId="{80F88EA9-13FB-4175-A54D-012D135339CF}" dt="2025-01-23T12:41:05.349" v="31"/>
            <ac:spMkLst>
              <pc:docMk/>
              <pc:sldMasterMk cId="640411215" sldId="2147483672"/>
              <pc:sldLayoutMk cId="1758801279" sldId="2147483676"/>
              <ac:spMk id="3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5.349" v="31"/>
            <ac:spMkLst>
              <pc:docMk/>
              <pc:sldMasterMk cId="640411215" sldId="2147483672"/>
              <pc:sldLayoutMk cId="1758801279" sldId="2147483676"/>
              <ac:spMk id="4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1:05.349" v="31"/>
          <pc:sldLayoutMkLst>
            <pc:docMk/>
            <pc:sldMasterMk cId="640411215" sldId="2147483672"/>
            <pc:sldLayoutMk cId="3507725863" sldId="2147483677"/>
          </pc:sldLayoutMkLst>
          <pc:spChg chg="mod">
            <ac:chgData name="Sivert Solheim" userId="9b782ae5-89d0-4f70-9c32-6938a2dcbba8" providerId="ADAL" clId="{80F88EA9-13FB-4175-A54D-012D135339CF}" dt="2025-01-23T12:41:05.349" v="31"/>
            <ac:spMkLst>
              <pc:docMk/>
              <pc:sldMasterMk cId="640411215" sldId="2147483672"/>
              <pc:sldLayoutMk cId="3507725863" sldId="2147483677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5.349" v="31"/>
            <ac:spMkLst>
              <pc:docMk/>
              <pc:sldMasterMk cId="640411215" sldId="2147483672"/>
              <pc:sldLayoutMk cId="3507725863" sldId="2147483677"/>
              <ac:spMk id="3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5.349" v="31"/>
            <ac:spMkLst>
              <pc:docMk/>
              <pc:sldMasterMk cId="640411215" sldId="2147483672"/>
              <pc:sldLayoutMk cId="3507725863" sldId="2147483677"/>
              <ac:spMk id="4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5.349" v="31"/>
            <ac:spMkLst>
              <pc:docMk/>
              <pc:sldMasterMk cId="640411215" sldId="2147483672"/>
              <pc:sldLayoutMk cId="3507725863" sldId="2147483677"/>
              <ac:spMk id="5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5.349" v="31"/>
            <ac:spMkLst>
              <pc:docMk/>
              <pc:sldMasterMk cId="640411215" sldId="2147483672"/>
              <pc:sldLayoutMk cId="3507725863" sldId="2147483677"/>
              <ac:spMk id="6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1:05.349" v="31"/>
          <pc:sldLayoutMkLst>
            <pc:docMk/>
            <pc:sldMasterMk cId="640411215" sldId="2147483672"/>
            <pc:sldLayoutMk cId="1363118736" sldId="2147483680"/>
          </pc:sldLayoutMkLst>
          <pc:spChg chg="mod">
            <ac:chgData name="Sivert Solheim" userId="9b782ae5-89d0-4f70-9c32-6938a2dcbba8" providerId="ADAL" clId="{80F88EA9-13FB-4175-A54D-012D135339CF}" dt="2025-01-23T12:41:05.349" v="31"/>
            <ac:spMkLst>
              <pc:docMk/>
              <pc:sldMasterMk cId="640411215" sldId="2147483672"/>
              <pc:sldLayoutMk cId="1363118736" sldId="2147483680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5.349" v="31"/>
            <ac:spMkLst>
              <pc:docMk/>
              <pc:sldMasterMk cId="640411215" sldId="2147483672"/>
              <pc:sldLayoutMk cId="1363118736" sldId="2147483680"/>
              <ac:spMk id="3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5.349" v="31"/>
            <ac:spMkLst>
              <pc:docMk/>
              <pc:sldMasterMk cId="640411215" sldId="2147483672"/>
              <pc:sldLayoutMk cId="1363118736" sldId="2147483680"/>
              <ac:spMk id="4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1:05.349" v="31"/>
          <pc:sldLayoutMkLst>
            <pc:docMk/>
            <pc:sldMasterMk cId="640411215" sldId="2147483672"/>
            <pc:sldLayoutMk cId="1208257036" sldId="2147483681"/>
          </pc:sldLayoutMkLst>
          <pc:spChg chg="mod">
            <ac:chgData name="Sivert Solheim" userId="9b782ae5-89d0-4f70-9c32-6938a2dcbba8" providerId="ADAL" clId="{80F88EA9-13FB-4175-A54D-012D135339CF}" dt="2025-01-23T12:41:05.349" v="31"/>
            <ac:spMkLst>
              <pc:docMk/>
              <pc:sldMasterMk cId="640411215" sldId="2147483672"/>
              <pc:sldLayoutMk cId="1208257036" sldId="2147483681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5.349" v="31"/>
            <ac:spMkLst>
              <pc:docMk/>
              <pc:sldMasterMk cId="640411215" sldId="2147483672"/>
              <pc:sldLayoutMk cId="1208257036" sldId="2147483681"/>
              <ac:spMk id="3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5.349" v="31"/>
            <ac:spMkLst>
              <pc:docMk/>
              <pc:sldMasterMk cId="640411215" sldId="2147483672"/>
              <pc:sldLayoutMk cId="1208257036" sldId="2147483681"/>
              <ac:spMk id="4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1:05.349" v="31"/>
          <pc:sldLayoutMkLst>
            <pc:docMk/>
            <pc:sldMasterMk cId="640411215" sldId="2147483672"/>
            <pc:sldLayoutMk cId="2526425469" sldId="2147483683"/>
          </pc:sldLayoutMkLst>
          <pc:spChg chg="mod">
            <ac:chgData name="Sivert Solheim" userId="9b782ae5-89d0-4f70-9c32-6938a2dcbba8" providerId="ADAL" clId="{80F88EA9-13FB-4175-A54D-012D135339CF}" dt="2025-01-23T12:41:05.349" v="31"/>
            <ac:spMkLst>
              <pc:docMk/>
              <pc:sldMasterMk cId="640411215" sldId="2147483672"/>
              <pc:sldLayoutMk cId="2526425469" sldId="2147483683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5.349" v="31"/>
            <ac:spMkLst>
              <pc:docMk/>
              <pc:sldMasterMk cId="640411215" sldId="2147483672"/>
              <pc:sldLayoutMk cId="2526425469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Sivert Solheim" userId="9b782ae5-89d0-4f70-9c32-6938a2dcbba8" providerId="ADAL" clId="{80F88EA9-13FB-4175-A54D-012D135339CF}" dt="2025-01-23T12:41:04.894" v="30"/>
        <pc:sldMasterMkLst>
          <pc:docMk/>
          <pc:sldMasterMk cId="1183888853" sldId="2147483684"/>
        </pc:sldMasterMkLst>
        <pc:spChg chg="mod">
          <ac:chgData name="Sivert Solheim" userId="9b782ae5-89d0-4f70-9c32-6938a2dcbba8" providerId="ADAL" clId="{80F88EA9-13FB-4175-A54D-012D135339CF}" dt="2025-01-23T12:41:04.894" v="30"/>
          <ac:spMkLst>
            <pc:docMk/>
            <pc:sldMasterMk cId="1183888853" sldId="2147483684"/>
            <ac:spMk id="2" creationId="{00000000-0000-0000-0000-000000000000}"/>
          </ac:spMkLst>
        </pc:spChg>
        <pc:spChg chg="mod">
          <ac:chgData name="Sivert Solheim" userId="9b782ae5-89d0-4f70-9c32-6938a2dcbba8" providerId="ADAL" clId="{80F88EA9-13FB-4175-A54D-012D135339CF}" dt="2025-01-23T12:41:04.894" v="30"/>
          <ac:spMkLst>
            <pc:docMk/>
            <pc:sldMasterMk cId="1183888853" sldId="2147483684"/>
            <ac:spMk id="3" creationId="{00000000-0000-0000-0000-000000000000}"/>
          </ac:spMkLst>
        </pc:spChg>
        <pc:spChg chg="mod">
          <ac:chgData name="Sivert Solheim" userId="9b782ae5-89d0-4f70-9c32-6938a2dcbba8" providerId="ADAL" clId="{80F88EA9-13FB-4175-A54D-012D135339CF}" dt="2025-01-23T12:41:04.894" v="30"/>
          <ac:spMkLst>
            <pc:docMk/>
            <pc:sldMasterMk cId="1183888853" sldId="2147483684"/>
            <ac:spMk id="4" creationId="{00000000-0000-0000-0000-000000000000}"/>
          </ac:spMkLst>
        </pc:spChg>
        <pc:spChg chg="mod">
          <ac:chgData name="Sivert Solheim" userId="9b782ae5-89d0-4f70-9c32-6938a2dcbba8" providerId="ADAL" clId="{80F88EA9-13FB-4175-A54D-012D135339CF}" dt="2025-01-23T12:41:04.894" v="30"/>
          <ac:spMkLst>
            <pc:docMk/>
            <pc:sldMasterMk cId="1183888853" sldId="2147483684"/>
            <ac:spMk id="5" creationId="{00000000-0000-0000-0000-000000000000}"/>
          </ac:spMkLst>
        </pc:spChg>
        <pc:spChg chg="mod">
          <ac:chgData name="Sivert Solheim" userId="9b782ae5-89d0-4f70-9c32-6938a2dcbba8" providerId="ADAL" clId="{80F88EA9-13FB-4175-A54D-012D135339CF}" dt="2025-01-23T12:41:04.894" v="30"/>
          <ac:spMkLst>
            <pc:docMk/>
            <pc:sldMasterMk cId="1183888853" sldId="2147483684"/>
            <ac:spMk id="6" creationId="{00000000-0000-0000-0000-000000000000}"/>
          </ac:spMkLst>
        </pc:spChg>
        <pc:sldLayoutChg chg="modSp">
          <pc:chgData name="Sivert Solheim" userId="9b782ae5-89d0-4f70-9c32-6938a2dcbba8" providerId="ADAL" clId="{80F88EA9-13FB-4175-A54D-012D135339CF}" dt="2025-01-23T12:41:04.894" v="30"/>
          <pc:sldLayoutMkLst>
            <pc:docMk/>
            <pc:sldMasterMk cId="1183888853" sldId="2147483684"/>
            <pc:sldLayoutMk cId="3135569155" sldId="2147483685"/>
          </pc:sldLayoutMkLst>
          <pc:spChg chg="mod">
            <ac:chgData name="Sivert Solheim" userId="9b782ae5-89d0-4f70-9c32-6938a2dcbba8" providerId="ADAL" clId="{80F88EA9-13FB-4175-A54D-012D135339CF}" dt="2025-01-23T12:41:04.894" v="30"/>
            <ac:spMkLst>
              <pc:docMk/>
              <pc:sldMasterMk cId="1183888853" sldId="2147483684"/>
              <pc:sldLayoutMk cId="3135569155" sldId="2147483685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894" v="30"/>
            <ac:spMkLst>
              <pc:docMk/>
              <pc:sldMasterMk cId="1183888853" sldId="2147483684"/>
              <pc:sldLayoutMk cId="3135569155" sldId="2147483685"/>
              <ac:spMk id="3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1:04.894" v="30"/>
          <pc:sldLayoutMkLst>
            <pc:docMk/>
            <pc:sldMasterMk cId="1183888853" sldId="2147483684"/>
            <pc:sldLayoutMk cId="2412315452" sldId="2147483687"/>
          </pc:sldLayoutMkLst>
          <pc:spChg chg="mod">
            <ac:chgData name="Sivert Solheim" userId="9b782ae5-89d0-4f70-9c32-6938a2dcbba8" providerId="ADAL" clId="{80F88EA9-13FB-4175-A54D-012D135339CF}" dt="2025-01-23T12:41:04.894" v="30"/>
            <ac:spMkLst>
              <pc:docMk/>
              <pc:sldMasterMk cId="1183888853" sldId="2147483684"/>
              <pc:sldLayoutMk cId="2412315452" sldId="2147483687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894" v="30"/>
            <ac:spMkLst>
              <pc:docMk/>
              <pc:sldMasterMk cId="1183888853" sldId="2147483684"/>
              <pc:sldLayoutMk cId="2412315452" sldId="2147483687"/>
              <ac:spMk id="3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1:04.894" v="30"/>
          <pc:sldLayoutMkLst>
            <pc:docMk/>
            <pc:sldMasterMk cId="1183888853" sldId="2147483684"/>
            <pc:sldLayoutMk cId="1741248242" sldId="2147483688"/>
          </pc:sldLayoutMkLst>
          <pc:spChg chg="mod">
            <ac:chgData name="Sivert Solheim" userId="9b782ae5-89d0-4f70-9c32-6938a2dcbba8" providerId="ADAL" clId="{80F88EA9-13FB-4175-A54D-012D135339CF}" dt="2025-01-23T12:41:04.894" v="30"/>
            <ac:spMkLst>
              <pc:docMk/>
              <pc:sldMasterMk cId="1183888853" sldId="2147483684"/>
              <pc:sldLayoutMk cId="1741248242" sldId="2147483688"/>
              <ac:spMk id="3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894" v="30"/>
            <ac:spMkLst>
              <pc:docMk/>
              <pc:sldMasterMk cId="1183888853" sldId="2147483684"/>
              <pc:sldLayoutMk cId="1741248242" sldId="2147483688"/>
              <ac:spMk id="4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1:04.894" v="30"/>
          <pc:sldLayoutMkLst>
            <pc:docMk/>
            <pc:sldMasterMk cId="1183888853" sldId="2147483684"/>
            <pc:sldLayoutMk cId="3298783816" sldId="2147483689"/>
          </pc:sldLayoutMkLst>
          <pc:spChg chg="mod">
            <ac:chgData name="Sivert Solheim" userId="9b782ae5-89d0-4f70-9c32-6938a2dcbba8" providerId="ADAL" clId="{80F88EA9-13FB-4175-A54D-012D135339CF}" dt="2025-01-23T12:41:04.894" v="30"/>
            <ac:spMkLst>
              <pc:docMk/>
              <pc:sldMasterMk cId="1183888853" sldId="2147483684"/>
              <pc:sldLayoutMk cId="3298783816" sldId="2147483689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894" v="30"/>
            <ac:spMkLst>
              <pc:docMk/>
              <pc:sldMasterMk cId="1183888853" sldId="2147483684"/>
              <pc:sldLayoutMk cId="3298783816" sldId="2147483689"/>
              <ac:spMk id="3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894" v="30"/>
            <ac:spMkLst>
              <pc:docMk/>
              <pc:sldMasterMk cId="1183888853" sldId="2147483684"/>
              <pc:sldLayoutMk cId="3298783816" sldId="2147483689"/>
              <ac:spMk id="4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894" v="30"/>
            <ac:spMkLst>
              <pc:docMk/>
              <pc:sldMasterMk cId="1183888853" sldId="2147483684"/>
              <pc:sldLayoutMk cId="3298783816" sldId="2147483689"/>
              <ac:spMk id="5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894" v="30"/>
            <ac:spMkLst>
              <pc:docMk/>
              <pc:sldMasterMk cId="1183888853" sldId="2147483684"/>
              <pc:sldLayoutMk cId="3298783816" sldId="2147483689"/>
              <ac:spMk id="6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1:04.894" v="30"/>
          <pc:sldLayoutMkLst>
            <pc:docMk/>
            <pc:sldMasterMk cId="1183888853" sldId="2147483684"/>
            <pc:sldLayoutMk cId="2033329982" sldId="2147483692"/>
          </pc:sldLayoutMkLst>
          <pc:spChg chg="mod">
            <ac:chgData name="Sivert Solheim" userId="9b782ae5-89d0-4f70-9c32-6938a2dcbba8" providerId="ADAL" clId="{80F88EA9-13FB-4175-A54D-012D135339CF}" dt="2025-01-23T12:41:04.894" v="30"/>
            <ac:spMkLst>
              <pc:docMk/>
              <pc:sldMasterMk cId="1183888853" sldId="2147483684"/>
              <pc:sldLayoutMk cId="2033329982" sldId="2147483692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894" v="30"/>
            <ac:spMkLst>
              <pc:docMk/>
              <pc:sldMasterMk cId="1183888853" sldId="2147483684"/>
              <pc:sldLayoutMk cId="2033329982" sldId="2147483692"/>
              <ac:spMk id="3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894" v="30"/>
            <ac:spMkLst>
              <pc:docMk/>
              <pc:sldMasterMk cId="1183888853" sldId="2147483684"/>
              <pc:sldLayoutMk cId="2033329982" sldId="2147483692"/>
              <ac:spMk id="4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1:04.894" v="30"/>
          <pc:sldLayoutMkLst>
            <pc:docMk/>
            <pc:sldMasterMk cId="1183888853" sldId="2147483684"/>
            <pc:sldLayoutMk cId="955577772" sldId="2147483693"/>
          </pc:sldLayoutMkLst>
          <pc:spChg chg="mod">
            <ac:chgData name="Sivert Solheim" userId="9b782ae5-89d0-4f70-9c32-6938a2dcbba8" providerId="ADAL" clId="{80F88EA9-13FB-4175-A54D-012D135339CF}" dt="2025-01-23T12:41:04.894" v="30"/>
            <ac:spMkLst>
              <pc:docMk/>
              <pc:sldMasterMk cId="1183888853" sldId="2147483684"/>
              <pc:sldLayoutMk cId="955577772" sldId="2147483693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894" v="30"/>
            <ac:spMkLst>
              <pc:docMk/>
              <pc:sldMasterMk cId="1183888853" sldId="2147483684"/>
              <pc:sldLayoutMk cId="955577772" sldId="2147483693"/>
              <ac:spMk id="3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894" v="30"/>
            <ac:spMkLst>
              <pc:docMk/>
              <pc:sldMasterMk cId="1183888853" sldId="2147483684"/>
              <pc:sldLayoutMk cId="955577772" sldId="2147483693"/>
              <ac:spMk id="4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1:04.894" v="30"/>
          <pc:sldLayoutMkLst>
            <pc:docMk/>
            <pc:sldMasterMk cId="1183888853" sldId="2147483684"/>
            <pc:sldLayoutMk cId="2787044222" sldId="2147483695"/>
          </pc:sldLayoutMkLst>
          <pc:spChg chg="mod">
            <ac:chgData name="Sivert Solheim" userId="9b782ae5-89d0-4f70-9c32-6938a2dcbba8" providerId="ADAL" clId="{80F88EA9-13FB-4175-A54D-012D135339CF}" dt="2025-01-23T12:41:04.894" v="30"/>
            <ac:spMkLst>
              <pc:docMk/>
              <pc:sldMasterMk cId="1183888853" sldId="2147483684"/>
              <pc:sldLayoutMk cId="2787044222" sldId="2147483695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894" v="30"/>
            <ac:spMkLst>
              <pc:docMk/>
              <pc:sldMasterMk cId="1183888853" sldId="2147483684"/>
              <pc:sldLayoutMk cId="2787044222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Sivert Solheim" userId="9b782ae5-89d0-4f70-9c32-6938a2dcbba8" providerId="ADAL" clId="{80F88EA9-13FB-4175-A54D-012D135339CF}" dt="2025-01-23T12:41:04.486" v="29"/>
        <pc:sldMasterMkLst>
          <pc:docMk/>
          <pc:sldMasterMk cId="3978265725" sldId="2147483696"/>
        </pc:sldMasterMkLst>
        <pc:spChg chg="mod">
          <ac:chgData name="Sivert Solheim" userId="9b782ae5-89d0-4f70-9c32-6938a2dcbba8" providerId="ADAL" clId="{80F88EA9-13FB-4175-A54D-012D135339CF}" dt="2025-01-23T12:41:04.486" v="29"/>
          <ac:spMkLst>
            <pc:docMk/>
            <pc:sldMasterMk cId="3978265725" sldId="2147483696"/>
            <ac:spMk id="2" creationId="{00000000-0000-0000-0000-000000000000}"/>
          </ac:spMkLst>
        </pc:spChg>
        <pc:spChg chg="mod">
          <ac:chgData name="Sivert Solheim" userId="9b782ae5-89d0-4f70-9c32-6938a2dcbba8" providerId="ADAL" clId="{80F88EA9-13FB-4175-A54D-012D135339CF}" dt="2025-01-23T12:41:04.486" v="29"/>
          <ac:spMkLst>
            <pc:docMk/>
            <pc:sldMasterMk cId="3978265725" sldId="2147483696"/>
            <ac:spMk id="3" creationId="{00000000-0000-0000-0000-000000000000}"/>
          </ac:spMkLst>
        </pc:spChg>
        <pc:spChg chg="mod">
          <ac:chgData name="Sivert Solheim" userId="9b782ae5-89d0-4f70-9c32-6938a2dcbba8" providerId="ADAL" clId="{80F88EA9-13FB-4175-A54D-012D135339CF}" dt="2025-01-23T12:41:04.486" v="29"/>
          <ac:spMkLst>
            <pc:docMk/>
            <pc:sldMasterMk cId="3978265725" sldId="2147483696"/>
            <ac:spMk id="4" creationId="{00000000-0000-0000-0000-000000000000}"/>
          </ac:spMkLst>
        </pc:spChg>
        <pc:spChg chg="mod">
          <ac:chgData name="Sivert Solheim" userId="9b782ae5-89d0-4f70-9c32-6938a2dcbba8" providerId="ADAL" clId="{80F88EA9-13FB-4175-A54D-012D135339CF}" dt="2025-01-23T12:41:04.486" v="29"/>
          <ac:spMkLst>
            <pc:docMk/>
            <pc:sldMasterMk cId="3978265725" sldId="2147483696"/>
            <ac:spMk id="5" creationId="{00000000-0000-0000-0000-000000000000}"/>
          </ac:spMkLst>
        </pc:spChg>
        <pc:spChg chg="mod">
          <ac:chgData name="Sivert Solheim" userId="9b782ae5-89d0-4f70-9c32-6938a2dcbba8" providerId="ADAL" clId="{80F88EA9-13FB-4175-A54D-012D135339CF}" dt="2025-01-23T12:41:04.486" v="29"/>
          <ac:spMkLst>
            <pc:docMk/>
            <pc:sldMasterMk cId="3978265725" sldId="2147483696"/>
            <ac:spMk id="6" creationId="{00000000-0000-0000-0000-000000000000}"/>
          </ac:spMkLst>
        </pc:spChg>
        <pc:sldLayoutChg chg="modSp">
          <pc:chgData name="Sivert Solheim" userId="9b782ae5-89d0-4f70-9c32-6938a2dcbba8" providerId="ADAL" clId="{80F88EA9-13FB-4175-A54D-012D135339CF}" dt="2025-01-23T12:41:04.486" v="29"/>
          <pc:sldLayoutMkLst>
            <pc:docMk/>
            <pc:sldMasterMk cId="3978265725" sldId="2147483696"/>
            <pc:sldLayoutMk cId="3262151246" sldId="2147483697"/>
          </pc:sldLayoutMkLst>
          <pc:spChg chg="mod">
            <ac:chgData name="Sivert Solheim" userId="9b782ae5-89d0-4f70-9c32-6938a2dcbba8" providerId="ADAL" clId="{80F88EA9-13FB-4175-A54D-012D135339CF}" dt="2025-01-23T12:41:04.486" v="29"/>
            <ac:spMkLst>
              <pc:docMk/>
              <pc:sldMasterMk cId="3978265725" sldId="2147483696"/>
              <pc:sldLayoutMk cId="3262151246" sldId="2147483697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486" v="29"/>
            <ac:spMkLst>
              <pc:docMk/>
              <pc:sldMasterMk cId="3978265725" sldId="2147483696"/>
              <pc:sldLayoutMk cId="3262151246" sldId="2147483697"/>
              <ac:spMk id="3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1:04.486" v="29"/>
          <pc:sldLayoutMkLst>
            <pc:docMk/>
            <pc:sldMasterMk cId="3978265725" sldId="2147483696"/>
            <pc:sldLayoutMk cId="1144611454" sldId="2147483699"/>
          </pc:sldLayoutMkLst>
          <pc:spChg chg="mod">
            <ac:chgData name="Sivert Solheim" userId="9b782ae5-89d0-4f70-9c32-6938a2dcbba8" providerId="ADAL" clId="{80F88EA9-13FB-4175-A54D-012D135339CF}" dt="2025-01-23T12:41:04.486" v="29"/>
            <ac:spMkLst>
              <pc:docMk/>
              <pc:sldMasterMk cId="3978265725" sldId="2147483696"/>
              <pc:sldLayoutMk cId="1144611454" sldId="2147483699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486" v="29"/>
            <ac:spMkLst>
              <pc:docMk/>
              <pc:sldMasterMk cId="3978265725" sldId="2147483696"/>
              <pc:sldLayoutMk cId="1144611454" sldId="2147483699"/>
              <ac:spMk id="3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1:04.486" v="29"/>
          <pc:sldLayoutMkLst>
            <pc:docMk/>
            <pc:sldMasterMk cId="3978265725" sldId="2147483696"/>
            <pc:sldLayoutMk cId="1434416907" sldId="2147483700"/>
          </pc:sldLayoutMkLst>
          <pc:spChg chg="mod">
            <ac:chgData name="Sivert Solheim" userId="9b782ae5-89d0-4f70-9c32-6938a2dcbba8" providerId="ADAL" clId="{80F88EA9-13FB-4175-A54D-012D135339CF}" dt="2025-01-23T12:41:04.486" v="29"/>
            <ac:spMkLst>
              <pc:docMk/>
              <pc:sldMasterMk cId="3978265725" sldId="2147483696"/>
              <pc:sldLayoutMk cId="1434416907" sldId="2147483700"/>
              <ac:spMk id="3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486" v="29"/>
            <ac:spMkLst>
              <pc:docMk/>
              <pc:sldMasterMk cId="3978265725" sldId="2147483696"/>
              <pc:sldLayoutMk cId="1434416907" sldId="2147483700"/>
              <ac:spMk id="4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1:04.486" v="29"/>
          <pc:sldLayoutMkLst>
            <pc:docMk/>
            <pc:sldMasterMk cId="3978265725" sldId="2147483696"/>
            <pc:sldLayoutMk cId="1404410070" sldId="2147483701"/>
          </pc:sldLayoutMkLst>
          <pc:spChg chg="mod">
            <ac:chgData name="Sivert Solheim" userId="9b782ae5-89d0-4f70-9c32-6938a2dcbba8" providerId="ADAL" clId="{80F88EA9-13FB-4175-A54D-012D135339CF}" dt="2025-01-23T12:41:04.486" v="29"/>
            <ac:spMkLst>
              <pc:docMk/>
              <pc:sldMasterMk cId="3978265725" sldId="2147483696"/>
              <pc:sldLayoutMk cId="1404410070" sldId="2147483701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486" v="29"/>
            <ac:spMkLst>
              <pc:docMk/>
              <pc:sldMasterMk cId="3978265725" sldId="2147483696"/>
              <pc:sldLayoutMk cId="1404410070" sldId="2147483701"/>
              <ac:spMk id="3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486" v="29"/>
            <ac:spMkLst>
              <pc:docMk/>
              <pc:sldMasterMk cId="3978265725" sldId="2147483696"/>
              <pc:sldLayoutMk cId="1404410070" sldId="2147483701"/>
              <ac:spMk id="4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486" v="29"/>
            <ac:spMkLst>
              <pc:docMk/>
              <pc:sldMasterMk cId="3978265725" sldId="2147483696"/>
              <pc:sldLayoutMk cId="1404410070" sldId="2147483701"/>
              <ac:spMk id="5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486" v="29"/>
            <ac:spMkLst>
              <pc:docMk/>
              <pc:sldMasterMk cId="3978265725" sldId="2147483696"/>
              <pc:sldLayoutMk cId="1404410070" sldId="2147483701"/>
              <ac:spMk id="6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1:04.486" v="29"/>
          <pc:sldLayoutMkLst>
            <pc:docMk/>
            <pc:sldMasterMk cId="3978265725" sldId="2147483696"/>
            <pc:sldLayoutMk cId="2522683984" sldId="2147483704"/>
          </pc:sldLayoutMkLst>
          <pc:spChg chg="mod">
            <ac:chgData name="Sivert Solheim" userId="9b782ae5-89d0-4f70-9c32-6938a2dcbba8" providerId="ADAL" clId="{80F88EA9-13FB-4175-A54D-012D135339CF}" dt="2025-01-23T12:41:04.486" v="29"/>
            <ac:spMkLst>
              <pc:docMk/>
              <pc:sldMasterMk cId="3978265725" sldId="2147483696"/>
              <pc:sldLayoutMk cId="2522683984" sldId="2147483704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486" v="29"/>
            <ac:spMkLst>
              <pc:docMk/>
              <pc:sldMasterMk cId="3978265725" sldId="2147483696"/>
              <pc:sldLayoutMk cId="2522683984" sldId="2147483704"/>
              <ac:spMk id="3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486" v="29"/>
            <ac:spMkLst>
              <pc:docMk/>
              <pc:sldMasterMk cId="3978265725" sldId="2147483696"/>
              <pc:sldLayoutMk cId="2522683984" sldId="2147483704"/>
              <ac:spMk id="4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1:04.486" v="29"/>
          <pc:sldLayoutMkLst>
            <pc:docMk/>
            <pc:sldMasterMk cId="3978265725" sldId="2147483696"/>
            <pc:sldLayoutMk cId="3469429338" sldId="2147483705"/>
          </pc:sldLayoutMkLst>
          <pc:spChg chg="mod">
            <ac:chgData name="Sivert Solheim" userId="9b782ae5-89d0-4f70-9c32-6938a2dcbba8" providerId="ADAL" clId="{80F88EA9-13FB-4175-A54D-012D135339CF}" dt="2025-01-23T12:41:04.486" v="29"/>
            <ac:spMkLst>
              <pc:docMk/>
              <pc:sldMasterMk cId="3978265725" sldId="2147483696"/>
              <pc:sldLayoutMk cId="3469429338" sldId="2147483705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486" v="29"/>
            <ac:spMkLst>
              <pc:docMk/>
              <pc:sldMasterMk cId="3978265725" sldId="2147483696"/>
              <pc:sldLayoutMk cId="3469429338" sldId="2147483705"/>
              <ac:spMk id="3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486" v="29"/>
            <ac:spMkLst>
              <pc:docMk/>
              <pc:sldMasterMk cId="3978265725" sldId="2147483696"/>
              <pc:sldLayoutMk cId="3469429338" sldId="2147483705"/>
              <ac:spMk id="4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1:04.486" v="29"/>
          <pc:sldLayoutMkLst>
            <pc:docMk/>
            <pc:sldMasterMk cId="3978265725" sldId="2147483696"/>
            <pc:sldLayoutMk cId="3861273787" sldId="2147483707"/>
          </pc:sldLayoutMkLst>
          <pc:spChg chg="mod">
            <ac:chgData name="Sivert Solheim" userId="9b782ae5-89d0-4f70-9c32-6938a2dcbba8" providerId="ADAL" clId="{80F88EA9-13FB-4175-A54D-012D135339CF}" dt="2025-01-23T12:41:04.486" v="29"/>
            <ac:spMkLst>
              <pc:docMk/>
              <pc:sldMasterMk cId="3978265725" sldId="2147483696"/>
              <pc:sldLayoutMk cId="3861273787" sldId="2147483707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486" v="29"/>
            <ac:spMkLst>
              <pc:docMk/>
              <pc:sldMasterMk cId="3978265725" sldId="2147483696"/>
              <pc:sldLayoutMk cId="3861273787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Sivert Solheim" userId="9b782ae5-89d0-4f70-9c32-6938a2dcbba8" providerId="ADAL" clId="{80F88EA9-13FB-4175-A54D-012D135339CF}" dt="2025-01-23T12:41:04.079" v="28"/>
        <pc:sldMasterMkLst>
          <pc:docMk/>
          <pc:sldMasterMk cId="2566265859" sldId="2147483708"/>
        </pc:sldMasterMkLst>
        <pc:spChg chg="mod">
          <ac:chgData name="Sivert Solheim" userId="9b782ae5-89d0-4f70-9c32-6938a2dcbba8" providerId="ADAL" clId="{80F88EA9-13FB-4175-A54D-012D135339CF}" dt="2025-01-23T12:41:04.079" v="28"/>
          <ac:spMkLst>
            <pc:docMk/>
            <pc:sldMasterMk cId="2566265859" sldId="2147483708"/>
            <ac:spMk id="2" creationId="{00000000-0000-0000-0000-000000000000}"/>
          </ac:spMkLst>
        </pc:spChg>
        <pc:spChg chg="mod">
          <ac:chgData name="Sivert Solheim" userId="9b782ae5-89d0-4f70-9c32-6938a2dcbba8" providerId="ADAL" clId="{80F88EA9-13FB-4175-A54D-012D135339CF}" dt="2025-01-23T12:41:04.079" v="28"/>
          <ac:spMkLst>
            <pc:docMk/>
            <pc:sldMasterMk cId="2566265859" sldId="2147483708"/>
            <ac:spMk id="3" creationId="{00000000-0000-0000-0000-000000000000}"/>
          </ac:spMkLst>
        </pc:spChg>
        <pc:spChg chg="mod">
          <ac:chgData name="Sivert Solheim" userId="9b782ae5-89d0-4f70-9c32-6938a2dcbba8" providerId="ADAL" clId="{80F88EA9-13FB-4175-A54D-012D135339CF}" dt="2025-01-23T12:41:04.079" v="28"/>
          <ac:spMkLst>
            <pc:docMk/>
            <pc:sldMasterMk cId="2566265859" sldId="2147483708"/>
            <ac:spMk id="4" creationId="{00000000-0000-0000-0000-000000000000}"/>
          </ac:spMkLst>
        </pc:spChg>
        <pc:spChg chg="mod">
          <ac:chgData name="Sivert Solheim" userId="9b782ae5-89d0-4f70-9c32-6938a2dcbba8" providerId="ADAL" clId="{80F88EA9-13FB-4175-A54D-012D135339CF}" dt="2025-01-23T12:41:04.079" v="28"/>
          <ac:spMkLst>
            <pc:docMk/>
            <pc:sldMasterMk cId="2566265859" sldId="2147483708"/>
            <ac:spMk id="5" creationId="{00000000-0000-0000-0000-000000000000}"/>
          </ac:spMkLst>
        </pc:spChg>
        <pc:spChg chg="mod">
          <ac:chgData name="Sivert Solheim" userId="9b782ae5-89d0-4f70-9c32-6938a2dcbba8" providerId="ADAL" clId="{80F88EA9-13FB-4175-A54D-012D135339CF}" dt="2025-01-23T12:41:04.079" v="28"/>
          <ac:spMkLst>
            <pc:docMk/>
            <pc:sldMasterMk cId="2566265859" sldId="2147483708"/>
            <ac:spMk id="6" creationId="{00000000-0000-0000-0000-000000000000}"/>
          </ac:spMkLst>
        </pc:spChg>
        <pc:sldLayoutChg chg="modSp">
          <pc:chgData name="Sivert Solheim" userId="9b782ae5-89d0-4f70-9c32-6938a2dcbba8" providerId="ADAL" clId="{80F88EA9-13FB-4175-A54D-012D135339CF}" dt="2025-01-23T12:41:04.079" v="28"/>
          <pc:sldLayoutMkLst>
            <pc:docMk/>
            <pc:sldMasterMk cId="2566265859" sldId="2147483708"/>
            <pc:sldLayoutMk cId="164924259" sldId="2147483709"/>
          </pc:sldLayoutMkLst>
          <pc:spChg chg="mod">
            <ac:chgData name="Sivert Solheim" userId="9b782ae5-89d0-4f70-9c32-6938a2dcbba8" providerId="ADAL" clId="{80F88EA9-13FB-4175-A54D-012D135339CF}" dt="2025-01-23T12:41:04.079" v="28"/>
            <ac:spMkLst>
              <pc:docMk/>
              <pc:sldMasterMk cId="2566265859" sldId="2147483708"/>
              <pc:sldLayoutMk cId="164924259" sldId="2147483709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079" v="28"/>
            <ac:spMkLst>
              <pc:docMk/>
              <pc:sldMasterMk cId="2566265859" sldId="2147483708"/>
              <pc:sldLayoutMk cId="164924259" sldId="2147483709"/>
              <ac:spMk id="3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1:04.079" v="28"/>
          <pc:sldLayoutMkLst>
            <pc:docMk/>
            <pc:sldMasterMk cId="2566265859" sldId="2147483708"/>
            <pc:sldLayoutMk cId="4082277402" sldId="2147483711"/>
          </pc:sldLayoutMkLst>
          <pc:spChg chg="mod">
            <ac:chgData name="Sivert Solheim" userId="9b782ae5-89d0-4f70-9c32-6938a2dcbba8" providerId="ADAL" clId="{80F88EA9-13FB-4175-A54D-012D135339CF}" dt="2025-01-23T12:41:04.079" v="28"/>
            <ac:spMkLst>
              <pc:docMk/>
              <pc:sldMasterMk cId="2566265859" sldId="2147483708"/>
              <pc:sldLayoutMk cId="4082277402" sldId="2147483711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079" v="28"/>
            <ac:spMkLst>
              <pc:docMk/>
              <pc:sldMasterMk cId="2566265859" sldId="2147483708"/>
              <pc:sldLayoutMk cId="4082277402" sldId="2147483711"/>
              <ac:spMk id="3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1:04.079" v="28"/>
          <pc:sldLayoutMkLst>
            <pc:docMk/>
            <pc:sldMasterMk cId="2566265859" sldId="2147483708"/>
            <pc:sldLayoutMk cId="4210149787" sldId="2147483712"/>
          </pc:sldLayoutMkLst>
          <pc:spChg chg="mod">
            <ac:chgData name="Sivert Solheim" userId="9b782ae5-89d0-4f70-9c32-6938a2dcbba8" providerId="ADAL" clId="{80F88EA9-13FB-4175-A54D-012D135339CF}" dt="2025-01-23T12:41:04.079" v="28"/>
            <ac:spMkLst>
              <pc:docMk/>
              <pc:sldMasterMk cId="2566265859" sldId="2147483708"/>
              <pc:sldLayoutMk cId="4210149787" sldId="2147483712"/>
              <ac:spMk id="3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079" v="28"/>
            <ac:spMkLst>
              <pc:docMk/>
              <pc:sldMasterMk cId="2566265859" sldId="2147483708"/>
              <pc:sldLayoutMk cId="4210149787" sldId="2147483712"/>
              <ac:spMk id="4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1:04.079" v="28"/>
          <pc:sldLayoutMkLst>
            <pc:docMk/>
            <pc:sldMasterMk cId="2566265859" sldId="2147483708"/>
            <pc:sldLayoutMk cId="2018566758" sldId="2147483713"/>
          </pc:sldLayoutMkLst>
          <pc:spChg chg="mod">
            <ac:chgData name="Sivert Solheim" userId="9b782ae5-89d0-4f70-9c32-6938a2dcbba8" providerId="ADAL" clId="{80F88EA9-13FB-4175-A54D-012D135339CF}" dt="2025-01-23T12:41:04.079" v="28"/>
            <ac:spMkLst>
              <pc:docMk/>
              <pc:sldMasterMk cId="2566265859" sldId="2147483708"/>
              <pc:sldLayoutMk cId="2018566758" sldId="2147483713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079" v="28"/>
            <ac:spMkLst>
              <pc:docMk/>
              <pc:sldMasterMk cId="2566265859" sldId="2147483708"/>
              <pc:sldLayoutMk cId="2018566758" sldId="2147483713"/>
              <ac:spMk id="3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079" v="28"/>
            <ac:spMkLst>
              <pc:docMk/>
              <pc:sldMasterMk cId="2566265859" sldId="2147483708"/>
              <pc:sldLayoutMk cId="2018566758" sldId="2147483713"/>
              <ac:spMk id="4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079" v="28"/>
            <ac:spMkLst>
              <pc:docMk/>
              <pc:sldMasterMk cId="2566265859" sldId="2147483708"/>
              <pc:sldLayoutMk cId="2018566758" sldId="2147483713"/>
              <ac:spMk id="5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079" v="28"/>
            <ac:spMkLst>
              <pc:docMk/>
              <pc:sldMasterMk cId="2566265859" sldId="2147483708"/>
              <pc:sldLayoutMk cId="2018566758" sldId="2147483713"/>
              <ac:spMk id="6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1:04.079" v="28"/>
          <pc:sldLayoutMkLst>
            <pc:docMk/>
            <pc:sldMasterMk cId="2566265859" sldId="2147483708"/>
            <pc:sldLayoutMk cId="3140963537" sldId="2147483716"/>
          </pc:sldLayoutMkLst>
          <pc:spChg chg="mod">
            <ac:chgData name="Sivert Solheim" userId="9b782ae5-89d0-4f70-9c32-6938a2dcbba8" providerId="ADAL" clId="{80F88EA9-13FB-4175-A54D-012D135339CF}" dt="2025-01-23T12:41:04.079" v="28"/>
            <ac:spMkLst>
              <pc:docMk/>
              <pc:sldMasterMk cId="2566265859" sldId="2147483708"/>
              <pc:sldLayoutMk cId="3140963537" sldId="2147483716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079" v="28"/>
            <ac:spMkLst>
              <pc:docMk/>
              <pc:sldMasterMk cId="2566265859" sldId="2147483708"/>
              <pc:sldLayoutMk cId="3140963537" sldId="2147483716"/>
              <ac:spMk id="3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079" v="28"/>
            <ac:spMkLst>
              <pc:docMk/>
              <pc:sldMasterMk cId="2566265859" sldId="2147483708"/>
              <pc:sldLayoutMk cId="3140963537" sldId="2147483716"/>
              <ac:spMk id="4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1:04.079" v="28"/>
          <pc:sldLayoutMkLst>
            <pc:docMk/>
            <pc:sldMasterMk cId="2566265859" sldId="2147483708"/>
            <pc:sldLayoutMk cId="2867461437" sldId="2147483717"/>
          </pc:sldLayoutMkLst>
          <pc:spChg chg="mod">
            <ac:chgData name="Sivert Solheim" userId="9b782ae5-89d0-4f70-9c32-6938a2dcbba8" providerId="ADAL" clId="{80F88EA9-13FB-4175-A54D-012D135339CF}" dt="2025-01-23T12:41:04.079" v="28"/>
            <ac:spMkLst>
              <pc:docMk/>
              <pc:sldMasterMk cId="2566265859" sldId="2147483708"/>
              <pc:sldLayoutMk cId="2867461437" sldId="2147483717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079" v="28"/>
            <ac:spMkLst>
              <pc:docMk/>
              <pc:sldMasterMk cId="2566265859" sldId="2147483708"/>
              <pc:sldLayoutMk cId="2867461437" sldId="2147483717"/>
              <ac:spMk id="3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079" v="28"/>
            <ac:spMkLst>
              <pc:docMk/>
              <pc:sldMasterMk cId="2566265859" sldId="2147483708"/>
              <pc:sldLayoutMk cId="2867461437" sldId="2147483717"/>
              <ac:spMk id="4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1:04.079" v="28"/>
          <pc:sldLayoutMkLst>
            <pc:docMk/>
            <pc:sldMasterMk cId="2566265859" sldId="2147483708"/>
            <pc:sldLayoutMk cId="531254641" sldId="2147483719"/>
          </pc:sldLayoutMkLst>
          <pc:spChg chg="mod">
            <ac:chgData name="Sivert Solheim" userId="9b782ae5-89d0-4f70-9c32-6938a2dcbba8" providerId="ADAL" clId="{80F88EA9-13FB-4175-A54D-012D135339CF}" dt="2025-01-23T12:41:04.079" v="28"/>
            <ac:spMkLst>
              <pc:docMk/>
              <pc:sldMasterMk cId="2566265859" sldId="2147483708"/>
              <pc:sldLayoutMk cId="531254641" sldId="2147483719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4.079" v="28"/>
            <ac:spMkLst>
              <pc:docMk/>
              <pc:sldMasterMk cId="2566265859" sldId="2147483708"/>
              <pc:sldLayoutMk cId="531254641" sldId="2147483719"/>
              <ac:spMk id="3" creationId="{00000000-0000-0000-0000-000000000000}"/>
            </ac:spMkLst>
          </pc:spChg>
        </pc:sldLayoutChg>
      </pc:sldMasterChg>
      <pc:sldMasterChg chg="modSp modSldLayout">
        <pc:chgData name="Sivert Solheim" userId="9b782ae5-89d0-4f70-9c32-6938a2dcbba8" providerId="ADAL" clId="{80F88EA9-13FB-4175-A54D-012D135339CF}" dt="2025-01-23T12:41:03.435" v="27"/>
        <pc:sldMasterMkLst>
          <pc:docMk/>
          <pc:sldMasterMk cId="2773849122" sldId="2147483720"/>
        </pc:sldMasterMkLst>
        <pc:spChg chg="mod">
          <ac:chgData name="Sivert Solheim" userId="9b782ae5-89d0-4f70-9c32-6938a2dcbba8" providerId="ADAL" clId="{80F88EA9-13FB-4175-A54D-012D135339CF}" dt="2025-01-23T12:41:03.435" v="27"/>
          <ac:spMkLst>
            <pc:docMk/>
            <pc:sldMasterMk cId="2773849122" sldId="2147483720"/>
            <ac:spMk id="2" creationId="{00000000-0000-0000-0000-000000000000}"/>
          </ac:spMkLst>
        </pc:spChg>
        <pc:spChg chg="mod">
          <ac:chgData name="Sivert Solheim" userId="9b782ae5-89d0-4f70-9c32-6938a2dcbba8" providerId="ADAL" clId="{80F88EA9-13FB-4175-A54D-012D135339CF}" dt="2025-01-23T12:41:03.435" v="27"/>
          <ac:spMkLst>
            <pc:docMk/>
            <pc:sldMasterMk cId="2773849122" sldId="2147483720"/>
            <ac:spMk id="3" creationId="{00000000-0000-0000-0000-000000000000}"/>
          </ac:spMkLst>
        </pc:spChg>
        <pc:spChg chg="mod">
          <ac:chgData name="Sivert Solheim" userId="9b782ae5-89d0-4f70-9c32-6938a2dcbba8" providerId="ADAL" clId="{80F88EA9-13FB-4175-A54D-012D135339CF}" dt="2025-01-23T12:41:03.435" v="27"/>
          <ac:spMkLst>
            <pc:docMk/>
            <pc:sldMasterMk cId="2773849122" sldId="2147483720"/>
            <ac:spMk id="4" creationId="{00000000-0000-0000-0000-000000000000}"/>
          </ac:spMkLst>
        </pc:spChg>
        <pc:spChg chg="mod">
          <ac:chgData name="Sivert Solheim" userId="9b782ae5-89d0-4f70-9c32-6938a2dcbba8" providerId="ADAL" clId="{80F88EA9-13FB-4175-A54D-012D135339CF}" dt="2025-01-23T12:41:03.435" v="27"/>
          <ac:spMkLst>
            <pc:docMk/>
            <pc:sldMasterMk cId="2773849122" sldId="2147483720"/>
            <ac:spMk id="5" creationId="{00000000-0000-0000-0000-000000000000}"/>
          </ac:spMkLst>
        </pc:spChg>
        <pc:spChg chg="mod">
          <ac:chgData name="Sivert Solheim" userId="9b782ae5-89d0-4f70-9c32-6938a2dcbba8" providerId="ADAL" clId="{80F88EA9-13FB-4175-A54D-012D135339CF}" dt="2025-01-23T12:41:03.435" v="27"/>
          <ac:spMkLst>
            <pc:docMk/>
            <pc:sldMasterMk cId="2773849122" sldId="2147483720"/>
            <ac:spMk id="6" creationId="{00000000-0000-0000-0000-000000000000}"/>
          </ac:spMkLst>
        </pc:spChg>
        <pc:sldLayoutChg chg="modSp">
          <pc:chgData name="Sivert Solheim" userId="9b782ae5-89d0-4f70-9c32-6938a2dcbba8" providerId="ADAL" clId="{80F88EA9-13FB-4175-A54D-012D135339CF}" dt="2025-01-23T12:41:03.435" v="27"/>
          <pc:sldLayoutMkLst>
            <pc:docMk/>
            <pc:sldMasterMk cId="2773849122" sldId="2147483720"/>
            <pc:sldLayoutMk cId="3307117575" sldId="2147483721"/>
          </pc:sldLayoutMkLst>
          <pc:spChg chg="mod">
            <ac:chgData name="Sivert Solheim" userId="9b782ae5-89d0-4f70-9c32-6938a2dcbba8" providerId="ADAL" clId="{80F88EA9-13FB-4175-A54D-012D135339CF}" dt="2025-01-23T12:41:03.435" v="27"/>
            <ac:spMkLst>
              <pc:docMk/>
              <pc:sldMasterMk cId="2773849122" sldId="2147483720"/>
              <pc:sldLayoutMk cId="3307117575" sldId="2147483721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3.435" v="27"/>
            <ac:spMkLst>
              <pc:docMk/>
              <pc:sldMasterMk cId="2773849122" sldId="2147483720"/>
              <pc:sldLayoutMk cId="3307117575" sldId="2147483721"/>
              <ac:spMk id="3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1:03.435" v="27"/>
          <pc:sldLayoutMkLst>
            <pc:docMk/>
            <pc:sldMasterMk cId="2773849122" sldId="2147483720"/>
            <pc:sldLayoutMk cId="3570378484" sldId="2147483723"/>
          </pc:sldLayoutMkLst>
          <pc:spChg chg="mod">
            <ac:chgData name="Sivert Solheim" userId="9b782ae5-89d0-4f70-9c32-6938a2dcbba8" providerId="ADAL" clId="{80F88EA9-13FB-4175-A54D-012D135339CF}" dt="2025-01-23T12:41:03.435" v="27"/>
            <ac:spMkLst>
              <pc:docMk/>
              <pc:sldMasterMk cId="2773849122" sldId="2147483720"/>
              <pc:sldLayoutMk cId="3570378484" sldId="2147483723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3.435" v="27"/>
            <ac:spMkLst>
              <pc:docMk/>
              <pc:sldMasterMk cId="2773849122" sldId="2147483720"/>
              <pc:sldLayoutMk cId="3570378484" sldId="2147483723"/>
              <ac:spMk id="3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1:03.435" v="27"/>
          <pc:sldLayoutMkLst>
            <pc:docMk/>
            <pc:sldMasterMk cId="2773849122" sldId="2147483720"/>
            <pc:sldLayoutMk cId="199888608" sldId="2147483724"/>
          </pc:sldLayoutMkLst>
          <pc:spChg chg="mod">
            <ac:chgData name="Sivert Solheim" userId="9b782ae5-89d0-4f70-9c32-6938a2dcbba8" providerId="ADAL" clId="{80F88EA9-13FB-4175-A54D-012D135339CF}" dt="2025-01-23T12:41:03.435" v="27"/>
            <ac:spMkLst>
              <pc:docMk/>
              <pc:sldMasterMk cId="2773849122" sldId="2147483720"/>
              <pc:sldLayoutMk cId="199888608" sldId="2147483724"/>
              <ac:spMk id="3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3.435" v="27"/>
            <ac:spMkLst>
              <pc:docMk/>
              <pc:sldMasterMk cId="2773849122" sldId="2147483720"/>
              <pc:sldLayoutMk cId="199888608" sldId="2147483724"/>
              <ac:spMk id="4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1:03.435" v="27"/>
          <pc:sldLayoutMkLst>
            <pc:docMk/>
            <pc:sldMasterMk cId="2773849122" sldId="2147483720"/>
            <pc:sldLayoutMk cId="44380006" sldId="2147483725"/>
          </pc:sldLayoutMkLst>
          <pc:spChg chg="mod">
            <ac:chgData name="Sivert Solheim" userId="9b782ae5-89d0-4f70-9c32-6938a2dcbba8" providerId="ADAL" clId="{80F88EA9-13FB-4175-A54D-012D135339CF}" dt="2025-01-23T12:41:03.435" v="27"/>
            <ac:spMkLst>
              <pc:docMk/>
              <pc:sldMasterMk cId="2773849122" sldId="2147483720"/>
              <pc:sldLayoutMk cId="44380006" sldId="2147483725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3.435" v="27"/>
            <ac:spMkLst>
              <pc:docMk/>
              <pc:sldMasterMk cId="2773849122" sldId="2147483720"/>
              <pc:sldLayoutMk cId="44380006" sldId="2147483725"/>
              <ac:spMk id="3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3.435" v="27"/>
            <ac:spMkLst>
              <pc:docMk/>
              <pc:sldMasterMk cId="2773849122" sldId="2147483720"/>
              <pc:sldLayoutMk cId="44380006" sldId="2147483725"/>
              <ac:spMk id="4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3.435" v="27"/>
            <ac:spMkLst>
              <pc:docMk/>
              <pc:sldMasterMk cId="2773849122" sldId="2147483720"/>
              <pc:sldLayoutMk cId="44380006" sldId="2147483725"/>
              <ac:spMk id="5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3.435" v="27"/>
            <ac:spMkLst>
              <pc:docMk/>
              <pc:sldMasterMk cId="2773849122" sldId="2147483720"/>
              <pc:sldLayoutMk cId="44380006" sldId="2147483725"/>
              <ac:spMk id="6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1:03.435" v="27"/>
          <pc:sldLayoutMkLst>
            <pc:docMk/>
            <pc:sldMasterMk cId="2773849122" sldId="2147483720"/>
            <pc:sldLayoutMk cId="114814350" sldId="2147483728"/>
          </pc:sldLayoutMkLst>
          <pc:spChg chg="mod">
            <ac:chgData name="Sivert Solheim" userId="9b782ae5-89d0-4f70-9c32-6938a2dcbba8" providerId="ADAL" clId="{80F88EA9-13FB-4175-A54D-012D135339CF}" dt="2025-01-23T12:41:03.435" v="27"/>
            <ac:spMkLst>
              <pc:docMk/>
              <pc:sldMasterMk cId="2773849122" sldId="2147483720"/>
              <pc:sldLayoutMk cId="114814350" sldId="2147483728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3.435" v="27"/>
            <ac:spMkLst>
              <pc:docMk/>
              <pc:sldMasterMk cId="2773849122" sldId="2147483720"/>
              <pc:sldLayoutMk cId="114814350" sldId="2147483728"/>
              <ac:spMk id="3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3.435" v="27"/>
            <ac:spMkLst>
              <pc:docMk/>
              <pc:sldMasterMk cId="2773849122" sldId="2147483720"/>
              <pc:sldLayoutMk cId="114814350" sldId="2147483728"/>
              <ac:spMk id="4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1:03.435" v="27"/>
          <pc:sldLayoutMkLst>
            <pc:docMk/>
            <pc:sldMasterMk cId="2773849122" sldId="2147483720"/>
            <pc:sldLayoutMk cId="2718914208" sldId="2147483729"/>
          </pc:sldLayoutMkLst>
          <pc:spChg chg="mod">
            <ac:chgData name="Sivert Solheim" userId="9b782ae5-89d0-4f70-9c32-6938a2dcbba8" providerId="ADAL" clId="{80F88EA9-13FB-4175-A54D-012D135339CF}" dt="2025-01-23T12:41:03.435" v="27"/>
            <ac:spMkLst>
              <pc:docMk/>
              <pc:sldMasterMk cId="2773849122" sldId="2147483720"/>
              <pc:sldLayoutMk cId="2718914208" sldId="2147483729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3.435" v="27"/>
            <ac:spMkLst>
              <pc:docMk/>
              <pc:sldMasterMk cId="2773849122" sldId="2147483720"/>
              <pc:sldLayoutMk cId="2718914208" sldId="2147483729"/>
              <ac:spMk id="3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3.435" v="27"/>
            <ac:spMkLst>
              <pc:docMk/>
              <pc:sldMasterMk cId="2773849122" sldId="2147483720"/>
              <pc:sldLayoutMk cId="2718914208" sldId="2147483729"/>
              <ac:spMk id="4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80F88EA9-13FB-4175-A54D-012D135339CF}" dt="2025-01-23T12:41:03.435" v="27"/>
          <pc:sldLayoutMkLst>
            <pc:docMk/>
            <pc:sldMasterMk cId="2773849122" sldId="2147483720"/>
            <pc:sldLayoutMk cId="1391882520" sldId="2147483731"/>
          </pc:sldLayoutMkLst>
          <pc:spChg chg="mod">
            <ac:chgData name="Sivert Solheim" userId="9b782ae5-89d0-4f70-9c32-6938a2dcbba8" providerId="ADAL" clId="{80F88EA9-13FB-4175-A54D-012D135339CF}" dt="2025-01-23T12:41:03.435" v="27"/>
            <ac:spMkLst>
              <pc:docMk/>
              <pc:sldMasterMk cId="2773849122" sldId="2147483720"/>
              <pc:sldLayoutMk cId="1391882520" sldId="2147483731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80F88EA9-13FB-4175-A54D-012D135339CF}" dt="2025-01-23T12:41:03.435" v="27"/>
            <ac:spMkLst>
              <pc:docMk/>
              <pc:sldMasterMk cId="2773849122" sldId="2147483720"/>
              <pc:sldLayoutMk cId="1391882520" sldId="214748373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89241"/>
            <a:ext cx="4457700" cy="1253490"/>
          </a:xfrm>
        </p:spPr>
        <p:txBody>
          <a:bodyPr anchor="b"/>
          <a:lstStyle>
            <a:lvl1pPr algn="ctr">
              <a:defRPr sz="2925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891070"/>
            <a:ext cx="4457700" cy="869275"/>
          </a:xfrm>
        </p:spPr>
        <p:txBody>
          <a:bodyPr/>
          <a:lstStyle>
            <a:lvl1pPr marL="0" indent="0" algn="ctr">
              <a:buNone/>
              <a:defRPr sz="1170"/>
            </a:lvl1pPr>
            <a:lvl2pPr marL="222885" indent="0" algn="ctr">
              <a:buNone/>
              <a:defRPr sz="975"/>
            </a:lvl2pPr>
            <a:lvl3pPr marL="445770" indent="0" algn="ctr">
              <a:buNone/>
              <a:defRPr sz="878"/>
            </a:lvl3pPr>
            <a:lvl4pPr marL="668655" indent="0" algn="ctr">
              <a:buNone/>
              <a:defRPr sz="780"/>
            </a:lvl4pPr>
            <a:lvl5pPr marL="891540" indent="0" algn="ctr">
              <a:buNone/>
              <a:defRPr sz="780"/>
            </a:lvl5pPr>
            <a:lvl6pPr marL="1114425" indent="0" algn="ctr">
              <a:buNone/>
              <a:defRPr sz="780"/>
            </a:lvl6pPr>
            <a:lvl7pPr marL="1337310" indent="0" algn="ctr">
              <a:buNone/>
              <a:defRPr sz="780"/>
            </a:lvl7pPr>
            <a:lvl8pPr marL="1560195" indent="0" algn="ctr">
              <a:buNone/>
              <a:defRPr sz="780"/>
            </a:lvl8pPr>
            <a:lvl9pPr marL="1783080" indent="0" algn="ctr">
              <a:buNone/>
              <a:defRPr sz="78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E91B-02C6-48F1-8068-FA74646132C1}" type="datetimeFigureOut">
              <a:rPr lang="nb-NO" smtClean="0"/>
              <a:t>24.01.2025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4D9-8ED8-4870-AD85-5175668260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379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E91B-02C6-48F1-8068-FA74646132C1}" type="datetimeFigureOut">
              <a:rPr lang="nb-NO" smtClean="0"/>
              <a:t>24.01.2025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4D9-8ED8-4870-AD85-5175668260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517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191691"/>
            <a:ext cx="1281589" cy="3051215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191691"/>
            <a:ext cx="3770471" cy="305121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E91B-02C6-48F1-8068-FA74646132C1}" type="datetimeFigureOut">
              <a:rPr lang="nb-NO" smtClean="0"/>
              <a:t>24.01.2025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4D9-8ED8-4870-AD85-5175668260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086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E91B-02C6-48F1-8068-FA74646132C1}" type="datetimeFigureOut">
              <a:rPr lang="nb-NO" smtClean="0"/>
              <a:t>24.01.2025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4D9-8ED8-4870-AD85-5175668260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560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897613"/>
            <a:ext cx="5126355" cy="1497687"/>
          </a:xfrm>
        </p:spPr>
        <p:txBody>
          <a:bodyPr anchor="b"/>
          <a:lstStyle>
            <a:lvl1pPr>
              <a:defRPr sz="2925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2409468"/>
            <a:ext cx="5126355" cy="787598"/>
          </a:xfrm>
        </p:spPr>
        <p:txBody>
          <a:bodyPr/>
          <a:lstStyle>
            <a:lvl1pPr marL="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1pPr>
            <a:lvl2pPr marL="222885" indent="0">
              <a:buNone/>
              <a:defRPr sz="975">
                <a:solidFill>
                  <a:schemeClr val="tx1">
                    <a:tint val="75000"/>
                  </a:schemeClr>
                </a:solidFill>
              </a:defRPr>
            </a:lvl2pPr>
            <a:lvl3pPr marL="445770" indent="0">
              <a:buNone/>
              <a:defRPr sz="878">
                <a:solidFill>
                  <a:schemeClr val="tx1">
                    <a:tint val="75000"/>
                  </a:schemeClr>
                </a:solidFill>
              </a:defRPr>
            </a:lvl3pPr>
            <a:lvl4pPr marL="668655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4pPr>
            <a:lvl5pPr marL="891540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5pPr>
            <a:lvl6pPr marL="1114425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6pPr>
            <a:lvl7pPr marL="1337310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7pPr>
            <a:lvl8pPr marL="1560195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8pPr>
            <a:lvl9pPr marL="1783080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E91B-02C6-48F1-8068-FA74646132C1}" type="datetimeFigureOut">
              <a:rPr lang="nb-NO" smtClean="0"/>
              <a:t>24.01.2025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4D9-8ED8-4870-AD85-5175668260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2242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958453"/>
            <a:ext cx="2526030" cy="228445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958453"/>
            <a:ext cx="2526030" cy="228445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E91B-02C6-48F1-8068-FA74646132C1}" type="datetimeFigureOut">
              <a:rPr lang="nb-NO" smtClean="0"/>
              <a:t>24.01.2025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4D9-8ED8-4870-AD85-5175668260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800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91691"/>
            <a:ext cx="5126355" cy="69592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882610"/>
            <a:ext cx="2514421" cy="432554"/>
          </a:xfrm>
        </p:spPr>
        <p:txBody>
          <a:bodyPr anchor="b"/>
          <a:lstStyle>
            <a:lvl1pPr marL="0" indent="0">
              <a:buNone/>
              <a:defRPr sz="1170" b="1"/>
            </a:lvl1pPr>
            <a:lvl2pPr marL="222885" indent="0">
              <a:buNone/>
              <a:defRPr sz="975" b="1"/>
            </a:lvl2pPr>
            <a:lvl3pPr marL="445770" indent="0">
              <a:buNone/>
              <a:defRPr sz="878" b="1"/>
            </a:lvl3pPr>
            <a:lvl4pPr marL="668655" indent="0">
              <a:buNone/>
              <a:defRPr sz="780" b="1"/>
            </a:lvl4pPr>
            <a:lvl5pPr marL="891540" indent="0">
              <a:buNone/>
              <a:defRPr sz="780" b="1"/>
            </a:lvl5pPr>
            <a:lvl6pPr marL="1114425" indent="0">
              <a:buNone/>
              <a:defRPr sz="780" b="1"/>
            </a:lvl6pPr>
            <a:lvl7pPr marL="1337310" indent="0">
              <a:buNone/>
              <a:defRPr sz="780" b="1"/>
            </a:lvl7pPr>
            <a:lvl8pPr marL="1560195" indent="0">
              <a:buNone/>
              <a:defRPr sz="780" b="1"/>
            </a:lvl8pPr>
            <a:lvl9pPr marL="1783080" indent="0">
              <a:buNone/>
              <a:defRPr sz="78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315164"/>
            <a:ext cx="2514421" cy="1934409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882610"/>
            <a:ext cx="2526804" cy="432554"/>
          </a:xfrm>
        </p:spPr>
        <p:txBody>
          <a:bodyPr anchor="b"/>
          <a:lstStyle>
            <a:lvl1pPr marL="0" indent="0">
              <a:buNone/>
              <a:defRPr sz="1170" b="1"/>
            </a:lvl1pPr>
            <a:lvl2pPr marL="222885" indent="0">
              <a:buNone/>
              <a:defRPr sz="975" b="1"/>
            </a:lvl2pPr>
            <a:lvl3pPr marL="445770" indent="0">
              <a:buNone/>
              <a:defRPr sz="878" b="1"/>
            </a:lvl3pPr>
            <a:lvl4pPr marL="668655" indent="0">
              <a:buNone/>
              <a:defRPr sz="780" b="1"/>
            </a:lvl4pPr>
            <a:lvl5pPr marL="891540" indent="0">
              <a:buNone/>
              <a:defRPr sz="780" b="1"/>
            </a:lvl5pPr>
            <a:lvl6pPr marL="1114425" indent="0">
              <a:buNone/>
              <a:defRPr sz="780" b="1"/>
            </a:lvl6pPr>
            <a:lvl7pPr marL="1337310" indent="0">
              <a:buNone/>
              <a:defRPr sz="780" b="1"/>
            </a:lvl7pPr>
            <a:lvl8pPr marL="1560195" indent="0">
              <a:buNone/>
              <a:defRPr sz="780" b="1"/>
            </a:lvl8pPr>
            <a:lvl9pPr marL="1783080" indent="0">
              <a:buNone/>
              <a:defRPr sz="78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315164"/>
            <a:ext cx="2526804" cy="1934409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E91B-02C6-48F1-8068-FA74646132C1}" type="datetimeFigureOut">
              <a:rPr lang="nb-NO" smtClean="0"/>
              <a:t>24.01.2025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4D9-8ED8-4870-AD85-5175668260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398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E91B-02C6-48F1-8068-FA74646132C1}" type="datetimeFigureOut">
              <a:rPr lang="nb-NO" smtClean="0"/>
              <a:t>24.01.2025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4D9-8ED8-4870-AD85-5175668260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093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E91B-02C6-48F1-8068-FA74646132C1}" type="datetimeFigureOut">
              <a:rPr lang="nb-NO" smtClean="0"/>
              <a:t>24.01.2025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4D9-8ED8-4870-AD85-5175668260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11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40030"/>
            <a:ext cx="1916966" cy="840105"/>
          </a:xfrm>
        </p:spPr>
        <p:txBody>
          <a:bodyPr anchor="b"/>
          <a:lstStyle>
            <a:lvl1pPr>
              <a:defRPr sz="156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518398"/>
            <a:ext cx="3008948" cy="2558653"/>
          </a:xfrm>
        </p:spPr>
        <p:txBody>
          <a:bodyPr/>
          <a:lstStyle>
            <a:lvl1pPr>
              <a:defRPr sz="1560"/>
            </a:lvl1pPr>
            <a:lvl2pPr>
              <a:defRPr sz="1365"/>
            </a:lvl2pPr>
            <a:lvl3pPr>
              <a:defRPr sz="117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080135"/>
            <a:ext cx="1916966" cy="2001084"/>
          </a:xfrm>
        </p:spPr>
        <p:txBody>
          <a:bodyPr/>
          <a:lstStyle>
            <a:lvl1pPr marL="0" indent="0">
              <a:buNone/>
              <a:defRPr sz="780"/>
            </a:lvl1pPr>
            <a:lvl2pPr marL="222885" indent="0">
              <a:buNone/>
              <a:defRPr sz="683"/>
            </a:lvl2pPr>
            <a:lvl3pPr marL="445770" indent="0">
              <a:buNone/>
              <a:defRPr sz="585"/>
            </a:lvl3pPr>
            <a:lvl4pPr marL="668655" indent="0">
              <a:buNone/>
              <a:defRPr sz="488"/>
            </a:lvl4pPr>
            <a:lvl5pPr marL="891540" indent="0">
              <a:buNone/>
              <a:defRPr sz="488"/>
            </a:lvl5pPr>
            <a:lvl6pPr marL="1114425" indent="0">
              <a:buNone/>
              <a:defRPr sz="488"/>
            </a:lvl6pPr>
            <a:lvl7pPr marL="1337310" indent="0">
              <a:buNone/>
              <a:defRPr sz="488"/>
            </a:lvl7pPr>
            <a:lvl8pPr marL="1560195" indent="0">
              <a:buNone/>
              <a:defRPr sz="488"/>
            </a:lvl8pPr>
            <a:lvl9pPr marL="1783080" indent="0">
              <a:buNone/>
              <a:defRPr sz="488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E91B-02C6-48F1-8068-FA74646132C1}" type="datetimeFigureOut">
              <a:rPr lang="nb-NO" smtClean="0"/>
              <a:t>24.01.2025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4D9-8ED8-4870-AD85-5175668260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666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40030"/>
            <a:ext cx="1916966" cy="840105"/>
          </a:xfrm>
        </p:spPr>
        <p:txBody>
          <a:bodyPr anchor="b"/>
          <a:lstStyle>
            <a:lvl1pPr>
              <a:defRPr sz="156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518398"/>
            <a:ext cx="3008948" cy="2558653"/>
          </a:xfrm>
        </p:spPr>
        <p:txBody>
          <a:bodyPr anchor="t"/>
          <a:lstStyle>
            <a:lvl1pPr marL="0" indent="0">
              <a:buNone/>
              <a:defRPr sz="1560"/>
            </a:lvl1pPr>
            <a:lvl2pPr marL="222885" indent="0">
              <a:buNone/>
              <a:defRPr sz="1365"/>
            </a:lvl2pPr>
            <a:lvl3pPr marL="445770" indent="0">
              <a:buNone/>
              <a:defRPr sz="1170"/>
            </a:lvl3pPr>
            <a:lvl4pPr marL="668655" indent="0">
              <a:buNone/>
              <a:defRPr sz="975"/>
            </a:lvl4pPr>
            <a:lvl5pPr marL="891540" indent="0">
              <a:buNone/>
              <a:defRPr sz="975"/>
            </a:lvl5pPr>
            <a:lvl6pPr marL="1114425" indent="0">
              <a:buNone/>
              <a:defRPr sz="975"/>
            </a:lvl6pPr>
            <a:lvl7pPr marL="1337310" indent="0">
              <a:buNone/>
              <a:defRPr sz="975"/>
            </a:lvl7pPr>
            <a:lvl8pPr marL="1560195" indent="0">
              <a:buNone/>
              <a:defRPr sz="975"/>
            </a:lvl8pPr>
            <a:lvl9pPr marL="1783080" indent="0">
              <a:buNone/>
              <a:defRPr sz="975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080135"/>
            <a:ext cx="1916966" cy="2001084"/>
          </a:xfrm>
        </p:spPr>
        <p:txBody>
          <a:bodyPr/>
          <a:lstStyle>
            <a:lvl1pPr marL="0" indent="0">
              <a:buNone/>
              <a:defRPr sz="780"/>
            </a:lvl1pPr>
            <a:lvl2pPr marL="222885" indent="0">
              <a:buNone/>
              <a:defRPr sz="683"/>
            </a:lvl2pPr>
            <a:lvl3pPr marL="445770" indent="0">
              <a:buNone/>
              <a:defRPr sz="585"/>
            </a:lvl3pPr>
            <a:lvl4pPr marL="668655" indent="0">
              <a:buNone/>
              <a:defRPr sz="488"/>
            </a:lvl4pPr>
            <a:lvl5pPr marL="891540" indent="0">
              <a:buNone/>
              <a:defRPr sz="488"/>
            </a:lvl5pPr>
            <a:lvl6pPr marL="1114425" indent="0">
              <a:buNone/>
              <a:defRPr sz="488"/>
            </a:lvl6pPr>
            <a:lvl7pPr marL="1337310" indent="0">
              <a:buNone/>
              <a:defRPr sz="488"/>
            </a:lvl7pPr>
            <a:lvl8pPr marL="1560195" indent="0">
              <a:buNone/>
              <a:defRPr sz="488"/>
            </a:lvl8pPr>
            <a:lvl9pPr marL="1783080" indent="0">
              <a:buNone/>
              <a:defRPr sz="488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E91B-02C6-48F1-8068-FA74646132C1}" type="datetimeFigureOut">
              <a:rPr lang="nb-NO" smtClean="0"/>
              <a:t>24.01.2025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04D9-8ED8-4870-AD85-5175668260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021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191691"/>
            <a:ext cx="5126355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958453"/>
            <a:ext cx="5126355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3337084"/>
            <a:ext cx="133731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4E91B-02C6-48F1-8068-FA74646132C1}" type="datetimeFigureOut">
              <a:rPr lang="nb-NO" smtClean="0"/>
              <a:t>24.01.2025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3337084"/>
            <a:ext cx="200596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3337084"/>
            <a:ext cx="133731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904D9-8ED8-4870-AD85-5175668260E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98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45770" rtl="0" eaLnBrk="1" latinLnBrk="0" hangingPunct="1">
        <a:lnSpc>
          <a:spcPct val="90000"/>
        </a:lnSpc>
        <a:spcBef>
          <a:spcPct val="0"/>
        </a:spcBef>
        <a:buNone/>
        <a:defRPr sz="2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1443" indent="-111443" algn="l" defTabSz="44577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1pPr>
      <a:lvl2pPr marL="334328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57213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80098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4pPr>
      <a:lvl5pPr marL="1002983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5pPr>
      <a:lvl6pPr marL="1225868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6pPr>
      <a:lvl7pPr marL="1448753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7pPr>
      <a:lvl8pPr marL="1671638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8pPr>
      <a:lvl9pPr marL="1894523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1pPr>
      <a:lvl2pPr marL="222885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2pPr>
      <a:lvl3pPr marL="445770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3pPr>
      <a:lvl4pPr marL="668655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4pPr>
      <a:lvl5pPr marL="891540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5pPr>
      <a:lvl6pPr marL="1114425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7pPr>
      <a:lvl8pPr marL="1560195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0C0E632-0696-7B56-4EE1-6409ABA7A754}"/>
              </a:ext>
            </a:extLst>
          </p:cNvPr>
          <p:cNvGrpSpPr/>
          <p:nvPr/>
        </p:nvGrpSpPr>
        <p:grpSpPr>
          <a:xfrm>
            <a:off x="109884" y="1151005"/>
            <a:ext cx="5719416" cy="1970836"/>
            <a:chOff x="109884" y="1151005"/>
            <a:chExt cx="5719416" cy="1970836"/>
          </a:xfrm>
        </p:grpSpPr>
        <p:cxnSp>
          <p:nvCxnSpPr>
            <p:cNvPr id="5" name="Rett pilkobling 4">
              <a:extLst>
                <a:ext uri="{FF2B5EF4-FFF2-40B4-BE49-F238E27FC236}">
                  <a16:creationId xmlns:a16="http://schemas.microsoft.com/office/drawing/2014/main" id="{466F76A1-89D9-1A2E-2099-90D12C43005A}"/>
                </a:ext>
              </a:extLst>
            </p:cNvPr>
            <p:cNvCxnSpPr>
              <a:cxnSpLocks/>
            </p:cNvCxnSpPr>
            <p:nvPr/>
          </p:nvCxnSpPr>
          <p:spPr>
            <a:xfrm>
              <a:off x="124086" y="2601001"/>
              <a:ext cx="5705214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" name="Pil: ned 6">
              <a:extLst>
                <a:ext uri="{FF2B5EF4-FFF2-40B4-BE49-F238E27FC236}">
                  <a16:creationId xmlns:a16="http://schemas.microsoft.com/office/drawing/2014/main" id="{C35D2602-52AE-94ED-4231-40248C48B61B}"/>
                </a:ext>
              </a:extLst>
            </p:cNvPr>
            <p:cNvSpPr/>
            <p:nvPr/>
          </p:nvSpPr>
          <p:spPr>
            <a:xfrm>
              <a:off x="110834" y="2435566"/>
              <a:ext cx="165440" cy="128674"/>
            </a:xfrm>
            <a:prstGeom prst="downArrow">
              <a:avLst/>
            </a:prstGeom>
            <a:solidFill>
              <a:srgbClr val="FF0000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78"/>
            </a:p>
          </p:txBody>
        </p:sp>
        <p:sp>
          <p:nvSpPr>
            <p:cNvPr id="8" name="Pil: ned 7">
              <a:extLst>
                <a:ext uri="{FF2B5EF4-FFF2-40B4-BE49-F238E27FC236}">
                  <a16:creationId xmlns:a16="http://schemas.microsoft.com/office/drawing/2014/main" id="{016FE081-14F4-B8D2-CE52-D05924C2D60A}"/>
                </a:ext>
              </a:extLst>
            </p:cNvPr>
            <p:cNvSpPr/>
            <p:nvPr/>
          </p:nvSpPr>
          <p:spPr>
            <a:xfrm>
              <a:off x="288631" y="2435566"/>
              <a:ext cx="165440" cy="128674"/>
            </a:xfrm>
            <a:prstGeom prst="downArrow">
              <a:avLst/>
            </a:prstGeom>
            <a:solidFill>
              <a:schemeClr val="accent6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78"/>
            </a:p>
          </p:txBody>
        </p:sp>
        <p:sp>
          <p:nvSpPr>
            <p:cNvPr id="9" name="Pil: ned 8">
              <a:extLst>
                <a:ext uri="{FF2B5EF4-FFF2-40B4-BE49-F238E27FC236}">
                  <a16:creationId xmlns:a16="http://schemas.microsoft.com/office/drawing/2014/main" id="{52BB2F8E-BEA3-EA8E-03CC-9DFDCBD312CA}"/>
                </a:ext>
              </a:extLst>
            </p:cNvPr>
            <p:cNvSpPr/>
            <p:nvPr/>
          </p:nvSpPr>
          <p:spPr>
            <a:xfrm>
              <a:off x="458771" y="2435566"/>
              <a:ext cx="165440" cy="128674"/>
            </a:xfrm>
            <a:prstGeom prst="downArrow">
              <a:avLst/>
            </a:prstGeom>
            <a:solidFill>
              <a:schemeClr val="accent6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78"/>
            </a:p>
          </p:txBody>
        </p:sp>
        <p:sp>
          <p:nvSpPr>
            <p:cNvPr id="10" name="Venstre klammeparentes 9">
              <a:extLst>
                <a:ext uri="{FF2B5EF4-FFF2-40B4-BE49-F238E27FC236}">
                  <a16:creationId xmlns:a16="http://schemas.microsoft.com/office/drawing/2014/main" id="{6948511D-D8E7-ADF0-066C-8C652F901919}"/>
                </a:ext>
              </a:extLst>
            </p:cNvPr>
            <p:cNvSpPr/>
            <p:nvPr/>
          </p:nvSpPr>
          <p:spPr>
            <a:xfrm rot="5400000">
              <a:off x="1229814" y="1798225"/>
              <a:ext cx="248161" cy="1274706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 sz="878"/>
            </a:p>
          </p:txBody>
        </p:sp>
        <p:sp>
          <p:nvSpPr>
            <p:cNvPr id="11" name="Pil: ned 10">
              <a:extLst>
                <a:ext uri="{FF2B5EF4-FFF2-40B4-BE49-F238E27FC236}">
                  <a16:creationId xmlns:a16="http://schemas.microsoft.com/office/drawing/2014/main" id="{D63999F3-7719-E917-6177-39ED5C52B4A5}"/>
                </a:ext>
              </a:extLst>
            </p:cNvPr>
            <p:cNvSpPr/>
            <p:nvPr/>
          </p:nvSpPr>
          <p:spPr>
            <a:xfrm>
              <a:off x="2046503" y="2412574"/>
              <a:ext cx="165440" cy="128674"/>
            </a:xfrm>
            <a:prstGeom prst="downArrow">
              <a:avLst/>
            </a:prstGeom>
            <a:solidFill>
              <a:schemeClr val="accent6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78"/>
            </a:p>
          </p:txBody>
        </p:sp>
        <p:sp>
          <p:nvSpPr>
            <p:cNvPr id="12" name="Venstre klammeparentes 11">
              <a:extLst>
                <a:ext uri="{FF2B5EF4-FFF2-40B4-BE49-F238E27FC236}">
                  <a16:creationId xmlns:a16="http://schemas.microsoft.com/office/drawing/2014/main" id="{5DA14544-85BA-C6DA-D191-25F1CF81B5FB}"/>
                </a:ext>
              </a:extLst>
            </p:cNvPr>
            <p:cNvSpPr/>
            <p:nvPr/>
          </p:nvSpPr>
          <p:spPr>
            <a:xfrm rot="5400000">
              <a:off x="2773927" y="1798224"/>
              <a:ext cx="248161" cy="1274706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 sz="878"/>
            </a:p>
          </p:txBody>
        </p:sp>
        <p:sp>
          <p:nvSpPr>
            <p:cNvPr id="13" name="Pil: ned 12">
              <a:extLst>
                <a:ext uri="{FF2B5EF4-FFF2-40B4-BE49-F238E27FC236}">
                  <a16:creationId xmlns:a16="http://schemas.microsoft.com/office/drawing/2014/main" id="{4EA328A0-0F16-D439-A3A1-423A73E2B2D0}"/>
                </a:ext>
              </a:extLst>
            </p:cNvPr>
            <p:cNvSpPr/>
            <p:nvPr/>
          </p:nvSpPr>
          <p:spPr>
            <a:xfrm>
              <a:off x="3593471" y="2442451"/>
              <a:ext cx="165440" cy="128674"/>
            </a:xfrm>
            <a:prstGeom prst="downArrow">
              <a:avLst/>
            </a:prstGeom>
            <a:solidFill>
              <a:schemeClr val="accent6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78"/>
            </a:p>
          </p:txBody>
        </p:sp>
        <p:sp>
          <p:nvSpPr>
            <p:cNvPr id="14" name="Venstre klammeparentes 13">
              <a:extLst>
                <a:ext uri="{FF2B5EF4-FFF2-40B4-BE49-F238E27FC236}">
                  <a16:creationId xmlns:a16="http://schemas.microsoft.com/office/drawing/2014/main" id="{0D0ECB35-C7AD-D3ED-C7CC-5DE5558B5729}"/>
                </a:ext>
              </a:extLst>
            </p:cNvPr>
            <p:cNvSpPr/>
            <p:nvPr/>
          </p:nvSpPr>
          <p:spPr>
            <a:xfrm rot="5400000">
              <a:off x="4304676" y="1823276"/>
              <a:ext cx="248161" cy="1209958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 sz="878"/>
            </a:p>
          </p:txBody>
        </p:sp>
        <p:sp>
          <p:nvSpPr>
            <p:cNvPr id="16" name="Pil: ned 15">
              <a:extLst>
                <a:ext uri="{FF2B5EF4-FFF2-40B4-BE49-F238E27FC236}">
                  <a16:creationId xmlns:a16="http://schemas.microsoft.com/office/drawing/2014/main" id="{071A4020-01CB-EC0F-5995-5214BC53BB6F}"/>
                </a:ext>
              </a:extLst>
            </p:cNvPr>
            <p:cNvSpPr/>
            <p:nvPr/>
          </p:nvSpPr>
          <p:spPr>
            <a:xfrm>
              <a:off x="109884" y="2272825"/>
              <a:ext cx="165440" cy="128674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78"/>
            </a:p>
          </p:txBody>
        </p:sp>
        <p:sp>
          <p:nvSpPr>
            <p:cNvPr id="17" name="Pil: ned 16">
              <a:extLst>
                <a:ext uri="{FF2B5EF4-FFF2-40B4-BE49-F238E27FC236}">
                  <a16:creationId xmlns:a16="http://schemas.microsoft.com/office/drawing/2014/main" id="{45AAE400-2CC0-657C-E95E-44B33769BBAB}"/>
                </a:ext>
              </a:extLst>
            </p:cNvPr>
            <p:cNvSpPr/>
            <p:nvPr/>
          </p:nvSpPr>
          <p:spPr>
            <a:xfrm>
              <a:off x="5283238" y="2422182"/>
              <a:ext cx="165440" cy="128674"/>
            </a:xfrm>
            <a:prstGeom prst="downArrow">
              <a:avLst/>
            </a:prstGeom>
            <a:solidFill>
              <a:schemeClr val="accent6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78"/>
            </a:p>
          </p:txBody>
        </p:sp>
        <p:sp>
          <p:nvSpPr>
            <p:cNvPr id="18" name="Pil: ned 17">
              <a:extLst>
                <a:ext uri="{FF2B5EF4-FFF2-40B4-BE49-F238E27FC236}">
                  <a16:creationId xmlns:a16="http://schemas.microsoft.com/office/drawing/2014/main" id="{029D9356-C85E-BDE8-9677-2A0AAD959B27}"/>
                </a:ext>
              </a:extLst>
            </p:cNvPr>
            <p:cNvSpPr/>
            <p:nvPr/>
          </p:nvSpPr>
          <p:spPr>
            <a:xfrm>
              <a:off x="5484829" y="2421771"/>
              <a:ext cx="165440" cy="128674"/>
            </a:xfrm>
            <a:prstGeom prst="downArrow">
              <a:avLst/>
            </a:prstGeom>
            <a:solidFill>
              <a:schemeClr val="accent6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78"/>
            </a:p>
          </p:txBody>
        </p:sp>
        <p:sp>
          <p:nvSpPr>
            <p:cNvPr id="19" name="Pil: ned 18">
              <a:extLst>
                <a:ext uri="{FF2B5EF4-FFF2-40B4-BE49-F238E27FC236}">
                  <a16:creationId xmlns:a16="http://schemas.microsoft.com/office/drawing/2014/main" id="{3501AFC6-B85A-A815-22B0-6A31F1C9EC53}"/>
                </a:ext>
              </a:extLst>
            </p:cNvPr>
            <p:cNvSpPr/>
            <p:nvPr/>
          </p:nvSpPr>
          <p:spPr>
            <a:xfrm>
              <a:off x="5094782" y="2423759"/>
              <a:ext cx="165440" cy="128674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78"/>
            </a:p>
          </p:txBody>
        </p:sp>
        <p:sp>
          <p:nvSpPr>
            <p:cNvPr id="22" name="TekstSylinder 21">
              <a:extLst>
                <a:ext uri="{FF2B5EF4-FFF2-40B4-BE49-F238E27FC236}">
                  <a16:creationId xmlns:a16="http://schemas.microsoft.com/office/drawing/2014/main" id="{E971AED7-E382-5CD9-2351-543A126E6674}"/>
                </a:ext>
              </a:extLst>
            </p:cNvPr>
            <p:cNvSpPr txBox="1"/>
            <p:nvPr/>
          </p:nvSpPr>
          <p:spPr>
            <a:xfrm>
              <a:off x="715591" y="1885431"/>
              <a:ext cx="1274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weeks RET</a:t>
              </a:r>
            </a:p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 sessions/week)</a:t>
              </a:r>
              <a:endParaRPr lang="nb-NO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E481F4A9-5F61-78E4-5655-8D84976A7B82}"/>
                </a:ext>
              </a:extLst>
            </p:cNvPr>
            <p:cNvSpPr txBox="1"/>
            <p:nvPr/>
          </p:nvSpPr>
          <p:spPr>
            <a:xfrm>
              <a:off x="3791402" y="1889715"/>
              <a:ext cx="1274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weeks RET</a:t>
              </a:r>
            </a:p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 sessions/week)</a:t>
              </a:r>
              <a:endParaRPr lang="nb-NO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kstSylinder 23">
              <a:extLst>
                <a:ext uri="{FF2B5EF4-FFF2-40B4-BE49-F238E27FC236}">
                  <a16:creationId xmlns:a16="http://schemas.microsoft.com/office/drawing/2014/main" id="{CC1DB289-3897-316F-B0AC-4BDD39C9CA65}"/>
                </a:ext>
              </a:extLst>
            </p:cNvPr>
            <p:cNvSpPr txBox="1"/>
            <p:nvPr/>
          </p:nvSpPr>
          <p:spPr>
            <a:xfrm>
              <a:off x="2147855" y="1885431"/>
              <a:ext cx="14718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weeks RET</a:t>
              </a:r>
            </a:p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(3/2* sessions/week)</a:t>
              </a:r>
              <a:endParaRPr lang="nb-NO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kstSylinder 24">
              <a:extLst>
                <a:ext uri="{FF2B5EF4-FFF2-40B4-BE49-F238E27FC236}">
                  <a16:creationId xmlns:a16="http://schemas.microsoft.com/office/drawing/2014/main" id="{838F06AB-A0B0-5547-3269-A0EC62CDD6B1}"/>
                </a:ext>
              </a:extLst>
            </p:cNvPr>
            <p:cNvSpPr txBox="1"/>
            <p:nvPr/>
          </p:nvSpPr>
          <p:spPr>
            <a:xfrm>
              <a:off x="225341" y="1151005"/>
              <a:ext cx="1023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battery 1</a:t>
              </a:r>
              <a:endParaRPr lang="nb-NO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Pil: ned 25">
              <a:extLst>
                <a:ext uri="{FF2B5EF4-FFF2-40B4-BE49-F238E27FC236}">
                  <a16:creationId xmlns:a16="http://schemas.microsoft.com/office/drawing/2014/main" id="{D5D33ECA-AF37-AA76-A024-A4BC849F05B3}"/>
                </a:ext>
              </a:extLst>
            </p:cNvPr>
            <p:cNvSpPr/>
            <p:nvPr/>
          </p:nvSpPr>
          <p:spPr>
            <a:xfrm>
              <a:off x="109884" y="1224804"/>
              <a:ext cx="165440" cy="128674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78"/>
            </a:p>
          </p:txBody>
        </p:sp>
        <p:sp>
          <p:nvSpPr>
            <p:cNvPr id="27" name="Pil: ned 26">
              <a:extLst>
                <a:ext uri="{FF2B5EF4-FFF2-40B4-BE49-F238E27FC236}">
                  <a16:creationId xmlns:a16="http://schemas.microsoft.com/office/drawing/2014/main" id="{DCA29412-474F-BDB7-A2B6-19CD62389B2F}"/>
                </a:ext>
              </a:extLst>
            </p:cNvPr>
            <p:cNvSpPr/>
            <p:nvPr/>
          </p:nvSpPr>
          <p:spPr>
            <a:xfrm>
              <a:off x="110269" y="1413223"/>
              <a:ext cx="165440" cy="128674"/>
            </a:xfrm>
            <a:prstGeom prst="downArrow">
              <a:avLst/>
            </a:prstGeom>
            <a:solidFill>
              <a:srgbClr val="FF0000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78"/>
            </a:p>
          </p:txBody>
        </p:sp>
        <p:sp>
          <p:nvSpPr>
            <p:cNvPr id="28" name="Pil: ned 27">
              <a:extLst>
                <a:ext uri="{FF2B5EF4-FFF2-40B4-BE49-F238E27FC236}">
                  <a16:creationId xmlns:a16="http://schemas.microsoft.com/office/drawing/2014/main" id="{929D0CDA-CA30-95E3-EE25-D4B3020FEED1}"/>
                </a:ext>
              </a:extLst>
            </p:cNvPr>
            <p:cNvSpPr/>
            <p:nvPr/>
          </p:nvSpPr>
          <p:spPr>
            <a:xfrm>
              <a:off x="111037" y="1601640"/>
              <a:ext cx="165440" cy="128674"/>
            </a:xfrm>
            <a:prstGeom prst="downArrow">
              <a:avLst/>
            </a:prstGeom>
            <a:solidFill>
              <a:schemeClr val="accent6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78"/>
            </a:p>
          </p:txBody>
        </p:sp>
        <p:sp>
          <p:nvSpPr>
            <p:cNvPr id="29" name="TekstSylinder 28">
              <a:extLst>
                <a:ext uri="{FF2B5EF4-FFF2-40B4-BE49-F238E27FC236}">
                  <a16:creationId xmlns:a16="http://schemas.microsoft.com/office/drawing/2014/main" id="{DBD0CCD5-0F0F-F156-C5D6-DC57835B8C70}"/>
                </a:ext>
              </a:extLst>
            </p:cNvPr>
            <p:cNvSpPr txBox="1"/>
            <p:nvPr/>
          </p:nvSpPr>
          <p:spPr>
            <a:xfrm>
              <a:off x="225341" y="1338330"/>
              <a:ext cx="2076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battery 2 (familiarization)</a:t>
              </a:r>
              <a:endParaRPr lang="nb-NO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kstSylinder 29">
              <a:extLst>
                <a:ext uri="{FF2B5EF4-FFF2-40B4-BE49-F238E27FC236}">
                  <a16:creationId xmlns:a16="http://schemas.microsoft.com/office/drawing/2014/main" id="{2AF492E1-663F-883D-CDCD-BC2A55A04CB2}"/>
                </a:ext>
              </a:extLst>
            </p:cNvPr>
            <p:cNvSpPr txBox="1"/>
            <p:nvPr/>
          </p:nvSpPr>
          <p:spPr>
            <a:xfrm>
              <a:off x="225341" y="1526974"/>
              <a:ext cx="1023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battery 2</a:t>
              </a:r>
              <a:endParaRPr lang="nb-NO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Venstre klammeparentes 30">
              <a:extLst>
                <a:ext uri="{FF2B5EF4-FFF2-40B4-BE49-F238E27FC236}">
                  <a16:creationId xmlns:a16="http://schemas.microsoft.com/office/drawing/2014/main" id="{1B65D563-4330-6517-F8D1-0FEC161BCE43}"/>
                </a:ext>
              </a:extLst>
            </p:cNvPr>
            <p:cNvSpPr/>
            <p:nvPr/>
          </p:nvSpPr>
          <p:spPr>
            <a:xfrm rot="16200000">
              <a:off x="2763097" y="21744"/>
              <a:ext cx="248161" cy="5526182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 sz="878"/>
            </a:p>
          </p:txBody>
        </p:sp>
        <p:sp>
          <p:nvSpPr>
            <p:cNvPr id="32" name="TekstSylinder 31">
              <a:extLst>
                <a:ext uri="{FF2B5EF4-FFF2-40B4-BE49-F238E27FC236}">
                  <a16:creationId xmlns:a16="http://schemas.microsoft.com/office/drawing/2014/main" id="{847FD9A8-4FF1-591E-BF0C-F8E26B0DB46D}"/>
                </a:ext>
              </a:extLst>
            </p:cNvPr>
            <p:cNvSpPr txBox="1"/>
            <p:nvPr/>
          </p:nvSpPr>
          <p:spPr>
            <a:xfrm>
              <a:off x="2512901" y="2844842"/>
              <a:ext cx="770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13 weeks</a:t>
              </a:r>
              <a:endParaRPr lang="nb-NO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4895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tema">
  <a:themeElements>
    <a:clrScheme name="Office 2013 – 2022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117</TotalTime>
  <Words>42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2013 – 2022-tema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Sivert Solheim</dc:creator>
  <cp:lastModifiedBy>Sivert Solheim</cp:lastModifiedBy>
  <cp:revision>1</cp:revision>
  <dcterms:created xsi:type="dcterms:W3CDTF">2025-01-23T12:11:11Z</dcterms:created>
  <dcterms:modified xsi:type="dcterms:W3CDTF">2025-01-24T15:20:17Z</dcterms:modified>
</cp:coreProperties>
</file>