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A0732-1B29-4A20-8FAB-B60225322BDF}" v="228" dt="2025-04-29T11:25:15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94110" autoAdjust="0"/>
  </p:normalViewPr>
  <p:slideViewPr>
    <p:cSldViewPr snapToGrid="0">
      <p:cViewPr varScale="1">
        <p:scale>
          <a:sx n="36" d="100"/>
          <a:sy n="36" d="100"/>
        </p:scale>
        <p:origin x="20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ert Solheim" userId="9b782ae5-89d0-4f70-9c32-6938a2dcbba8" providerId="ADAL" clId="{B00FC0D6-54A9-4225-ADF1-BF2576BCA671}"/>
    <pc:docChg chg="delSld">
      <pc:chgData name="Sivert Solheim" userId="9b782ae5-89d0-4f70-9c32-6938a2dcbba8" providerId="ADAL" clId="{B00FC0D6-54A9-4225-ADF1-BF2576BCA671}" dt="2025-04-29T14:41:06.271" v="2" actId="2696"/>
      <pc:docMkLst>
        <pc:docMk/>
      </pc:docMkLst>
      <pc:sldChg chg="del">
        <pc:chgData name="Sivert Solheim" userId="9b782ae5-89d0-4f70-9c32-6938a2dcbba8" providerId="ADAL" clId="{B00FC0D6-54A9-4225-ADF1-BF2576BCA671}" dt="2025-04-29T14:40:13.402" v="0" actId="2696"/>
        <pc:sldMkLst>
          <pc:docMk/>
          <pc:sldMk cId="3998833222" sldId="256"/>
        </pc:sldMkLst>
      </pc:sldChg>
      <pc:sldChg chg="del">
        <pc:chgData name="Sivert Solheim" userId="9b782ae5-89d0-4f70-9c32-6938a2dcbba8" providerId="ADAL" clId="{B00FC0D6-54A9-4225-ADF1-BF2576BCA671}" dt="2025-04-29T14:40:26.631" v="1" actId="2696"/>
        <pc:sldMkLst>
          <pc:docMk/>
          <pc:sldMk cId="843304686" sldId="258"/>
        </pc:sldMkLst>
      </pc:sldChg>
      <pc:sldChg chg="del">
        <pc:chgData name="Sivert Solheim" userId="9b782ae5-89d0-4f70-9c32-6938a2dcbba8" providerId="ADAL" clId="{B00FC0D6-54A9-4225-ADF1-BF2576BCA671}" dt="2025-04-29T14:41:06.271" v="2" actId="2696"/>
        <pc:sldMkLst>
          <pc:docMk/>
          <pc:sldMk cId="486907901" sldId="259"/>
        </pc:sldMkLst>
      </pc:sldChg>
    </pc:docChg>
  </pc:docChgLst>
  <pc:docChgLst>
    <pc:chgData name="Sivert Solheim" userId="9b782ae5-89d0-4f70-9c32-6938a2dcbba8" providerId="ADAL" clId="{788A0732-1B29-4A20-8FAB-B60225322BDF}"/>
    <pc:docChg chg="undo redo custSel addSld delSld modSld modMainMaster">
      <pc:chgData name="Sivert Solheim" userId="9b782ae5-89d0-4f70-9c32-6938a2dcbba8" providerId="ADAL" clId="{788A0732-1B29-4A20-8FAB-B60225322BDF}" dt="2025-04-29T11:30:25.555" v="950" actId="20577"/>
      <pc:docMkLst>
        <pc:docMk/>
      </pc:docMkLst>
      <pc:sldChg chg="modSp mod">
        <pc:chgData name="Sivert Solheim" userId="9b782ae5-89d0-4f70-9c32-6938a2dcbba8" providerId="ADAL" clId="{788A0732-1B29-4A20-8FAB-B60225322BDF}" dt="2025-04-29T11:19:55.420" v="829" actId="14100"/>
        <pc:sldMkLst>
          <pc:docMk/>
          <pc:sldMk cId="3998833222" sldId="256"/>
        </pc:sldMkLst>
        <pc:graphicFrameChg chg="mod modGraphic">
          <ac:chgData name="Sivert Solheim" userId="9b782ae5-89d0-4f70-9c32-6938a2dcbba8" providerId="ADAL" clId="{788A0732-1B29-4A20-8FAB-B60225322BDF}" dt="2025-04-29T11:19:55.420" v="829" actId="14100"/>
          <ac:graphicFrameMkLst>
            <pc:docMk/>
            <pc:sldMk cId="3998833222" sldId="256"/>
            <ac:graphicFrameMk id="4" creationId="{F5733BB5-412B-018D-4C0D-0142B953FB1C}"/>
          </ac:graphicFrameMkLst>
        </pc:graphicFrameChg>
      </pc:sldChg>
      <pc:sldChg chg="addSp delSp modSp new del mod">
        <pc:chgData name="Sivert Solheim" userId="9b782ae5-89d0-4f70-9c32-6938a2dcbba8" providerId="ADAL" clId="{788A0732-1B29-4A20-8FAB-B60225322BDF}" dt="2025-04-29T09:19:54.605" v="221" actId="47"/>
        <pc:sldMkLst>
          <pc:docMk/>
          <pc:sldMk cId="1972635723" sldId="257"/>
        </pc:sldMkLst>
        <pc:spChg chg="del">
          <ac:chgData name="Sivert Solheim" userId="9b782ae5-89d0-4f70-9c32-6938a2dcbba8" providerId="ADAL" clId="{788A0732-1B29-4A20-8FAB-B60225322BDF}" dt="2025-04-29T08:41:40.899" v="182" actId="478"/>
          <ac:spMkLst>
            <pc:docMk/>
            <pc:sldMk cId="1972635723" sldId="257"/>
            <ac:spMk id="2" creationId="{D753DDD9-C2DF-9055-C8DB-5734D89C779E}"/>
          </ac:spMkLst>
        </pc:spChg>
        <pc:spChg chg="del">
          <ac:chgData name="Sivert Solheim" userId="9b782ae5-89d0-4f70-9c32-6938a2dcbba8" providerId="ADAL" clId="{788A0732-1B29-4A20-8FAB-B60225322BDF}" dt="2025-04-29T08:41:42.132" v="183" actId="478"/>
          <ac:spMkLst>
            <pc:docMk/>
            <pc:sldMk cId="1972635723" sldId="257"/>
            <ac:spMk id="3" creationId="{48522F76-F012-1372-19C1-1893825E7782}"/>
          </ac:spMkLst>
        </pc:spChg>
        <pc:graphicFrameChg chg="add mod">
          <ac:chgData name="Sivert Solheim" userId="9b782ae5-89d0-4f70-9c32-6938a2dcbba8" providerId="ADAL" clId="{788A0732-1B29-4A20-8FAB-B60225322BDF}" dt="2025-04-29T08:41:46.386" v="185" actId="1076"/>
          <ac:graphicFrameMkLst>
            <pc:docMk/>
            <pc:sldMk cId="1972635723" sldId="257"/>
            <ac:graphicFrameMk id="4" creationId="{CE1B1143-BE73-C50D-DBEB-B97B364000F4}"/>
          </ac:graphicFrameMkLst>
        </pc:graphicFrameChg>
      </pc:sldChg>
      <pc:sldChg chg="addSp delSp modSp new mod">
        <pc:chgData name="Sivert Solheim" userId="9b782ae5-89d0-4f70-9c32-6938a2dcbba8" providerId="ADAL" clId="{788A0732-1B29-4A20-8FAB-B60225322BDF}" dt="2025-04-29T11:19:34.419" v="826" actId="14100"/>
        <pc:sldMkLst>
          <pc:docMk/>
          <pc:sldMk cId="843304686" sldId="258"/>
        </pc:sldMkLst>
        <pc:spChg chg="del">
          <ac:chgData name="Sivert Solheim" userId="9b782ae5-89d0-4f70-9c32-6938a2dcbba8" providerId="ADAL" clId="{788A0732-1B29-4A20-8FAB-B60225322BDF}" dt="2025-04-29T08:51:30.765" v="187" actId="478"/>
          <ac:spMkLst>
            <pc:docMk/>
            <pc:sldMk cId="843304686" sldId="258"/>
            <ac:spMk id="2" creationId="{5DCE407C-CBF3-34BC-21A3-A37BD545E226}"/>
          </ac:spMkLst>
        </pc:spChg>
        <pc:spChg chg="del">
          <ac:chgData name="Sivert Solheim" userId="9b782ae5-89d0-4f70-9c32-6938a2dcbba8" providerId="ADAL" clId="{788A0732-1B29-4A20-8FAB-B60225322BDF}" dt="2025-04-29T08:51:31.977" v="188" actId="478"/>
          <ac:spMkLst>
            <pc:docMk/>
            <pc:sldMk cId="843304686" sldId="258"/>
            <ac:spMk id="3" creationId="{BC2CF0B5-3FDE-3AAE-E8CE-C84FE23D10E5}"/>
          </ac:spMkLst>
        </pc:spChg>
        <pc:graphicFrameChg chg="add mod modGraphic">
          <ac:chgData name="Sivert Solheim" userId="9b782ae5-89d0-4f70-9c32-6938a2dcbba8" providerId="ADAL" clId="{788A0732-1B29-4A20-8FAB-B60225322BDF}" dt="2025-04-29T11:19:34.419" v="826" actId="14100"/>
          <ac:graphicFrameMkLst>
            <pc:docMk/>
            <pc:sldMk cId="843304686" sldId="258"/>
            <ac:graphicFrameMk id="4" creationId="{81E139F5-0164-B649-E7C5-7F25C164E7FA}"/>
          </ac:graphicFrameMkLst>
        </pc:graphicFrameChg>
      </pc:sldChg>
      <pc:sldChg chg="addSp delSp modSp new mod">
        <pc:chgData name="Sivert Solheim" userId="9b782ae5-89d0-4f70-9c32-6938a2dcbba8" providerId="ADAL" clId="{788A0732-1B29-4A20-8FAB-B60225322BDF}" dt="2025-04-29T11:30:25.555" v="950" actId="20577"/>
        <pc:sldMkLst>
          <pc:docMk/>
          <pc:sldMk cId="486907901" sldId="259"/>
        </pc:sldMkLst>
        <pc:spChg chg="del">
          <ac:chgData name="Sivert Solheim" userId="9b782ae5-89d0-4f70-9c32-6938a2dcbba8" providerId="ADAL" clId="{788A0732-1B29-4A20-8FAB-B60225322BDF}" dt="2025-04-29T08:58:23.831" v="201" actId="478"/>
          <ac:spMkLst>
            <pc:docMk/>
            <pc:sldMk cId="486907901" sldId="259"/>
            <ac:spMk id="2" creationId="{9C1CE414-CB99-599C-7ACB-997570C20323}"/>
          </ac:spMkLst>
        </pc:spChg>
        <pc:spChg chg="del">
          <ac:chgData name="Sivert Solheim" userId="9b782ae5-89d0-4f70-9c32-6938a2dcbba8" providerId="ADAL" clId="{788A0732-1B29-4A20-8FAB-B60225322BDF}" dt="2025-04-29T08:58:25.109" v="202" actId="478"/>
          <ac:spMkLst>
            <pc:docMk/>
            <pc:sldMk cId="486907901" sldId="259"/>
            <ac:spMk id="3" creationId="{6FD3D6B6-E493-A091-39CF-9FD33DE0622B}"/>
          </ac:spMkLst>
        </pc:spChg>
        <pc:graphicFrameChg chg="add mod modGraphic">
          <ac:chgData name="Sivert Solheim" userId="9b782ae5-89d0-4f70-9c32-6938a2dcbba8" providerId="ADAL" clId="{788A0732-1B29-4A20-8FAB-B60225322BDF}" dt="2025-04-29T11:30:25.555" v="950" actId="20577"/>
          <ac:graphicFrameMkLst>
            <pc:docMk/>
            <pc:sldMk cId="486907901" sldId="259"/>
            <ac:graphicFrameMk id="4" creationId="{B466C77D-AFBC-4B6D-5F42-7D957B7A6C41}"/>
          </ac:graphicFrameMkLst>
        </pc:graphicFrameChg>
      </pc:sldChg>
      <pc:sldChg chg="addSp delSp modSp new mod">
        <pc:chgData name="Sivert Solheim" userId="9b782ae5-89d0-4f70-9c32-6938a2dcbba8" providerId="ADAL" clId="{788A0732-1B29-4A20-8FAB-B60225322BDF}" dt="2025-04-29T11:18:35.853" v="805" actId="14100"/>
        <pc:sldMkLst>
          <pc:docMk/>
          <pc:sldMk cId="1440967786" sldId="260"/>
        </pc:sldMkLst>
        <pc:spChg chg="del">
          <ac:chgData name="Sivert Solheim" userId="9b782ae5-89d0-4f70-9c32-6938a2dcbba8" providerId="ADAL" clId="{788A0732-1B29-4A20-8FAB-B60225322BDF}" dt="2025-04-29T09:29:36.358" v="267" actId="478"/>
          <ac:spMkLst>
            <pc:docMk/>
            <pc:sldMk cId="1440967786" sldId="260"/>
            <ac:spMk id="2" creationId="{8357BC55-FF7F-92C9-C7DE-96B726DAE254}"/>
          </ac:spMkLst>
        </pc:spChg>
        <pc:spChg chg="del">
          <ac:chgData name="Sivert Solheim" userId="9b782ae5-89d0-4f70-9c32-6938a2dcbba8" providerId="ADAL" clId="{788A0732-1B29-4A20-8FAB-B60225322BDF}" dt="2025-04-29T09:29:37.786" v="268"/>
          <ac:spMkLst>
            <pc:docMk/>
            <pc:sldMk cId="1440967786" sldId="260"/>
            <ac:spMk id="3" creationId="{62A151E4-A0DA-48CD-5515-1E11DD9F8BA4}"/>
          </ac:spMkLst>
        </pc:spChg>
        <pc:spChg chg="add del mod">
          <ac:chgData name="Sivert Solheim" userId="9b782ae5-89d0-4f70-9c32-6938a2dcbba8" providerId="ADAL" clId="{788A0732-1B29-4A20-8FAB-B60225322BDF}" dt="2025-04-29T09:34:02.931" v="282" actId="478"/>
          <ac:spMkLst>
            <pc:docMk/>
            <pc:sldMk cId="1440967786" sldId="260"/>
            <ac:spMk id="5" creationId="{27EEA997-8F84-271D-9768-B6F4102074D1}"/>
          </ac:spMkLst>
        </pc:spChg>
        <pc:spChg chg="add del mod">
          <ac:chgData name="Sivert Solheim" userId="9b782ae5-89d0-4f70-9c32-6938a2dcbba8" providerId="ADAL" clId="{788A0732-1B29-4A20-8FAB-B60225322BDF}" dt="2025-04-29T09:38:54.960" v="326" actId="478"/>
          <ac:spMkLst>
            <pc:docMk/>
            <pc:sldMk cId="1440967786" sldId="260"/>
            <ac:spMk id="7" creationId="{6BD8FFB8-50AA-62E0-23BC-B1D09D3B8FBC}"/>
          </ac:spMkLst>
        </pc:spChg>
        <pc:spChg chg="add del mod">
          <ac:chgData name="Sivert Solheim" userId="9b782ae5-89d0-4f70-9c32-6938a2dcbba8" providerId="ADAL" clId="{788A0732-1B29-4A20-8FAB-B60225322BDF}" dt="2025-04-29T09:39:07.802" v="329" actId="478"/>
          <ac:spMkLst>
            <pc:docMk/>
            <pc:sldMk cId="1440967786" sldId="260"/>
            <ac:spMk id="9" creationId="{814FB735-5D84-6C57-B1A7-8A9375681741}"/>
          </ac:spMkLst>
        </pc:spChg>
        <pc:spChg chg="add del mod">
          <ac:chgData name="Sivert Solheim" userId="9b782ae5-89d0-4f70-9c32-6938a2dcbba8" providerId="ADAL" clId="{788A0732-1B29-4A20-8FAB-B60225322BDF}" dt="2025-04-29T09:44:29.779" v="362" actId="478"/>
          <ac:spMkLst>
            <pc:docMk/>
            <pc:sldMk cId="1440967786" sldId="260"/>
            <ac:spMk id="11" creationId="{26A9E419-80A1-FAAE-2E5B-15302714B99B}"/>
          </ac:spMkLst>
        </pc:spChg>
        <pc:graphicFrameChg chg="add del mod modGraphic">
          <ac:chgData name="Sivert Solheim" userId="9b782ae5-89d0-4f70-9c32-6938a2dcbba8" providerId="ADAL" clId="{788A0732-1B29-4A20-8FAB-B60225322BDF}" dt="2025-04-29T09:38:51.556" v="325" actId="478"/>
          <ac:graphicFrameMkLst>
            <pc:docMk/>
            <pc:sldMk cId="1440967786" sldId="260"/>
            <ac:graphicFrameMk id="4" creationId="{D2A97D99-5317-D32A-132D-C2C8574BF8FF}"/>
          </ac:graphicFrameMkLst>
        </pc:graphicFrameChg>
        <pc:graphicFrameChg chg="add del mod modGraphic">
          <ac:chgData name="Sivert Solheim" userId="9b782ae5-89d0-4f70-9c32-6938a2dcbba8" providerId="ADAL" clId="{788A0732-1B29-4A20-8FAB-B60225322BDF}" dt="2025-04-29T09:44:11.591" v="359" actId="478"/>
          <ac:graphicFrameMkLst>
            <pc:docMk/>
            <pc:sldMk cId="1440967786" sldId="260"/>
            <ac:graphicFrameMk id="8" creationId="{C70B83ED-14A5-6574-2ACF-D6EE177D0FD7}"/>
          </ac:graphicFrameMkLst>
        </pc:graphicFrameChg>
        <pc:graphicFrameChg chg="add mod modGraphic">
          <ac:chgData name="Sivert Solheim" userId="9b782ae5-89d0-4f70-9c32-6938a2dcbba8" providerId="ADAL" clId="{788A0732-1B29-4A20-8FAB-B60225322BDF}" dt="2025-04-29T11:18:35.853" v="805" actId="14100"/>
          <ac:graphicFrameMkLst>
            <pc:docMk/>
            <pc:sldMk cId="1440967786" sldId="260"/>
            <ac:graphicFrameMk id="10" creationId="{2EAA6E7A-6849-8BBE-0845-AEB6CD045B47}"/>
          </ac:graphicFrameMkLst>
        </pc:graphicFrameChg>
      </pc:sldChg>
      <pc:sldChg chg="addSp delSp modSp new del mod">
        <pc:chgData name="Sivert Solheim" userId="9b782ae5-89d0-4f70-9c32-6938a2dcbba8" providerId="ADAL" clId="{788A0732-1B29-4A20-8FAB-B60225322BDF}" dt="2025-04-29T11:16:49.049" v="803" actId="2696"/>
        <pc:sldMkLst>
          <pc:docMk/>
          <pc:sldMk cId="1999024828" sldId="261"/>
        </pc:sldMkLst>
        <pc:spChg chg="del mod">
          <ac:chgData name="Sivert Solheim" userId="9b782ae5-89d0-4f70-9c32-6938a2dcbba8" providerId="ADAL" clId="{788A0732-1B29-4A20-8FAB-B60225322BDF}" dt="2025-04-29T09:54:39.108" v="512" actId="478"/>
          <ac:spMkLst>
            <pc:docMk/>
            <pc:sldMk cId="1999024828" sldId="261"/>
            <ac:spMk id="2" creationId="{1BDABDCB-2A03-A715-7DF3-702151BD0F81}"/>
          </ac:spMkLst>
        </pc:spChg>
        <pc:spChg chg="del mod">
          <ac:chgData name="Sivert Solheim" userId="9b782ae5-89d0-4f70-9c32-6938a2dcbba8" providerId="ADAL" clId="{788A0732-1B29-4A20-8FAB-B60225322BDF}" dt="2025-04-29T09:54:40.360" v="513"/>
          <ac:spMkLst>
            <pc:docMk/>
            <pc:sldMk cId="1999024828" sldId="261"/>
            <ac:spMk id="3" creationId="{9996BD47-079A-ADF9-F24F-EF3E9F134AE7}"/>
          </ac:spMkLst>
        </pc:spChg>
        <pc:spChg chg="add del mod">
          <ac:chgData name="Sivert Solheim" userId="9b782ae5-89d0-4f70-9c32-6938a2dcbba8" providerId="ADAL" clId="{788A0732-1B29-4A20-8FAB-B60225322BDF}" dt="2025-04-29T09:54:50.991" v="516" actId="478"/>
          <ac:spMkLst>
            <pc:docMk/>
            <pc:sldMk cId="1999024828" sldId="261"/>
            <ac:spMk id="5" creationId="{5C8D7EB5-CD87-6008-A9FE-95638811DED6}"/>
          </ac:spMkLst>
        </pc:spChg>
        <pc:spChg chg="add del mod">
          <ac:chgData name="Sivert Solheim" userId="9b782ae5-89d0-4f70-9c32-6938a2dcbba8" providerId="ADAL" clId="{788A0732-1B29-4A20-8FAB-B60225322BDF}" dt="2025-04-29T10:03:01.439" v="582" actId="478"/>
          <ac:spMkLst>
            <pc:docMk/>
            <pc:sldMk cId="1999024828" sldId="261"/>
            <ac:spMk id="7" creationId="{62599F85-C804-6127-4C72-E00309DE9040}"/>
          </ac:spMkLst>
        </pc:spChg>
        <pc:spChg chg="add del mod">
          <ac:chgData name="Sivert Solheim" userId="9b782ae5-89d0-4f70-9c32-6938a2dcbba8" providerId="ADAL" clId="{788A0732-1B29-4A20-8FAB-B60225322BDF}" dt="2025-04-29T10:03:17.081" v="585" actId="478"/>
          <ac:spMkLst>
            <pc:docMk/>
            <pc:sldMk cId="1999024828" sldId="261"/>
            <ac:spMk id="9" creationId="{30CC85F4-AB56-0430-587C-9E17089D2C39}"/>
          </ac:spMkLst>
        </pc:spChg>
        <pc:spChg chg="add del mod">
          <ac:chgData name="Sivert Solheim" userId="9b782ae5-89d0-4f70-9c32-6938a2dcbba8" providerId="ADAL" clId="{788A0732-1B29-4A20-8FAB-B60225322BDF}" dt="2025-04-29T10:09:22.988" v="624" actId="478"/>
          <ac:spMkLst>
            <pc:docMk/>
            <pc:sldMk cId="1999024828" sldId="261"/>
            <ac:spMk id="11" creationId="{834E1500-457F-0323-EE85-9CB05143C031}"/>
          </ac:spMkLst>
        </pc:spChg>
        <pc:spChg chg="add del mod">
          <ac:chgData name="Sivert Solheim" userId="9b782ae5-89d0-4f70-9c32-6938a2dcbba8" providerId="ADAL" clId="{788A0732-1B29-4A20-8FAB-B60225322BDF}" dt="2025-04-29T10:12:47.679" v="687" actId="478"/>
          <ac:spMkLst>
            <pc:docMk/>
            <pc:sldMk cId="1999024828" sldId="261"/>
            <ac:spMk id="13" creationId="{FADD805A-2CE4-2C59-B23F-8BF27ADE4FE2}"/>
          </ac:spMkLst>
        </pc:spChg>
        <pc:spChg chg="add del mod">
          <ac:chgData name="Sivert Solheim" userId="9b782ae5-89d0-4f70-9c32-6938a2dcbba8" providerId="ADAL" clId="{788A0732-1B29-4A20-8FAB-B60225322BDF}" dt="2025-04-29T10:15:50.062" v="716" actId="478"/>
          <ac:spMkLst>
            <pc:docMk/>
            <pc:sldMk cId="1999024828" sldId="261"/>
            <ac:spMk id="15" creationId="{2AA4F04A-4031-D4C3-CF95-A0D4F4904D05}"/>
          </ac:spMkLst>
        </pc:spChg>
        <pc:graphicFrameChg chg="add del mod modGraphic">
          <ac:chgData name="Sivert Solheim" userId="9b782ae5-89d0-4f70-9c32-6938a2dcbba8" providerId="ADAL" clId="{788A0732-1B29-4A20-8FAB-B60225322BDF}" dt="2025-04-29T10:02:59.281" v="581" actId="478"/>
          <ac:graphicFrameMkLst>
            <pc:docMk/>
            <pc:sldMk cId="1999024828" sldId="261"/>
            <ac:graphicFrameMk id="4" creationId="{D52E50ED-DDD6-BBB8-D5F3-86147451532B}"/>
          </ac:graphicFrameMkLst>
        </pc:graphicFrameChg>
        <pc:graphicFrameChg chg="add del mod modGraphic">
          <ac:chgData name="Sivert Solheim" userId="9b782ae5-89d0-4f70-9c32-6938a2dcbba8" providerId="ADAL" clId="{788A0732-1B29-4A20-8FAB-B60225322BDF}" dt="2025-04-29T10:09:06.785" v="621" actId="478"/>
          <ac:graphicFrameMkLst>
            <pc:docMk/>
            <pc:sldMk cId="1999024828" sldId="261"/>
            <ac:graphicFrameMk id="8" creationId="{510EFA67-6FCD-5FC4-BEE2-198BA56D9D69}"/>
          </ac:graphicFrameMkLst>
        </pc:graphicFrameChg>
        <pc:graphicFrameChg chg="add del mod modGraphic">
          <ac:chgData name="Sivert Solheim" userId="9b782ae5-89d0-4f70-9c32-6938a2dcbba8" providerId="ADAL" clId="{788A0732-1B29-4A20-8FAB-B60225322BDF}" dt="2025-04-29T10:12:30.975" v="684" actId="478"/>
          <ac:graphicFrameMkLst>
            <pc:docMk/>
            <pc:sldMk cId="1999024828" sldId="261"/>
            <ac:graphicFrameMk id="10" creationId="{5073A4ED-4CC6-83DD-C904-AB12929A453D}"/>
          </ac:graphicFrameMkLst>
        </pc:graphicFrameChg>
        <pc:graphicFrameChg chg="add del mod modGraphic">
          <ac:chgData name="Sivert Solheim" userId="9b782ae5-89d0-4f70-9c32-6938a2dcbba8" providerId="ADAL" clId="{788A0732-1B29-4A20-8FAB-B60225322BDF}" dt="2025-04-29T10:15:26.777" v="711" actId="478"/>
          <ac:graphicFrameMkLst>
            <pc:docMk/>
            <pc:sldMk cId="1999024828" sldId="261"/>
            <ac:graphicFrameMk id="12" creationId="{974952A8-BA85-EB15-AB23-F9C9C5E88EA8}"/>
          </ac:graphicFrameMkLst>
        </pc:graphicFrameChg>
        <pc:graphicFrameChg chg="add mod modGraphic">
          <ac:chgData name="Sivert Solheim" userId="9b782ae5-89d0-4f70-9c32-6938a2dcbba8" providerId="ADAL" clId="{788A0732-1B29-4A20-8FAB-B60225322BDF}" dt="2025-04-29T10:16:06.562" v="723" actId="242"/>
          <ac:graphicFrameMkLst>
            <pc:docMk/>
            <pc:sldMk cId="1999024828" sldId="261"/>
            <ac:graphicFrameMk id="14" creationId="{F5D4C118-C3ED-9157-8693-6672DC6C6E65}"/>
          </ac:graphicFrameMkLst>
        </pc:graphicFrameChg>
      </pc:sldChg>
      <pc:sldMasterChg chg="modSp modSldLayout">
        <pc:chgData name="Sivert Solheim" userId="9b782ae5-89d0-4f70-9c32-6938a2dcbba8" providerId="ADAL" clId="{788A0732-1B29-4A20-8FAB-B60225322BDF}" dt="2025-04-29T09:45:40.875" v="373"/>
        <pc:sldMasterMkLst>
          <pc:docMk/>
          <pc:sldMasterMk cId="3036807513" sldId="2147483660"/>
        </pc:sldMasterMkLst>
        <pc:spChg chg="mod">
          <ac:chgData name="Sivert Solheim" userId="9b782ae5-89d0-4f70-9c32-6938a2dcbba8" providerId="ADAL" clId="{788A0732-1B29-4A20-8FAB-B60225322BDF}" dt="2025-04-29T09:45:40.875" v="373"/>
          <ac:spMkLst>
            <pc:docMk/>
            <pc:sldMasterMk cId="3036807513" sldId="2147483660"/>
            <ac:spMk id="2" creationId="{00000000-0000-0000-0000-000000000000}"/>
          </ac:spMkLst>
        </pc:spChg>
        <pc:spChg chg="mod">
          <ac:chgData name="Sivert Solheim" userId="9b782ae5-89d0-4f70-9c32-6938a2dcbba8" providerId="ADAL" clId="{788A0732-1B29-4A20-8FAB-B60225322BDF}" dt="2025-04-29T09:45:40.875" v="373"/>
          <ac:spMkLst>
            <pc:docMk/>
            <pc:sldMasterMk cId="3036807513" sldId="2147483660"/>
            <ac:spMk id="3" creationId="{00000000-0000-0000-0000-000000000000}"/>
          </ac:spMkLst>
        </pc:spChg>
        <pc:spChg chg="mod">
          <ac:chgData name="Sivert Solheim" userId="9b782ae5-89d0-4f70-9c32-6938a2dcbba8" providerId="ADAL" clId="{788A0732-1B29-4A20-8FAB-B60225322BDF}" dt="2025-04-29T09:45:40.875" v="373"/>
          <ac:spMkLst>
            <pc:docMk/>
            <pc:sldMasterMk cId="3036807513" sldId="2147483660"/>
            <ac:spMk id="4" creationId="{00000000-0000-0000-0000-000000000000}"/>
          </ac:spMkLst>
        </pc:spChg>
        <pc:spChg chg="mod">
          <ac:chgData name="Sivert Solheim" userId="9b782ae5-89d0-4f70-9c32-6938a2dcbba8" providerId="ADAL" clId="{788A0732-1B29-4A20-8FAB-B60225322BDF}" dt="2025-04-29T09:45:40.875" v="373"/>
          <ac:spMkLst>
            <pc:docMk/>
            <pc:sldMasterMk cId="3036807513" sldId="2147483660"/>
            <ac:spMk id="5" creationId="{00000000-0000-0000-0000-000000000000}"/>
          </ac:spMkLst>
        </pc:spChg>
        <pc:spChg chg="mod">
          <ac:chgData name="Sivert Solheim" userId="9b782ae5-89d0-4f70-9c32-6938a2dcbba8" providerId="ADAL" clId="{788A0732-1B29-4A20-8FAB-B60225322BDF}" dt="2025-04-29T09:45:40.875" v="373"/>
          <ac:spMkLst>
            <pc:docMk/>
            <pc:sldMasterMk cId="3036807513" sldId="2147483660"/>
            <ac:spMk id="6" creationId="{00000000-0000-0000-0000-000000000000}"/>
          </ac:spMkLst>
        </pc:sp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4200461924" sldId="2147483661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4200461924" sldId="214748366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4200461924" sldId="2147483661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799391525" sldId="2147483663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799391525" sldId="2147483663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799391525" sldId="2147483663"/>
              <ac:spMk id="3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3224036785" sldId="2147483664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3224036785" sldId="2147483664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3224036785" sldId="2147483664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1717760003" sldId="2147483665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717760003" sldId="2147483665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717760003" sldId="2147483665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717760003" sldId="2147483665"/>
              <ac:spMk id="4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717760003" sldId="2147483665"/>
              <ac:spMk id="5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717760003" sldId="2147483665"/>
              <ac:spMk id="6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1909882151" sldId="2147483668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909882151" sldId="2147483668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909882151" sldId="2147483668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909882151" sldId="2147483668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2957934883" sldId="2147483669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2957934883" sldId="2147483669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2957934883" sldId="2147483669"/>
              <ac:spMk id="3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2957934883" sldId="2147483669"/>
              <ac:spMk id="4" creationId="{00000000-0000-0000-0000-000000000000}"/>
            </ac:spMkLst>
          </pc:spChg>
        </pc:sldLayoutChg>
        <pc:sldLayoutChg chg="modSp">
          <pc:chgData name="Sivert Solheim" userId="9b782ae5-89d0-4f70-9c32-6938a2dcbba8" providerId="ADAL" clId="{788A0732-1B29-4A20-8FAB-B60225322BDF}" dt="2025-04-29T09:45:40.875" v="373"/>
          <pc:sldLayoutMkLst>
            <pc:docMk/>
            <pc:sldMasterMk cId="3036807513" sldId="2147483660"/>
            <pc:sldLayoutMk cId="1935480231" sldId="2147483671"/>
          </pc:sldLayoutMkLst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935480231" sldId="2147483671"/>
              <ac:spMk id="2" creationId="{00000000-0000-0000-0000-000000000000}"/>
            </ac:spMkLst>
          </pc:spChg>
          <pc:spChg chg="mod">
            <ac:chgData name="Sivert Solheim" userId="9b782ae5-89d0-4f70-9c32-6938a2dcbba8" providerId="ADAL" clId="{788A0732-1B29-4A20-8FAB-B60225322BDF}" dt="2025-04-29T09:45:40.875" v="373"/>
            <ac:spMkLst>
              <pc:docMk/>
              <pc:sldMasterMk cId="3036807513" sldId="2147483660"/>
              <pc:sldLayoutMk cId="193548023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72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217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73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08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68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27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6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419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34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8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95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20A7E-B60A-4C38-8267-18E6EC770669}" type="datetimeFigureOut">
              <a:rPr lang="nb-NO" smtClean="0"/>
              <a:t>29.04.2025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1FE3A-5576-477E-9914-383230894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62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A6E7A-6849-8BBE-0845-AEB6CD04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22094"/>
              </p:ext>
            </p:extLst>
          </p:nvPr>
        </p:nvGraphicFramePr>
        <p:xfrm>
          <a:off x="0" y="-1"/>
          <a:ext cx="12192000" cy="10407138"/>
        </p:xfrm>
        <a:graphic>
          <a:graphicData uri="http://schemas.openxmlformats.org/drawingml/2006/table">
            <a:tbl>
              <a:tblPr/>
              <a:tblGrid>
                <a:gridCol w="3298911">
                  <a:extLst>
                    <a:ext uri="{9D8B030D-6E8A-4147-A177-3AD203B41FA5}">
                      <a16:colId xmlns:a16="http://schemas.microsoft.com/office/drawing/2014/main" val="1080718593"/>
                    </a:ext>
                  </a:extLst>
                </a:gridCol>
                <a:gridCol w="2585288">
                  <a:extLst>
                    <a:ext uri="{9D8B030D-6E8A-4147-A177-3AD203B41FA5}">
                      <a16:colId xmlns:a16="http://schemas.microsoft.com/office/drawing/2014/main" val="3683328012"/>
                    </a:ext>
                  </a:extLst>
                </a:gridCol>
                <a:gridCol w="1150763">
                  <a:extLst>
                    <a:ext uri="{9D8B030D-6E8A-4147-A177-3AD203B41FA5}">
                      <a16:colId xmlns:a16="http://schemas.microsoft.com/office/drawing/2014/main" val="4153034761"/>
                    </a:ext>
                  </a:extLst>
                </a:gridCol>
                <a:gridCol w="587559">
                  <a:extLst>
                    <a:ext uri="{9D8B030D-6E8A-4147-A177-3AD203B41FA5}">
                      <a16:colId xmlns:a16="http://schemas.microsoft.com/office/drawing/2014/main" val="792023046"/>
                    </a:ext>
                  </a:extLst>
                </a:gridCol>
                <a:gridCol w="1362869">
                  <a:extLst>
                    <a:ext uri="{9D8B030D-6E8A-4147-A177-3AD203B41FA5}">
                      <a16:colId xmlns:a16="http://schemas.microsoft.com/office/drawing/2014/main" val="1285663105"/>
                    </a:ext>
                  </a:extLst>
                </a:gridCol>
                <a:gridCol w="1399216">
                  <a:extLst>
                    <a:ext uri="{9D8B030D-6E8A-4147-A177-3AD203B41FA5}">
                      <a16:colId xmlns:a16="http://schemas.microsoft.com/office/drawing/2014/main" val="1468225202"/>
                    </a:ext>
                  </a:extLst>
                </a:gridCol>
                <a:gridCol w="753540">
                  <a:extLst>
                    <a:ext uri="{9D8B030D-6E8A-4147-A177-3AD203B41FA5}">
                      <a16:colId xmlns:a16="http://schemas.microsoft.com/office/drawing/2014/main" val="70935521"/>
                    </a:ext>
                  </a:extLst>
                </a:gridCol>
                <a:gridCol w="1053854">
                  <a:extLst>
                    <a:ext uri="{9D8B030D-6E8A-4147-A177-3AD203B41FA5}">
                      <a16:colId xmlns:a16="http://schemas.microsoft.com/office/drawing/2014/main" val="1525780739"/>
                    </a:ext>
                  </a:extLst>
                </a:gridCol>
              </a:tblGrid>
              <a:tr h="432071">
                <a:tc gridSpan="4">
                  <a:txBody>
                    <a:bodyPr/>
                    <a:lstStyle/>
                    <a:p>
                      <a:pPr algn="ctr" fontAlgn="ctr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542" marR="143542" marT="71771" marB="7177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Confidence Interval</a:t>
                      </a:r>
                    </a:p>
                  </a:txBody>
                  <a:tcPr marL="143542" marR="143542" marT="71771" marB="7177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endParaRPr lang="en-US" sz="19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3542" marR="143542" marT="71771" marB="7177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72305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24320" marR="124320" marT="62158" marB="62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919055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Knee extension torque (60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°/s)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5.04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8.11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793240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(male vs female)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11.72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1.78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178298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(3 sets vs 1 set)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-3.43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-9.23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-1.16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791441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Volume</a:t>
                      </a: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1.78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5.92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-9.83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13.39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0.766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946023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Knee extension torque (180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°/s)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10.08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2.25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17.92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963152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(male vs female)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-4.87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8.00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-20.54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10.81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-0.61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62817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(3 sets vs 1 set)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-0.95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-5.03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3.13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296510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Volume</a:t>
                      </a: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-0.58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4.16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-8.74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7.58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42372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Knee extension torque (240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°/s)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7.48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2.62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936523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(male vs female)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-2.51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5.25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-12.80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7.78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-0.48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621122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(3 sets vs 1 set)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-4.48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6.87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122221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Volume</a:t>
                      </a: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5.13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5.79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-6.21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16.48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47716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Knee extension torque (0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°/s)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10.41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13.72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6.16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52207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(male vs female)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8.51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1.88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15.13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204059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(3 sets vs 1 set)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-1.32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728836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Volume</a:t>
                      </a: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3.88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-6.59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8.61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0.796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14322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force</a:t>
                      </a:r>
                      <a:endParaRPr lang="en-US" sz="19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9.02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1.80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5.50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12.54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5.02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&lt;.001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099766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(male vs female)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-2.84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-9.88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-0.79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16229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(3 sets vs 1 set)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-2.06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-4.86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-1.44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31412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Volume</a:t>
                      </a: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2.86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-5.22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897761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power</a:t>
                      </a:r>
                      <a:endParaRPr lang="en-US" sz="19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124320" marR="124320" marT="12432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-2.82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5.65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0.518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308382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(male vs female)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4.32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-8.63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978588"/>
                  </a:ext>
                </a:extLst>
              </a:tr>
              <a:tr h="349245">
                <a:tc>
                  <a:txBody>
                    <a:bodyPr/>
                    <a:lstStyle/>
                    <a:p>
                      <a:pPr fontAlgn="t"/>
                      <a:endParaRPr lang="en-US" sz="1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(3 sets vs 1 set)</a:t>
                      </a:r>
                    </a:p>
                  </a:txBody>
                  <a:tcPr marL="124320" marR="124320" marT="31080" marB="3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-1.30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-4.16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-0.88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0.384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611635"/>
                  </a:ext>
                </a:extLst>
              </a:tr>
              <a:tr h="442485">
                <a:tc>
                  <a:txBody>
                    <a:bodyPr/>
                    <a:lstStyle/>
                    <a:p>
                      <a:pPr fontAlgn="t"/>
                      <a:endParaRPr lang="en-US" sz="1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 Volume</a:t>
                      </a:r>
                    </a:p>
                  </a:txBody>
                  <a:tcPr marL="124320" marR="124320" marT="31080" marB="1243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2.93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-6.61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4.87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-0.30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0.770</a:t>
                      </a:r>
                    </a:p>
                  </a:txBody>
                  <a:tcPr marL="11962" marR="11962" marT="119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9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354</Words>
  <Application>Microsoft Office PowerPoint</Application>
  <PresentationFormat>Custom</PresentationFormat>
  <Paragraphs>183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Sivert Solheim</dc:creator>
  <cp:lastModifiedBy>Sivert Solheim</cp:lastModifiedBy>
  <cp:revision>1</cp:revision>
  <dcterms:created xsi:type="dcterms:W3CDTF">2025-04-28T15:41:57Z</dcterms:created>
  <dcterms:modified xsi:type="dcterms:W3CDTF">2025-04-29T14:41:15Z</dcterms:modified>
</cp:coreProperties>
</file>