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6" r:id="rId4"/>
    <p:sldId id="263" r:id="rId5"/>
    <p:sldId id="262" r:id="rId6"/>
    <p:sldId id="261" r:id="rId7"/>
    <p:sldId id="264" r:id="rId8"/>
    <p:sldId id="258" r:id="rId9"/>
    <p:sldId id="26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200"/>
    <a:srgbClr val="D20000"/>
    <a:srgbClr val="920000"/>
    <a:srgbClr val="F7E9FB"/>
    <a:srgbClr val="C61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3852-5EE9-4E3B-AD86-E3CE4A57B0AE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9F23-1950-4B3B-ABCD-97D11CE75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905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3852-5EE9-4E3B-AD86-E3CE4A57B0AE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9F23-1950-4B3B-ABCD-97D11CE75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098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3852-5EE9-4E3B-AD86-E3CE4A57B0AE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9F23-1950-4B3B-ABCD-97D11CE75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33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3852-5EE9-4E3B-AD86-E3CE4A57B0AE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9F23-1950-4B3B-ABCD-97D11CE75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102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3852-5EE9-4E3B-AD86-E3CE4A57B0AE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9F23-1950-4B3B-ABCD-97D11CE75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42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3852-5EE9-4E3B-AD86-E3CE4A57B0AE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9F23-1950-4B3B-ABCD-97D11CE75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76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3852-5EE9-4E3B-AD86-E3CE4A57B0AE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9F23-1950-4B3B-ABCD-97D11CE75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497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3852-5EE9-4E3B-AD86-E3CE4A57B0AE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9F23-1950-4B3B-ABCD-97D11CE75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5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3852-5EE9-4E3B-AD86-E3CE4A57B0AE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9F23-1950-4B3B-ABCD-97D11CE75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72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3852-5EE9-4E3B-AD86-E3CE4A57B0AE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9F23-1950-4B3B-ABCD-97D11CE75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572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3852-5EE9-4E3B-AD86-E3CE4A57B0AE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9F23-1950-4B3B-ABCD-97D11CE75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64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83852-5EE9-4E3B-AD86-E3CE4A57B0AE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9F23-1950-4B3B-ABCD-97D11CE75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229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192.168.31.90:8080/#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52575" y="1127154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/>
              <a:t>IT</a:t>
            </a:r>
            <a:r>
              <a:rPr lang="ko-KR" altLang="en-US" sz="4000" dirty="0" smtClean="0"/>
              <a:t>에 관심있는 사람이면 누구나 하는 </a:t>
            </a:r>
            <a:r>
              <a:rPr lang="en-US" altLang="ko-KR" sz="4000" dirty="0" smtClean="0"/>
              <a:t>SNS,</a:t>
            </a:r>
            <a:br>
              <a:rPr lang="en-US" altLang="ko-KR" sz="4000" dirty="0" smtClean="0"/>
            </a:br>
            <a:r>
              <a:rPr lang="ko-KR" altLang="en-US" sz="4000" dirty="0"/>
              <a:t/>
            </a:r>
            <a:br>
              <a:rPr lang="ko-KR" altLang="en-US" sz="4000" dirty="0"/>
            </a:br>
            <a:endParaRPr lang="ko-KR" altLang="en-US" sz="4000" dirty="0"/>
          </a:p>
        </p:txBody>
      </p:sp>
      <p:sp>
        <p:nvSpPr>
          <p:cNvPr id="4" name="직사각형 3"/>
          <p:cNvSpPr/>
          <p:nvPr/>
        </p:nvSpPr>
        <p:spPr>
          <a:xfrm>
            <a:off x="2745595" y="3446520"/>
            <a:ext cx="6498867" cy="2652598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ko-KR" altLang="en-US" sz="13800" b="1" cap="none" spc="0" dirty="0" smtClean="0">
                <a:ln w="22225">
                  <a:noFill/>
                  <a:prstDash val="solid"/>
                </a:ln>
                <a:gradFill>
                  <a:gsLst>
                    <a:gs pos="0">
                      <a:srgbClr val="D20000"/>
                    </a:gs>
                    <a:gs pos="33000">
                      <a:srgbClr val="E7E200"/>
                    </a:gs>
                    <a:gs pos="68000">
                      <a:srgbClr val="00B050"/>
                    </a:gs>
                    <a:gs pos="100000">
                      <a:srgbClr val="7030A0"/>
                    </a:gs>
                  </a:gsLst>
                  <a:lin ang="0" scaled="0"/>
                </a:gradFill>
                <a:effectLst>
                  <a:outerShdw blurRad="50800" dist="50800" dir="5400000" algn="ctr" rotWithShape="0">
                    <a:srgbClr val="000000"/>
                  </a:outerShdw>
                  <a:reflection blurRad="215900" stA="55000" endPos="54000" dir="5400000" sy="-100000" algn="bl" rotWithShape="0"/>
                </a:effectLst>
              </a:rPr>
              <a:t>꽃구름</a:t>
            </a:r>
            <a:endParaRPr lang="en-US" altLang="ko-KR" sz="13800" b="1" cap="none" spc="0" dirty="0">
              <a:ln w="22225">
                <a:noFill/>
                <a:prstDash val="solid"/>
              </a:ln>
              <a:gradFill>
                <a:gsLst>
                  <a:gs pos="0">
                    <a:srgbClr val="D20000"/>
                  </a:gs>
                  <a:gs pos="33000">
                    <a:srgbClr val="E7E200"/>
                  </a:gs>
                  <a:gs pos="68000">
                    <a:srgbClr val="00B050"/>
                  </a:gs>
                  <a:gs pos="100000">
                    <a:srgbClr val="7030A0"/>
                  </a:gs>
                </a:gsLst>
                <a:lin ang="0" scaled="0"/>
              </a:gradFill>
              <a:effectLst>
                <a:outerShdw blurRad="50800" dist="50800" dir="5400000" algn="ctr" rotWithShape="0">
                  <a:srgbClr val="000000"/>
                </a:outerShdw>
                <a:reflection blurRad="215900" stA="55000" endPos="54000" dir="5400000" sy="-100000" algn="bl" rotWithShape="0"/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385039" y="5130736"/>
            <a:ext cx="8806961" cy="70338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7000">
                <a:schemeClr val="accent5">
                  <a:lumMod val="60000"/>
                  <a:lumOff val="40000"/>
                </a:schemeClr>
              </a:gs>
              <a:gs pos="46000">
                <a:schemeClr val="accent5">
                  <a:lumMod val="75000"/>
                </a:schemeClr>
              </a:gs>
              <a:gs pos="100000">
                <a:srgbClr val="002060"/>
              </a:gs>
            </a:gsLst>
            <a:lin ang="0" scaled="0"/>
          </a:gradFill>
          <a:ln>
            <a:noFill/>
          </a:ln>
          <a:effectLst>
            <a:outerShdw blurRad="254000" dist="12700" dir="2700000" sx="86000" sy="86000" kx="-800400" algn="b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3600" dirty="0" smtClean="0"/>
              <a:t>Track2. </a:t>
            </a:r>
            <a:r>
              <a:rPr lang="en-US" altLang="ko-KR" sz="3600" dirty="0" smtClean="0"/>
              <a:t>SNS </a:t>
            </a:r>
            <a:r>
              <a:rPr lang="ko-KR" altLang="en-US" sz="3600" dirty="0" smtClean="0"/>
              <a:t>기본 기능 개발</a:t>
            </a:r>
            <a:endParaRPr lang="ko-KR" altLang="en-US" sz="3600" dirty="0"/>
          </a:p>
        </p:txBody>
      </p:sp>
      <p:pic>
        <p:nvPicPr>
          <p:cNvPr id="9" name="Picture 2" descr="보노보노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750" y1="27500" x2="21667" y2="20000"/>
                        <a14:foregroundMark x1="24583" y1="30417" x2="24583" y2="36667"/>
                        <a14:foregroundMark x1="23333" y1="19583" x2="48750" y2="19583"/>
                        <a14:foregroundMark x1="45833" y1="19167" x2="60000" y2="20417"/>
                        <a14:foregroundMark x1="58333" y1="20417" x2="90833" y2="35417"/>
                        <a14:foregroundMark x1="90833" y1="34583" x2="97917" y2="77500"/>
                        <a14:foregroundMark x1="97917" y1="77083" x2="97500" y2="99167"/>
                        <a14:foregroundMark x1="97500" y1="97500" x2="6667" y2="99583"/>
                        <a14:foregroundMark x1="7500" y1="99167" x2="0" y2="62083"/>
                        <a14:foregroundMark x1="0" y1="63750" x2="3333" y2="25417"/>
                        <a14:foregroundMark x1="4167" y1="28333" x2="4167" y2="25833"/>
                        <a14:foregroundMark x1="10833" y1="35000" x2="18333" y2="37917"/>
                        <a14:foregroundMark x1="15000" y1="38333" x2="15000" y2="38333"/>
                        <a14:foregroundMark x1="20833" y1="36667" x2="20833" y2="36667"/>
                        <a14:foregroundMark x1="19167" y1="34583" x2="19167" y2="34583"/>
                        <a14:foregroundMark x1="19167" y1="33750" x2="19167" y2="33750"/>
                        <a14:foregroundMark x1="7083" y1="41667" x2="7083" y2="41667"/>
                        <a14:foregroundMark x1="17500" y1="42917" x2="17500" y2="42917"/>
                        <a14:foregroundMark x1="45417" y1="54167" x2="45417" y2="54167"/>
                        <a14:foregroundMark x1="45417" y1="54167" x2="46667" y2="55000"/>
                        <a14:foregroundMark x1="56667" y1="56667" x2="56667" y2="56667"/>
                        <a14:foregroundMark x1="55417" y1="61250" x2="53750" y2="63750"/>
                        <a14:foregroundMark x1="48750" y1="61667" x2="48750" y2="61667"/>
                        <a14:foregroundMark x1="49167" y1="60000" x2="49167" y2="60000"/>
                        <a14:foregroundMark x1="51250" y1="59167" x2="51250" y2="57083"/>
                        <a14:foregroundMark x1="45417" y1="60417" x2="45417" y2="60417"/>
                        <a14:foregroundMark x1="41250" y1="57500" x2="41250" y2="57500"/>
                        <a14:foregroundMark x1="41250" y1="51667" x2="42500" y2="50833"/>
                        <a14:foregroundMark x1="79167" y1="67500" x2="79167" y2="67500"/>
                        <a14:foregroundMark x1="71667" y1="75000" x2="71667" y2="75000"/>
                        <a14:foregroundMark x1="79167" y1="77083" x2="82083" y2="77083"/>
                        <a14:foregroundMark x1="83333" y1="75833" x2="81667" y2="75417"/>
                        <a14:foregroundMark x1="75000" y1="75000" x2="72500" y2="76667"/>
                        <a14:foregroundMark x1="66667" y1="84583" x2="66667" y2="84583"/>
                        <a14:foregroundMark x1="73750" y1="80833" x2="73750" y2="80833"/>
                        <a14:foregroundMark x1="62917" y1="95833" x2="62917" y2="95833"/>
                        <a14:foregroundMark x1="35417" y1="93333" x2="33333" y2="93333"/>
                        <a14:foregroundMark x1="17917" y1="89167" x2="17917" y2="89167"/>
                        <a14:foregroundMark x1="14583" y1="79167" x2="15833" y2="77917"/>
                        <a14:foregroundMark x1="24167" y1="75000" x2="24167" y2="75000"/>
                        <a14:foregroundMark x1="22083" y1="83750" x2="22083" y2="83750"/>
                        <a14:foregroundMark x1="26667" y1="85833" x2="26667" y2="85833"/>
                        <a14:foregroundMark x1="39583" y1="87917" x2="44583" y2="87917"/>
                        <a14:foregroundMark x1="56250" y1="88333" x2="56250" y2="88333"/>
                        <a14:foregroundMark x1="76250" y1="92917" x2="76250" y2="92917"/>
                        <a14:foregroundMark x1="77500" y1="95833" x2="82500" y2="94583"/>
                        <a14:foregroundMark x1="92917" y1="82500" x2="92917" y2="82500"/>
                        <a14:foregroundMark x1="90833" y1="78333" x2="90833" y2="78333"/>
                        <a14:foregroundMark x1="93333" y1="90417" x2="93333" y2="90417"/>
                        <a14:foregroundMark x1="87917" y1="88750" x2="87917" y2="88750"/>
                        <a14:foregroundMark x1="14167" y1="90833" x2="14167" y2="90833"/>
                        <a14:foregroundMark x1="9167" y1="84583" x2="9167" y2="84583"/>
                        <a14:foregroundMark x1="9167" y1="84583" x2="9583" y2="85833"/>
                        <a14:foregroundMark x1="11667" y1="90000" x2="11667" y2="90000"/>
                        <a14:foregroundMark x1="17500" y1="82500" x2="17500" y2="82500"/>
                        <a14:foregroundMark x1="20000" y1="75417" x2="20000" y2="75417"/>
                        <a14:foregroundMark x1="8333" y1="70000" x2="8333" y2="70000"/>
                        <a14:foregroundMark x1="11667" y1="68333" x2="11667" y2="68333"/>
                        <a14:foregroundMark x1="5833" y1="65833" x2="5833" y2="65833"/>
                        <a14:foregroundMark x1="12917" y1="58333" x2="12917" y2="58333"/>
                        <a14:foregroundMark x1="10833" y1="39167" x2="10833" y2="39167"/>
                        <a14:foregroundMark x1="24167" y1="86667" x2="26250" y2="90000"/>
                        <a14:foregroundMark x1="32500" y1="93750" x2="32500" y2="93750"/>
                        <a14:foregroundMark x1="47500" y1="87917" x2="47500" y2="87917"/>
                        <a14:foregroundMark x1="52083" y1="91667" x2="52083" y2="91667"/>
                        <a14:foregroundMark x1="58750" y1="94167" x2="58750" y2="94167"/>
                        <a14:foregroundMark x1="42917" y1="95000" x2="42917" y2="95000"/>
                        <a14:foregroundMark x1="21667" y1="96250" x2="21667" y2="96250"/>
                        <a14:foregroundMark x1="18750" y1="92083" x2="18750" y2="92083"/>
                        <a14:foregroundMark x1="25000" y1="77083" x2="25000" y2="77083"/>
                        <a14:foregroundMark x1="50000" y1="50000" x2="50000" y2="50000"/>
                        <a14:foregroundMark x1="58750" y1="51667" x2="58750" y2="51667"/>
                        <a14:foregroundMark x1="63333" y1="74167" x2="63333" y2="74167"/>
                        <a14:foregroundMark x1="65000" y1="50000" x2="65000" y2="50000"/>
                        <a14:foregroundMark x1="54583" y1="55417" x2="54583" y2="55417"/>
                        <a14:foregroundMark x1="61667" y1="57083" x2="61667" y2="57083"/>
                        <a14:foregroundMark x1="60417" y1="54167" x2="60417" y2="54167"/>
                        <a14:foregroundMark x1="43333" y1="55833" x2="43333" y2="55833"/>
                        <a14:foregroundMark x1="48333" y1="63750" x2="48333" y2="63750"/>
                        <a14:foregroundMark x1="50417" y1="65000" x2="50417" y2="65000"/>
                        <a14:backgroundMark x1="45833" y1="8750" x2="45833" y2="8750"/>
                        <a14:backgroundMark x1="53750" y1="10833" x2="53750" y2="10833"/>
                        <a14:backgroundMark x1="60833" y1="13750" x2="60833" y2="13750"/>
                        <a14:backgroundMark x1="70000" y1="16667" x2="72083" y2="17083"/>
                        <a14:backgroundMark x1="77083" y1="20417" x2="77083" y2="20417"/>
                        <a14:backgroundMark x1="80000" y1="20417" x2="80000" y2="20417"/>
                        <a14:backgroundMark x1="81667" y1="15833" x2="81667" y2="15833"/>
                        <a14:backgroundMark x1="56667" y1="5417" x2="56667" y2="5417"/>
                        <a14:backgroundMark x1="47500" y1="3750" x2="47500" y2="3750"/>
                        <a14:backgroundMark x1="44583" y1="13750" x2="44583" y2="13750"/>
                        <a14:backgroundMark x1="50833" y1="13750" x2="50833" y2="13750"/>
                        <a14:backgroundMark x1="60833" y1="17083" x2="60833" y2="17083"/>
                        <a14:backgroundMark x1="68750" y1="10833" x2="68750" y2="10833"/>
                        <a14:backgroundMark x1="71250" y1="9167" x2="71250" y2="9167"/>
                        <a14:backgroundMark x1="70000" y1="7917" x2="71667" y2="7917"/>
                        <a14:backgroundMark x1="77083" y1="10417" x2="77083" y2="10417"/>
                        <a14:backgroundMark x1="77083" y1="16250" x2="77083" y2="16250"/>
                        <a14:backgroundMark x1="62917" y1="11667" x2="62917" y2="11667"/>
                        <a14:backgroundMark x1="57917" y1="9583" x2="57917" y2="9583"/>
                        <a14:backgroundMark x1="60417" y1="5833" x2="60417" y2="5833"/>
                        <a14:backgroundMark x1="45417" y1="8750" x2="47500" y2="8750"/>
                        <a14:backgroundMark x1="49583" y1="7500" x2="49583" y2="7500"/>
                        <a14:backgroundMark x1="50417" y1="6667" x2="50417" y2="6667"/>
                        <a14:backgroundMark x1="50417" y1="6250" x2="50417" y2="6250"/>
                        <a14:backgroundMark x1="55000" y1="6250" x2="52083" y2="7500"/>
                        <a14:backgroundMark x1="44583" y1="12917" x2="44583" y2="12917"/>
                        <a14:backgroundMark x1="47083" y1="14167" x2="57500" y2="15833"/>
                        <a14:backgroundMark x1="60417" y1="15833" x2="60417" y2="15833"/>
                        <a14:backgroundMark x1="61667" y1="15833" x2="62500" y2="17083"/>
                        <a14:backgroundMark x1="67083" y1="17500" x2="72500" y2="20417"/>
                        <a14:backgroundMark x1="73333" y1="20417" x2="73333" y2="20417"/>
                        <a14:backgroundMark x1="65833" y1="17083" x2="65833" y2="17083"/>
                        <a14:backgroundMark x1="70833" y1="16667" x2="70833" y2="16667"/>
                        <a14:backgroundMark x1="72500" y1="14583" x2="74167" y2="15833"/>
                        <a14:backgroundMark x1="75833" y1="16250" x2="77500" y2="20417"/>
                        <a14:backgroundMark x1="77500" y1="20417" x2="80000" y2="22500"/>
                        <a14:backgroundMark x1="82083" y1="22500" x2="82083" y2="22500"/>
                        <a14:backgroundMark x1="82500" y1="20417" x2="72500" y2="19583"/>
                        <a14:backgroundMark x1="61250" y1="18333" x2="61250" y2="18333"/>
                        <a14:backgroundMark x1="65000" y1="19167" x2="65000" y2="19167"/>
                        <a14:backgroundMark x1="65000" y1="19167" x2="66667" y2="19167"/>
                        <a14:backgroundMark x1="69167" y1="13750" x2="65417" y2="13333"/>
                        <a14:backgroundMark x1="59167" y1="13333" x2="57083" y2="13750"/>
                        <a14:backgroundMark x1="55833" y1="13750" x2="55833" y2="13750"/>
                        <a14:backgroundMark x1="56250" y1="13333" x2="56250" y2="13333"/>
                        <a14:backgroundMark x1="54167" y1="8333" x2="51667" y2="8750"/>
                        <a14:backgroundMark x1="46250" y1="10833" x2="46250" y2="10833"/>
                        <a14:backgroundMark x1="46250" y1="11250" x2="52083" y2="12083"/>
                        <a14:backgroundMark x1="57500" y1="11250" x2="57500" y2="11250"/>
                        <a14:backgroundMark x1="60000" y1="10417" x2="60000" y2="10417"/>
                        <a14:backgroundMark x1="63333" y1="10833" x2="57500" y2="15417"/>
                        <a14:backgroundMark x1="47500" y1="15000" x2="50833" y2="15833"/>
                        <a14:backgroundMark x1="56667" y1="16250" x2="59167" y2="17500"/>
                        <a14:backgroundMark x1="59583" y1="17500" x2="59583" y2="17500"/>
                        <a14:backgroundMark x1="43333" y1="13333" x2="46667" y2="13333"/>
                        <a14:backgroundMark x1="58333" y1="12917" x2="62917" y2="12917"/>
                        <a14:backgroundMark x1="67500" y1="12917" x2="70000" y2="12917"/>
                        <a14:backgroundMark x1="72500" y1="11667" x2="72917" y2="13333"/>
                        <a14:backgroundMark x1="72083" y1="12500" x2="73333" y2="11667"/>
                        <a14:backgroundMark x1="74583" y1="10833" x2="74583" y2="10833"/>
                        <a14:backgroundMark x1="76250" y1="12083" x2="78333" y2="14583"/>
                        <a14:backgroundMark x1="81250" y1="14583" x2="83333" y2="17917"/>
                        <a14:backgroundMark x1="82917" y1="17917" x2="82917" y2="19167"/>
                        <a14:backgroundMark x1="75833" y1="20000" x2="75833" y2="20000"/>
                        <a14:backgroundMark x1="78333" y1="24583" x2="78333" y2="24583"/>
                        <a14:backgroundMark x1="80417" y1="16667" x2="80417" y2="16667"/>
                        <a14:backgroundMark x1="80417" y1="16667" x2="80417" y2="16667"/>
                        <a14:backgroundMark x1="79583" y1="18333" x2="77917" y2="20000"/>
                        <a14:backgroundMark x1="76250" y1="20417" x2="76250" y2="20417"/>
                        <a14:backgroundMark x1="72500" y1="20833" x2="70000" y2="20833"/>
                        <a14:backgroundMark x1="68333" y1="20417" x2="68333" y2="20417"/>
                        <a14:backgroundMark x1="67500" y1="20000" x2="67500" y2="20000"/>
                        <a14:backgroundMark x1="46667" y1="2917" x2="46667" y2="2917"/>
                        <a14:backgroundMark x1="49167" y1="7083" x2="49167" y2="7083"/>
                        <a14:backgroundMark x1="50833" y1="5417" x2="50833" y2="5417"/>
                        <a14:backgroundMark x1="51250" y1="4167" x2="51250" y2="4167"/>
                        <a14:backgroundMark x1="55833" y1="5417" x2="57500" y2="7083"/>
                        <a14:backgroundMark x1="58333" y1="7083" x2="58333" y2="7083"/>
                        <a14:backgroundMark x1="49583" y1="11250" x2="49583" y2="11250"/>
                        <a14:backgroundMark x1="55000" y1="12083" x2="55000" y2="12083"/>
                        <a14:backgroundMark x1="55833" y1="10833" x2="51250" y2="10833"/>
                        <a14:backgroundMark x1="45417" y1="10833" x2="45417" y2="10833"/>
                        <a14:backgroundMark x1="51667" y1="11667" x2="51667" y2="11667"/>
                        <a14:backgroundMark x1="52083" y1="12917" x2="52083" y2="12917"/>
                        <a14:backgroundMark x1="53750" y1="14583" x2="53750" y2="14583"/>
                        <a14:backgroundMark x1="43750" y1="13333" x2="43750" y2="13333"/>
                        <a14:backgroundMark x1="45833" y1="14167" x2="45833" y2="14167"/>
                        <a14:backgroundMark x1="48333" y1="14583" x2="48333" y2="14583"/>
                        <a14:backgroundMark x1="52917" y1="15000" x2="57917" y2="15417"/>
                        <a14:backgroundMark x1="60833" y1="15417" x2="60833" y2="15417"/>
                        <a14:backgroundMark x1="62500" y1="15417" x2="64167" y2="16250"/>
                        <a14:backgroundMark x1="67917" y1="16250" x2="77083" y2="17917"/>
                        <a14:backgroundMark x1="79583" y1="17500" x2="79583" y2="17500"/>
                        <a14:backgroundMark x1="81250" y1="17917" x2="81250" y2="17917"/>
                        <a14:backgroundMark x1="75833" y1="20000" x2="75833" y2="20000"/>
                        <a14:backgroundMark x1="72917" y1="20000" x2="75000" y2="22917"/>
                        <a14:backgroundMark x1="76667" y1="22917" x2="76667" y2="22917"/>
                        <a14:backgroundMark x1="78750" y1="22083" x2="78750" y2="22083"/>
                        <a14:backgroundMark x1="65833" y1="18750" x2="65833" y2="18750"/>
                        <a14:backgroundMark x1="55417" y1="14167" x2="53333" y2="13750"/>
                        <a14:backgroundMark x1="53333" y1="11667" x2="46667" y2="10000"/>
                        <a14:backgroundMark x1="44167" y1="7917" x2="47083" y2="7083"/>
                        <a14:backgroundMark x1="49583" y1="5833" x2="49583" y2="5833"/>
                        <a14:backgroundMark x1="49583" y1="5000" x2="49583" y2="5000"/>
                        <a14:backgroundMark x1="50000" y1="7083" x2="52083" y2="9583"/>
                        <a14:backgroundMark x1="52917" y1="9583" x2="52917" y2="10833"/>
                        <a14:backgroundMark x1="52083" y1="10833" x2="52083" y2="10833"/>
                        <a14:backgroundMark x1="52083" y1="8333" x2="47917" y2="8333"/>
                        <a14:backgroundMark x1="47500" y1="8333" x2="47500" y2="8333"/>
                        <a14:backgroundMark x1="47083" y1="8750" x2="47083" y2="10833"/>
                        <a14:backgroundMark x1="46250" y1="10833" x2="48333" y2="11250"/>
                        <a14:backgroundMark x1="51250" y1="11250" x2="55833" y2="12500"/>
                        <a14:backgroundMark x1="57083" y1="11250" x2="55000" y2="8333"/>
                        <a14:backgroundMark x1="55000" y1="3750" x2="55000" y2="3750"/>
                        <a14:backgroundMark x1="58750" y1="5833" x2="60833" y2="9583"/>
                        <a14:backgroundMark x1="60833" y1="10417" x2="63333" y2="14583"/>
                        <a14:backgroundMark x1="67917" y1="14167" x2="70000" y2="15000"/>
                        <a14:backgroundMark x1="70833" y1="14583" x2="75833" y2="16250"/>
                        <a14:backgroundMark x1="78333" y1="15417" x2="78333" y2="15417"/>
                        <a14:backgroundMark x1="60000" y1="17083" x2="61250" y2="17500"/>
                        <a14:backgroundMark x1="63333" y1="19583" x2="65000" y2="20000"/>
                        <a14:backgroundMark x1="65000" y1="19167" x2="65000" y2="19167"/>
                        <a14:backgroundMark x1="66667" y1="20833" x2="68750" y2="21667"/>
                        <a14:backgroundMark x1="69583" y1="21667" x2="69583" y2="21667"/>
                        <a14:backgroundMark x1="69583" y1="21667" x2="69583" y2="21667"/>
                        <a14:backgroundMark x1="70833" y1="21667" x2="73333" y2="22917"/>
                        <a14:backgroundMark x1="74583" y1="22917" x2="74583" y2="22917"/>
                        <a14:backgroundMark x1="77083" y1="22917" x2="77083" y2="22917"/>
                        <a14:backgroundMark x1="78333" y1="23333" x2="78333" y2="23333"/>
                        <a14:backgroundMark x1="78750" y1="24583" x2="78750" y2="24583"/>
                        <a14:backgroundMark x1="75417" y1="23333" x2="72083" y2="23333"/>
                        <a14:backgroundMark x1="68750" y1="22083" x2="65417" y2="21250"/>
                        <a14:backgroundMark x1="62083" y1="19583" x2="60000" y2="19167"/>
                        <a14:backgroundMark x1="57500" y1="18333" x2="56250" y2="18333"/>
                        <a14:backgroundMark x1="55833" y1="17083" x2="57917" y2="19167"/>
                        <a14:backgroundMark x1="61250" y1="19167" x2="65000" y2="20417"/>
                        <a14:backgroundMark x1="69583" y1="22083" x2="73750" y2="23750"/>
                        <a14:backgroundMark x1="74167" y1="23750" x2="77500" y2="25833"/>
                        <a14:backgroundMark x1="78333" y1="25833" x2="78333" y2="25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317" y="3813117"/>
            <a:ext cx="2286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73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649" y="1688070"/>
            <a:ext cx="3003722" cy="504598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691" y="189170"/>
            <a:ext cx="3137785" cy="504598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01" y="853650"/>
            <a:ext cx="3106745" cy="5045988"/>
          </a:xfrm>
          <a:prstGeom prst="rect">
            <a:avLst/>
          </a:prstGeom>
        </p:spPr>
      </p:pic>
      <p:sp>
        <p:nvSpPr>
          <p:cNvPr id="2" name="오른쪽 화살표 1"/>
          <p:cNvSpPr/>
          <p:nvPr/>
        </p:nvSpPr>
        <p:spPr>
          <a:xfrm rot="20725136">
            <a:off x="3854711" y="2029869"/>
            <a:ext cx="1280314" cy="529665"/>
          </a:xfrm>
          <a:prstGeom prst="rightArrow">
            <a:avLst/>
          </a:prstGeom>
          <a:solidFill>
            <a:srgbClr val="C6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rot="250525">
            <a:off x="3980288" y="5025256"/>
            <a:ext cx="4779045" cy="529665"/>
          </a:xfrm>
          <a:prstGeom prst="rightArrow">
            <a:avLst/>
          </a:prstGeom>
          <a:solidFill>
            <a:srgbClr val="C6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290146" y="189170"/>
            <a:ext cx="2294792" cy="769192"/>
          </a:xfrm>
          <a:prstGeom prst="wedgeRoundRectCallout">
            <a:avLst>
              <a:gd name="adj1" fmla="val -13170"/>
              <a:gd name="adj2" fmla="val 73931"/>
              <a:gd name="adj3" fmla="val 1666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회원가입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20723578">
            <a:off x="3821128" y="2172618"/>
            <a:ext cx="133678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bg1"/>
                </a:solidFill>
              </a:rPr>
              <a:t>회원가입 오류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232433">
            <a:off x="4918882" y="5143894"/>
            <a:ext cx="290185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bg1"/>
                </a:solidFill>
              </a:rPr>
              <a:t>회원가입 성공 및 </a:t>
            </a:r>
            <a:r>
              <a:rPr lang="ko-KR" altLang="en-US" sz="1300" dirty="0" err="1" smtClean="0">
                <a:solidFill>
                  <a:schemeClr val="bg1"/>
                </a:solidFill>
              </a:rPr>
              <a:t>인증메일</a:t>
            </a:r>
            <a:r>
              <a:rPr lang="ko-KR" altLang="en-US" sz="1300" dirty="0" smtClean="0">
                <a:solidFill>
                  <a:schemeClr val="bg1"/>
                </a:solidFill>
              </a:rPr>
              <a:t> 발송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106" y="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06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043" y="1160585"/>
            <a:ext cx="3138539" cy="5047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703" y="1160585"/>
            <a:ext cx="3203816" cy="5047200"/>
          </a:xfrm>
          <a:prstGeom prst="rect">
            <a:avLst/>
          </a:prstGeom>
        </p:spPr>
      </p:pic>
      <p:sp>
        <p:nvSpPr>
          <p:cNvPr id="13" name="모서리가 둥근 사각형 설명선 12"/>
          <p:cNvSpPr/>
          <p:nvPr/>
        </p:nvSpPr>
        <p:spPr>
          <a:xfrm>
            <a:off x="290146" y="189170"/>
            <a:ext cx="2294792" cy="769192"/>
          </a:xfrm>
          <a:prstGeom prst="wedgeRoundRectCallout">
            <a:avLst>
              <a:gd name="adj1" fmla="val -13170"/>
              <a:gd name="adj2" fmla="val 73931"/>
              <a:gd name="adj3" fmla="val 1666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로그인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5265032" y="3084946"/>
            <a:ext cx="1280314" cy="529665"/>
          </a:xfrm>
          <a:prstGeom prst="rightArrow">
            <a:avLst/>
          </a:prstGeom>
          <a:solidFill>
            <a:srgbClr val="C6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rot="21598442">
            <a:off x="5196281" y="3227695"/>
            <a:ext cx="133678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 smtClean="0">
                <a:solidFill>
                  <a:schemeClr val="bg1"/>
                </a:solidFill>
              </a:rPr>
              <a:t>로그인 오류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58441" y="1949631"/>
            <a:ext cx="34307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이메일 입력 값이 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형식에 맞지 않을 경우</a:t>
            </a:r>
            <a:endParaRPr lang="en-US" altLang="ko-KR" dirty="0" smtClean="0"/>
          </a:p>
          <a:p>
            <a:r>
              <a:rPr lang="ko-KR" altLang="en-US" dirty="0" smtClean="0"/>
              <a:t>비밀번호 입력 값이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기준에 맞지 않을 경우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782" y="3798277"/>
            <a:ext cx="2238039" cy="287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01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사각형 설명선 12"/>
          <p:cNvSpPr/>
          <p:nvPr/>
        </p:nvSpPr>
        <p:spPr>
          <a:xfrm>
            <a:off x="738553" y="787047"/>
            <a:ext cx="2294792" cy="769192"/>
          </a:xfrm>
          <a:prstGeom prst="wedgeRoundRectCallout">
            <a:avLst>
              <a:gd name="adj1" fmla="val -13170"/>
              <a:gd name="adj2" fmla="val 73931"/>
              <a:gd name="adj3" fmla="val 1666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메인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9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93" y="1885217"/>
            <a:ext cx="4762500" cy="26860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032" y="3792744"/>
            <a:ext cx="4762500" cy="2686050"/>
          </a:xfrm>
          <a:prstGeom prst="rect">
            <a:avLst/>
          </a:prstGeom>
        </p:spPr>
      </p:pic>
      <p:sp>
        <p:nvSpPr>
          <p:cNvPr id="11" name="모서리가 둥근 사각형 설명선 10"/>
          <p:cNvSpPr/>
          <p:nvPr/>
        </p:nvSpPr>
        <p:spPr>
          <a:xfrm>
            <a:off x="9041282" y="2412292"/>
            <a:ext cx="2294792" cy="769192"/>
          </a:xfrm>
          <a:prstGeom prst="wedgeRoundRectCallout">
            <a:avLst>
              <a:gd name="adj1" fmla="val -26580"/>
              <a:gd name="adj2" fmla="val 80789"/>
              <a:gd name="adj3" fmla="val 1666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알림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10383715" y="6013941"/>
            <a:ext cx="826477" cy="23739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779569" y="4900245"/>
            <a:ext cx="38892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IT</a:t>
            </a:r>
            <a:r>
              <a:rPr lang="ko-KR" altLang="en-US" dirty="0" smtClean="0"/>
              <a:t>분야 </a:t>
            </a:r>
            <a:r>
              <a:rPr lang="ko-KR" altLang="en-US" dirty="0" err="1" smtClean="0"/>
              <a:t>최신기사를</a:t>
            </a:r>
            <a:r>
              <a:rPr lang="ko-KR" altLang="en-US" dirty="0" smtClean="0"/>
              <a:t> 가져옵니다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출근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점심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퇴근에 맞춰서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7AM, 11AM, 6PM</a:t>
            </a:r>
            <a:r>
              <a:rPr lang="ko-KR" altLang="en-US" dirty="0" smtClean="0"/>
              <a:t>을 주기로 합니다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505624" y="707503"/>
            <a:ext cx="35942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내 글에 달린 댓글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내 글이 받은 좋아요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내 친구가 새로 올린 글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내가 받은 </a:t>
            </a:r>
            <a:r>
              <a:rPr lang="ko-KR" altLang="en-US" dirty="0" err="1" smtClean="0"/>
              <a:t>팔로우</a:t>
            </a:r>
            <a:r>
              <a:rPr lang="ko-KR" altLang="en-US" dirty="0" smtClean="0"/>
              <a:t> 요청 등에</a:t>
            </a:r>
            <a:r>
              <a:rPr lang="en-US" altLang="ko-KR" dirty="0"/>
              <a:t> </a:t>
            </a:r>
            <a:r>
              <a:rPr lang="ko-KR" altLang="en-US" dirty="0" smtClean="0"/>
              <a:t>대한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알림을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켜고 끌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320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034" y="1759000"/>
            <a:ext cx="4762500" cy="26765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274" y="545446"/>
            <a:ext cx="4762500" cy="26765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501" y="3960406"/>
            <a:ext cx="4762500" cy="2676525"/>
          </a:xfrm>
          <a:prstGeom prst="rect">
            <a:avLst/>
          </a:prstGeom>
        </p:spPr>
      </p:pic>
      <p:sp>
        <p:nvSpPr>
          <p:cNvPr id="5" name="모서리가 둥근 사각형 설명선 4"/>
          <p:cNvSpPr/>
          <p:nvPr/>
        </p:nvSpPr>
        <p:spPr>
          <a:xfrm>
            <a:off x="509147" y="452940"/>
            <a:ext cx="2294792" cy="769192"/>
          </a:xfrm>
          <a:prstGeom prst="wedgeRoundRectCallout">
            <a:avLst>
              <a:gd name="adj1" fmla="val -13170"/>
              <a:gd name="adj2" fmla="val 73931"/>
              <a:gd name="adj3" fmla="val 1666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유저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5541403" y="689510"/>
            <a:ext cx="1280314" cy="529665"/>
          </a:xfrm>
          <a:prstGeom prst="rightArrow">
            <a:avLst/>
          </a:prstGeom>
          <a:solidFill>
            <a:srgbClr val="C6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 rot="21598442">
            <a:off x="5472652" y="832259"/>
            <a:ext cx="133678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 smtClean="0">
                <a:solidFill>
                  <a:schemeClr val="bg1"/>
                </a:solidFill>
              </a:rPr>
              <a:t>타인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79569" y="4900245"/>
            <a:ext cx="37208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명함은 최대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개까지 만들 수 있고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그 중에 사람들에게 보여질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대표 명함을 선택합니다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2762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056" y="611368"/>
            <a:ext cx="4762500" cy="26765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77" y="3925032"/>
            <a:ext cx="4762500" cy="26765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77" y="630176"/>
            <a:ext cx="4762500" cy="2676525"/>
          </a:xfrm>
          <a:prstGeom prst="rect">
            <a:avLst/>
          </a:prstGeom>
        </p:spPr>
      </p:pic>
      <p:sp>
        <p:nvSpPr>
          <p:cNvPr id="13" name="모서리가 둥근 사각형 설명선 12"/>
          <p:cNvSpPr/>
          <p:nvPr/>
        </p:nvSpPr>
        <p:spPr>
          <a:xfrm>
            <a:off x="9433339" y="5508517"/>
            <a:ext cx="2294792" cy="769192"/>
          </a:xfrm>
          <a:prstGeom prst="wedgeRoundRectCallout">
            <a:avLst>
              <a:gd name="adj1" fmla="val 3688"/>
              <a:gd name="adj2" fmla="val -82668"/>
              <a:gd name="adj3" fmla="val 1666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포트폴리오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2875085" y="2444262"/>
            <a:ext cx="17584" cy="148077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5222631" y="931985"/>
            <a:ext cx="103242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46664" y="3324867"/>
            <a:ext cx="3199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 외에 더 넣고 싶은 항목은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사용자가</a:t>
            </a:r>
            <a:r>
              <a:rPr lang="en-US" altLang="ko-KR" dirty="0"/>
              <a:t> </a:t>
            </a:r>
            <a:r>
              <a:rPr lang="ko-KR" altLang="en-US" dirty="0" smtClean="0"/>
              <a:t>추가할 수 있습니다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1423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251" y="1159545"/>
            <a:ext cx="3012465" cy="4184804"/>
          </a:xfrm>
          <a:prstGeom prst="rect">
            <a:avLst/>
          </a:prstGeom>
        </p:spPr>
      </p:pic>
      <p:sp>
        <p:nvSpPr>
          <p:cNvPr id="5" name="모서리가 둥근 사각형 설명선 4"/>
          <p:cNvSpPr/>
          <p:nvPr/>
        </p:nvSpPr>
        <p:spPr>
          <a:xfrm>
            <a:off x="509147" y="452940"/>
            <a:ext cx="2294792" cy="769192"/>
          </a:xfrm>
          <a:prstGeom prst="wedgeRoundRectCallout">
            <a:avLst>
              <a:gd name="adj1" fmla="val -13170"/>
              <a:gd name="adj2" fmla="val 73931"/>
              <a:gd name="adj3" fmla="val 1666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계정 설정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30240" y="2081516"/>
            <a:ext cx="2969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다른 사람들에게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보여주고 싶은 항목만</a:t>
            </a:r>
            <a:r>
              <a:rPr lang="en-US" altLang="ko-KR" dirty="0"/>
              <a:t> </a:t>
            </a:r>
            <a:r>
              <a:rPr lang="ko-KR" altLang="en-US" dirty="0" smtClean="0"/>
              <a:t>체크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endCxn id="6" idx="1"/>
          </p:cNvCxnSpPr>
          <p:nvPr/>
        </p:nvCxnSpPr>
        <p:spPr>
          <a:xfrm>
            <a:off x="6787662" y="2404681"/>
            <a:ext cx="342578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592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361" y="1810800"/>
            <a:ext cx="3086993" cy="50472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010" y="0"/>
            <a:ext cx="3100328" cy="50472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22" y="1134207"/>
            <a:ext cx="3200338" cy="5047200"/>
          </a:xfrm>
          <a:prstGeom prst="rect">
            <a:avLst/>
          </a:prstGeom>
        </p:spPr>
      </p:pic>
      <p:sp>
        <p:nvSpPr>
          <p:cNvPr id="13" name="모서리가 둥근 사각형 설명선 12"/>
          <p:cNvSpPr/>
          <p:nvPr/>
        </p:nvSpPr>
        <p:spPr>
          <a:xfrm>
            <a:off x="290146" y="189170"/>
            <a:ext cx="2294792" cy="769192"/>
          </a:xfrm>
          <a:prstGeom prst="wedgeRoundRectCallout">
            <a:avLst>
              <a:gd name="adj1" fmla="val -13170"/>
              <a:gd name="adj2" fmla="val 73931"/>
              <a:gd name="adj3" fmla="val 1666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비밀번호 변경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오른쪽 화살표 13"/>
          <p:cNvSpPr/>
          <p:nvPr/>
        </p:nvSpPr>
        <p:spPr>
          <a:xfrm rot="20725136">
            <a:off x="3848140" y="1978517"/>
            <a:ext cx="1688275" cy="529665"/>
          </a:xfrm>
          <a:prstGeom prst="rightArrow">
            <a:avLst/>
          </a:prstGeom>
          <a:solidFill>
            <a:srgbClr val="C6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 rot="250525">
            <a:off x="3980288" y="5025256"/>
            <a:ext cx="4779045" cy="529665"/>
          </a:xfrm>
          <a:prstGeom prst="rightArrow">
            <a:avLst/>
          </a:prstGeom>
          <a:solidFill>
            <a:srgbClr val="C6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rot="20723578">
            <a:off x="3815591" y="2129419"/>
            <a:ext cx="167938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>
                <a:solidFill>
                  <a:schemeClr val="bg1"/>
                </a:solidFill>
              </a:rPr>
              <a:t>비밀번호 변경 </a:t>
            </a:r>
            <a:r>
              <a:rPr lang="ko-KR" altLang="en-US" sz="1300" dirty="0" smtClean="0">
                <a:solidFill>
                  <a:schemeClr val="bg1"/>
                </a:solidFill>
              </a:rPr>
              <a:t>오류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232433">
            <a:off x="5360777" y="5143894"/>
            <a:ext cx="184645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>
                <a:solidFill>
                  <a:schemeClr val="bg1"/>
                </a:solidFill>
              </a:rPr>
              <a:t>비밀번호 변경 성공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4074">
            <a:off x="3757362" y="293634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52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형 설명선 2"/>
          <p:cNvSpPr/>
          <p:nvPr/>
        </p:nvSpPr>
        <p:spPr>
          <a:xfrm>
            <a:off x="1862504" y="312859"/>
            <a:ext cx="8466992" cy="4062047"/>
          </a:xfrm>
          <a:prstGeom prst="wedgeEllipse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hlinkClick r:id="rId2"/>
              </a:rPr>
              <a:t>http://192.168.31.90:8080/#/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38" y="4374906"/>
            <a:ext cx="22288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98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149</Words>
  <Application>Microsoft Office PowerPoint</Application>
  <PresentationFormat>와이드스크린</PresentationFormat>
  <Paragraphs>27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IT에 관심있는 사람이면 누구나 하는 SNS,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multicampus</cp:lastModifiedBy>
  <cp:revision>13</cp:revision>
  <dcterms:created xsi:type="dcterms:W3CDTF">2020-01-14T02:22:22Z</dcterms:created>
  <dcterms:modified xsi:type="dcterms:W3CDTF">2020-01-21T02:43:20Z</dcterms:modified>
</cp:coreProperties>
</file>