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67" r:id="rId4"/>
    <p:sldId id="270" r:id="rId5"/>
    <p:sldId id="257" r:id="rId6"/>
    <p:sldId id="265" r:id="rId7"/>
    <p:sldId id="271" r:id="rId8"/>
    <p:sldId id="272" r:id="rId9"/>
    <p:sldId id="260" r:id="rId10"/>
    <p:sldId id="269" r:id="rId11"/>
    <p:sldId id="264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재성" initials="최" lastIdx="3" clrIdx="0">
    <p:extLst>
      <p:ext uri="{19B8F6BF-5375-455C-9EA6-DF929625EA0E}">
        <p15:presenceInfo xmlns:p15="http://schemas.microsoft.com/office/powerpoint/2012/main" userId="dd30ccd77772b8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00:06:45.875" idx="3">
    <p:pos x="10" y="10"/>
    <p:text>개인 정보 관리 위주로 작성함.
대출 내역 있으면 탈퇴 불가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00:06:45.875" idx="3">
    <p:pos x="10" y="10"/>
    <p:text>개인 정보 관리 위주로 작성함.
대출 내역 있으면 탈퇴 불가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00:06:45.875" idx="3">
    <p:pos x="10" y="10"/>
    <p:text>개인 정보 관리 위주로 작성함.
대출 내역 있으면 탈퇴 불가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00:06:45.875" idx="3">
    <p:pos x="10" y="10"/>
    <p:text>개인 정보 관리 위주로 작성함.
대출 내역 있으면 탈퇴 불가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00:06:45.875" idx="3">
    <p:pos x="10" y="10"/>
    <p:text>개인 정보 관리 위주로 작성함.
대출 내역 있으면 탈퇴 불가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00:06:45.875" idx="3">
    <p:pos x="10" y="10"/>
    <p:text>개인 정보 관리 위주로 작성함.
대출 내역 있으면 탈퇴 불가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00:06:45.875" idx="3">
    <p:pos x="10" y="10"/>
    <p:text>개인 정보 관리 위주로 작성함.
대출 내역 있으면 탈퇴 불가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61C95-8162-4CD1-BFB0-6E647F22D2F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7C102-0F6B-47E8-AA75-183A1B4CA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37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9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7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6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0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46E-9B24-41D2-B041-DE83D530189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2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F46E-9B24-41D2-B041-DE83D530189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FA15-EEC0-4E16-B4A2-B38E0165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84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 smtClean="0"/>
              <a:t>도서대여내역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1645" y="2487705"/>
            <a:ext cx="33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현재 대여 내역 조회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지난 대여 내역 조회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연체 내역 조회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연체 </a:t>
            </a:r>
            <a:r>
              <a:rPr lang="ko-KR" altLang="en-US" dirty="0" err="1" smtClean="0"/>
              <a:t>패널치</a:t>
            </a:r>
            <a:r>
              <a:rPr lang="ko-KR" altLang="en-US" dirty="0" smtClean="0"/>
              <a:t> 규정 조회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61645" y="546571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번호 입력 </a:t>
            </a:r>
            <a:r>
              <a:rPr lang="en-US" altLang="ko-KR" dirty="0"/>
              <a:t> </a:t>
            </a:r>
            <a:r>
              <a:rPr lang="en-US" altLang="ko-KR" dirty="0" smtClean="0"/>
              <a:t>:              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57364" y="5384541"/>
            <a:ext cx="1588996" cy="53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연체 내역 조회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41062"/>
              </p:ext>
            </p:extLst>
          </p:nvPr>
        </p:nvGraphicFramePr>
        <p:xfrm>
          <a:off x="403412" y="1615443"/>
          <a:ext cx="1141655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451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4275162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027852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027852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027852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517691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  <a:gridCol w="1517691">
                  <a:extLst>
                    <a:ext uri="{9D8B030D-6E8A-4147-A177-3AD203B41FA5}">
                      <a16:colId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연체 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누적 연체일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17668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이전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다음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이전 메뉴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12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32511" y="806823"/>
            <a:ext cx="3160059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도서관 연체 규정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8100" y="5398477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smtClean="0"/>
              <a:t> 키를 누르면 이전 메뉴로 돌아갑니다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6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361" y="2803838"/>
            <a:ext cx="339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ID </a:t>
            </a:r>
            <a:r>
              <a:rPr lang="ko-KR" altLang="en-US" dirty="0" smtClean="0"/>
              <a:t>입력 </a:t>
            </a:r>
            <a:r>
              <a:rPr lang="en-US" altLang="ko-KR" dirty="0"/>
              <a:t>: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PW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:</a:t>
            </a:r>
            <a:endParaRPr lang="en-US" altLang="ko-KR" dirty="0" smtClean="0"/>
          </a:p>
          <a:p>
            <a:r>
              <a:rPr lang="en-US" altLang="ko-KR" dirty="0" smtClean="0"/>
              <a:t>0.  </a:t>
            </a:r>
            <a:r>
              <a:rPr lang="ko-KR" altLang="en-US" dirty="0" smtClean="0"/>
              <a:t>이전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734931" y="2803837"/>
            <a:ext cx="2029447" cy="340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0505" y="1700463"/>
            <a:ext cx="55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본인 확인을 위해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</a:t>
            </a:r>
            <a:r>
              <a:rPr lang="ko-KR" altLang="en-US" dirty="0" smtClean="0"/>
              <a:t>를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34931" y="3221386"/>
            <a:ext cx="2029447" cy="323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37810" y="-978568"/>
            <a:ext cx="595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 조회 수정 탈퇴 전에 </a:t>
            </a:r>
            <a:r>
              <a:rPr lang="en-US" altLang="ko-KR" dirty="0" smtClean="0"/>
              <a:t>ID PW </a:t>
            </a:r>
            <a:r>
              <a:rPr lang="ko-KR" altLang="en-US" dirty="0" smtClean="0"/>
              <a:t>재확인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13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5968" y="3025605"/>
            <a:ext cx="339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나의 정보 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회원 탈퇴</a:t>
            </a:r>
            <a:endParaRPr lang="en-US" altLang="ko-KR" dirty="0" smtClean="0"/>
          </a:p>
          <a:p>
            <a:r>
              <a:rPr lang="en-US" altLang="ko-KR" dirty="0" smtClean="0"/>
              <a:t>0.  </a:t>
            </a:r>
            <a:r>
              <a:rPr lang="ko-KR" altLang="en-US" dirty="0" smtClean="0"/>
              <a:t>이전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61645" y="546571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번호 입력 </a:t>
            </a:r>
            <a:r>
              <a:rPr lang="en-US" altLang="ko-KR" dirty="0"/>
              <a:t> </a:t>
            </a:r>
            <a:r>
              <a:rPr lang="en-US" altLang="ko-KR" dirty="0" smtClean="0"/>
              <a:t>:              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57364" y="5384541"/>
            <a:ext cx="1588996" cy="53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43328" y="1689247"/>
          <a:ext cx="1111928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904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3755965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687481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922467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922467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주민등록번호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00432" y="-1442139"/>
            <a:ext cx="506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개인 정보 관리 위주로 작성함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대출 내역 있으면 탈퇴 불가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1682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 smtClean="0"/>
              <a:t>나의 정보 수정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8189" y="3142741"/>
            <a:ext cx="33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새로운 연락처 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새로운 주소 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새로운 비밀번호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0.  </a:t>
            </a:r>
            <a:r>
              <a:rPr lang="ko-KR" altLang="en-US" dirty="0" smtClean="0"/>
              <a:t>이전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353142" y="3150750"/>
            <a:ext cx="1887541" cy="3104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75632"/>
              </p:ext>
            </p:extLst>
          </p:nvPr>
        </p:nvGraphicFramePr>
        <p:xfrm>
          <a:off x="543328" y="1689247"/>
          <a:ext cx="1111928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904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3288631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2154815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922467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922467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</a:tblGrid>
              <a:tr h="2839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주민등록번호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900101-100000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서울시 역삼동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hong12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18189" y="-1113728"/>
            <a:ext cx="5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Enter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기존값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r>
              <a:rPr lang="ko-KR" altLang="en-US" dirty="0" smtClean="0"/>
              <a:t>이름 및 주민번호는 변경 불가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380742" y="3412283"/>
            <a:ext cx="1887541" cy="3104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서울시 대치동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396784" y="3716166"/>
            <a:ext cx="1887541" cy="3104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99734" y="4904730"/>
            <a:ext cx="5351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 사항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</a:t>
            </a:r>
            <a:r>
              <a:rPr lang="en-US" altLang="ko-KR" dirty="0" smtClean="0"/>
              <a:t>010-1111-2222 -&gt; 010-1234-5678</a:t>
            </a:r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서울시 역삼동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서울시 대치동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위의 정보로 수정하시겠습니까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(Y/N)</a:t>
            </a:r>
            <a:endParaRPr lang="en-US" altLang="ko-KR" dirty="0" smtClean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579840" y="4653822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9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 smtClean="0"/>
              <a:t>회원 탈퇴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22374" y="4513068"/>
            <a:ext cx="33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  </a:t>
            </a:r>
            <a:r>
              <a:rPr lang="ko-KR" altLang="en-US" dirty="0" smtClean="0"/>
              <a:t>이전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18189" y="-1113728"/>
            <a:ext cx="5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대여중인</a:t>
            </a:r>
            <a:r>
              <a:rPr lang="ko-KR" altLang="en-US" dirty="0" smtClean="0"/>
              <a:t> 책이 있을 경우</a:t>
            </a:r>
            <a:endParaRPr lang="en-US" altLang="ko-KR" dirty="0" smtClean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579838" y="5487093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60883" y="1706607"/>
            <a:ext cx="869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### </a:t>
            </a:r>
            <a:r>
              <a:rPr lang="ko-KR" altLang="en-US" dirty="0" smtClean="0"/>
              <a:t>님은 현재 아래와 같이 대여 중인 책이 있어서 회원 탈퇴를 하실 수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80328"/>
              </p:ext>
            </p:extLst>
          </p:nvPr>
        </p:nvGraphicFramePr>
        <p:xfrm>
          <a:off x="546050" y="2184664"/>
          <a:ext cx="1111383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3626105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30594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  <a:gridCol w="1287275">
                  <a:extLst>
                    <a:ext uri="{9D8B030D-6E8A-4147-A177-3AD203B41FA5}">
                      <a16:colId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현재 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연장 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연장</a:t>
                      </a:r>
                      <a:r>
                        <a:rPr lang="ko-KR" altLang="en-US" baseline="0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53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 smtClean="0"/>
              <a:t>회원 탈퇴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22374" y="4513068"/>
            <a:ext cx="371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정말로 탈퇴하시겠습니까</a:t>
            </a:r>
            <a:r>
              <a:rPr lang="en-US" altLang="ko-KR" dirty="0" smtClean="0"/>
              <a:t>?(Y/N)</a:t>
            </a:r>
            <a:endParaRPr lang="en-US" altLang="ko-KR" dirty="0" smtClean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579838" y="5487093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93066" y="2748007"/>
            <a:ext cx="6939265" cy="37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시 더 이상 도서관 서비스를 이용할 수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551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 smtClean="0"/>
              <a:t>회원 탈퇴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18189" y="-1113728"/>
            <a:ext cx="5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성공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569148" y="3068849"/>
            <a:ext cx="6939265" cy="37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## </a:t>
            </a:r>
            <a:r>
              <a:rPr lang="ko-KR" altLang="en-US" dirty="0" smtClean="0"/>
              <a:t>도서관을 이용해 주셔서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98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380" y="2202575"/>
            <a:ext cx="6939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	</a:t>
            </a:r>
            <a:r>
              <a:rPr lang="en-US" altLang="ko-KR" sz="7200" dirty="0" smtClean="0"/>
              <a:t>	</a:t>
            </a:r>
            <a:r>
              <a:rPr lang="ko-KR" altLang="en-US" sz="7200" dirty="0" smtClean="0"/>
              <a:t>관리자</a:t>
            </a:r>
            <a:endParaRPr lang="en-US" altLang="ko-KR" sz="7200" dirty="0" smtClean="0"/>
          </a:p>
          <a:p>
            <a:r>
              <a:rPr lang="en-US" altLang="ko-KR" sz="7200" dirty="0" smtClean="0"/>
              <a:t>	 </a:t>
            </a:r>
            <a:r>
              <a:rPr lang="ko-KR" altLang="en-US" sz="7200" dirty="0" smtClean="0"/>
              <a:t>회원 관리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5993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 smtClean="0"/>
              <a:t>회원 정보 관리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0794" y="3740810"/>
            <a:ext cx="3393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다음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이전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이름으로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회원 정보 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연체 회원 검색</a:t>
            </a:r>
            <a:endParaRPr lang="en-US" altLang="ko-KR" dirty="0" smtClean="0"/>
          </a:p>
          <a:p>
            <a:r>
              <a:rPr lang="en-US" altLang="ko-KR" dirty="0" smtClean="0"/>
              <a:t>0.  </a:t>
            </a:r>
            <a:r>
              <a:rPr lang="ko-KR" altLang="en-US" dirty="0" smtClean="0"/>
              <a:t>이전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61645" y="5818642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번호 입력 </a:t>
            </a:r>
            <a:r>
              <a:rPr lang="en-US" altLang="ko-KR" dirty="0"/>
              <a:t> </a:t>
            </a:r>
            <a:r>
              <a:rPr lang="en-US" altLang="ko-KR" dirty="0" smtClean="0"/>
              <a:t>:              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734234" y="5410258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57363" y="5737471"/>
            <a:ext cx="1876573" cy="447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1553" y="-1114384"/>
            <a:ext cx="631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관리자는 회원정보수정에서 이름 및 주민번호 수정 가능</a:t>
            </a:r>
            <a:endParaRPr lang="en-US" altLang="ko-KR" dirty="0" smtClean="0"/>
          </a:p>
          <a:p>
            <a:r>
              <a:rPr lang="ko-KR" altLang="en-US" dirty="0" smtClean="0"/>
              <a:t>탈퇴는 알아서 </a:t>
            </a:r>
            <a:r>
              <a:rPr lang="ko-KR" altLang="en-US" dirty="0" err="1" smtClean="0"/>
              <a:t>할테니</a:t>
            </a:r>
            <a:r>
              <a:rPr lang="ko-KR" altLang="en-US" dirty="0" smtClean="0"/>
              <a:t> 조회만 추가함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5742"/>
              </p:ext>
            </p:extLst>
          </p:nvPr>
        </p:nvGraphicFramePr>
        <p:xfrm>
          <a:off x="417426" y="1437576"/>
          <a:ext cx="1111928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003">
                  <a:extLst>
                    <a:ext uri="{9D8B030D-6E8A-4147-A177-3AD203B41FA5}">
                      <a16:colId xmlns:a16="http://schemas.microsoft.com/office/drawing/2014/main" val="1112083997"/>
                    </a:ext>
                  </a:extLst>
                </a:gridCol>
                <a:gridCol w="1316308">
                  <a:extLst>
                    <a:ext uri="{9D8B030D-6E8A-4147-A177-3AD203B41FA5}">
                      <a16:colId xmlns:a16="http://schemas.microsoft.com/office/drawing/2014/main" val="4255249914"/>
                    </a:ext>
                  </a:extLst>
                </a:gridCol>
                <a:gridCol w="1592251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2983348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340359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527008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527008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주민등록번호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28555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821019" y="4347412"/>
            <a:ext cx="1588996" cy="290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21019" y="4880208"/>
            <a:ext cx="1588996" cy="290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연도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6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현재 대여 내역 조회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00428"/>
              </p:ext>
            </p:extLst>
          </p:nvPr>
        </p:nvGraphicFramePr>
        <p:xfrm>
          <a:off x="927847" y="1707776"/>
          <a:ext cx="1054249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22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3626105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30594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970812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287275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  <a:gridCol w="1287275">
                  <a:extLst>
                    <a:ext uri="{9D8B030D-6E8A-4147-A177-3AD203B41FA5}">
                      <a16:colId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연체 일수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연장</a:t>
                      </a:r>
                      <a:r>
                        <a:rPr lang="ko-KR" altLang="en-US" baseline="0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17668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이전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다음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연장 신청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이전 메뉴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72013" y="4919931"/>
            <a:ext cx="2567822" cy="203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연장할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도서번호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입력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7846" y="413850"/>
            <a:ext cx="290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연체일 경우 연장 불가</a:t>
            </a:r>
            <a:r>
              <a:rPr lang="en-US" altLang="ko-KR" dirty="0" smtClean="0"/>
              <a:t>…</a:t>
            </a:r>
          </a:p>
          <a:p>
            <a:r>
              <a:rPr lang="ko-KR" altLang="en-US" dirty="0" err="1" smtClean="0"/>
              <a:t>연장시</a:t>
            </a:r>
            <a:r>
              <a:rPr lang="ko-KR" altLang="en-US" dirty="0" smtClean="0"/>
              <a:t> 자동으로 </a:t>
            </a:r>
            <a:r>
              <a:rPr lang="en-US" altLang="ko-KR" dirty="0" smtClean="0"/>
              <a:t>+7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611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회원 정보 관리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0794" y="3740810"/>
            <a:ext cx="339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회원 정보 수정</a:t>
            </a:r>
            <a:endParaRPr lang="en-US" altLang="ko-KR" dirty="0" smtClean="0"/>
          </a:p>
          <a:p>
            <a:r>
              <a:rPr lang="en-US" altLang="ko-KR" dirty="0" smtClean="0"/>
              <a:t>0.  </a:t>
            </a:r>
            <a:r>
              <a:rPr lang="ko-KR" altLang="en-US" dirty="0" smtClean="0"/>
              <a:t>이전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61645" y="5818642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번호 입력 </a:t>
            </a:r>
            <a:r>
              <a:rPr lang="en-US" altLang="ko-KR" dirty="0"/>
              <a:t> </a:t>
            </a:r>
            <a:r>
              <a:rPr lang="en-US" altLang="ko-KR" dirty="0" smtClean="0"/>
              <a:t>:              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734234" y="5410258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57364" y="5737470"/>
            <a:ext cx="1588996" cy="53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20116"/>
              </p:ext>
            </p:extLst>
          </p:nvPr>
        </p:nvGraphicFramePr>
        <p:xfrm>
          <a:off x="417426" y="2039064"/>
          <a:ext cx="1111928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003">
                  <a:extLst>
                    <a:ext uri="{9D8B030D-6E8A-4147-A177-3AD203B41FA5}">
                      <a16:colId xmlns:a16="http://schemas.microsoft.com/office/drawing/2014/main" val="1112083997"/>
                    </a:ext>
                  </a:extLst>
                </a:gridCol>
                <a:gridCol w="1284224">
                  <a:extLst>
                    <a:ext uri="{9D8B030D-6E8A-4147-A177-3AD203B41FA5}">
                      <a16:colId xmlns:a16="http://schemas.microsoft.com/office/drawing/2014/main" val="409630450"/>
                    </a:ext>
                  </a:extLst>
                </a:gridCol>
                <a:gridCol w="1149280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2597054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220170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527008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527008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주민등록번호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900101-100000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2855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8767" y="1424560"/>
            <a:ext cx="65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###</a:t>
            </a:r>
            <a:r>
              <a:rPr lang="ko-KR" altLang="en-US" dirty="0" smtClean="0"/>
              <a:t>로 회원 이름을 검색한 결과입니다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21019" y="3740811"/>
            <a:ext cx="2756118" cy="3785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번호 입력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3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0794" y="3259550"/>
            <a:ext cx="339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이름 수정 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주민등록번호 수정</a:t>
            </a:r>
            <a:r>
              <a:rPr lang="en-US" altLang="ko-KR" dirty="0" smtClean="0"/>
              <a:t>: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연락처 수정</a:t>
            </a:r>
            <a:r>
              <a:rPr lang="en-US" altLang="ko-KR" dirty="0" smtClean="0"/>
              <a:t>: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주소 수정</a:t>
            </a:r>
            <a:r>
              <a:rPr lang="en-US" altLang="ko-KR" dirty="0" smtClean="0"/>
              <a:t>: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ID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: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PW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0.  </a:t>
            </a:r>
            <a:r>
              <a:rPr lang="ko-KR" altLang="en-US" dirty="0" smtClean="0"/>
              <a:t>이전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61645" y="5818642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입력한 정보로 수정을 합니다</a:t>
            </a:r>
            <a:r>
              <a:rPr lang="en-US" altLang="ko-KR" dirty="0" smtClean="0"/>
              <a:t>.(Y/N)</a:t>
            </a:r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734234" y="5410258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16353"/>
              </p:ext>
            </p:extLst>
          </p:nvPr>
        </p:nvGraphicFramePr>
        <p:xfrm>
          <a:off x="538767" y="2061099"/>
          <a:ext cx="1111928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003">
                  <a:extLst>
                    <a:ext uri="{9D8B030D-6E8A-4147-A177-3AD203B41FA5}">
                      <a16:colId xmlns:a16="http://schemas.microsoft.com/office/drawing/2014/main" val="1112083997"/>
                    </a:ext>
                  </a:extLst>
                </a:gridCol>
                <a:gridCol w="1300266">
                  <a:extLst>
                    <a:ext uri="{9D8B030D-6E8A-4147-A177-3AD203B41FA5}">
                      <a16:colId xmlns:a16="http://schemas.microsoft.com/office/drawing/2014/main" val="512633279"/>
                    </a:ext>
                  </a:extLst>
                </a:gridCol>
                <a:gridCol w="1133238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2597054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220170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527008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527008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주민등록번호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900101-100000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8767" y="1424560"/>
            <a:ext cx="65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수정할 </a:t>
            </a:r>
            <a:r>
              <a:rPr lang="ko-KR" altLang="en-US" dirty="0" err="1" smtClean="0"/>
              <a:t>회원번호</a:t>
            </a:r>
            <a:r>
              <a:rPr lang="ko-KR" altLang="en-US" dirty="0" smtClean="0"/>
              <a:t> 입력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704752" y="3259550"/>
            <a:ext cx="1588996" cy="228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04752" y="3566553"/>
            <a:ext cx="1588996" cy="228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04752" y="3867748"/>
            <a:ext cx="1588996" cy="228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32472" y="4103030"/>
            <a:ext cx="1588996" cy="228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32472" y="4333571"/>
            <a:ext cx="1588996" cy="228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32472" y="4631150"/>
            <a:ext cx="1588996" cy="228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69110" y="1487161"/>
            <a:ext cx="1588996" cy="228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81552" y="-565743"/>
            <a:ext cx="631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ko-KR" altLang="en-US" dirty="0" err="1" smtClean="0"/>
              <a:t>검색후</a:t>
            </a:r>
            <a:r>
              <a:rPr lang="ko-KR" altLang="en-US" dirty="0" smtClean="0"/>
              <a:t> 번호 입력한 경우 </a:t>
            </a:r>
            <a:r>
              <a:rPr lang="ko-KR" altLang="en-US" dirty="0" err="1" smtClean="0"/>
              <a:t>회원번호</a:t>
            </a:r>
            <a:r>
              <a:rPr lang="ko-KR" altLang="en-US" dirty="0" smtClean="0"/>
              <a:t> 자동으로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59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회원 정보 관리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0794" y="4286239"/>
            <a:ext cx="33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다음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이전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이름으로 검색</a:t>
            </a:r>
            <a:endParaRPr lang="en-US" altLang="ko-KR" dirty="0" smtClean="0"/>
          </a:p>
          <a:p>
            <a:r>
              <a:rPr lang="en-US" altLang="ko-KR" dirty="0" smtClean="0"/>
              <a:t>0.  </a:t>
            </a:r>
            <a:r>
              <a:rPr lang="ko-KR" altLang="en-US" dirty="0" smtClean="0"/>
              <a:t>이전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61645" y="6364071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번호 입력 </a:t>
            </a:r>
            <a:r>
              <a:rPr lang="en-US" altLang="ko-KR" dirty="0"/>
              <a:t> </a:t>
            </a:r>
            <a:r>
              <a:rPr lang="en-US" altLang="ko-KR" dirty="0" smtClean="0"/>
              <a:t>:              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734234" y="5875477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57363" y="6385107"/>
            <a:ext cx="1876573" cy="290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39836" y="-660503"/>
            <a:ext cx="631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이름으로 검색할 경우 </a:t>
            </a:r>
            <a:r>
              <a:rPr lang="ko-KR" altLang="en-US" dirty="0" err="1" smtClean="0"/>
              <a:t>연체회원</a:t>
            </a:r>
            <a:r>
              <a:rPr lang="ko-KR" altLang="en-US" dirty="0" smtClean="0"/>
              <a:t> 중에서 검색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23196"/>
              </p:ext>
            </p:extLst>
          </p:nvPr>
        </p:nvGraphicFramePr>
        <p:xfrm>
          <a:off x="417426" y="1855142"/>
          <a:ext cx="1111928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003">
                  <a:extLst>
                    <a:ext uri="{9D8B030D-6E8A-4147-A177-3AD203B41FA5}">
                      <a16:colId xmlns:a16="http://schemas.microsoft.com/office/drawing/2014/main" val="1112083997"/>
                    </a:ext>
                  </a:extLst>
                </a:gridCol>
                <a:gridCol w="1316308">
                  <a:extLst>
                    <a:ext uri="{9D8B030D-6E8A-4147-A177-3AD203B41FA5}">
                      <a16:colId xmlns:a16="http://schemas.microsoft.com/office/drawing/2014/main" val="4255249914"/>
                    </a:ext>
                  </a:extLst>
                </a:gridCol>
                <a:gridCol w="1592251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2983348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340359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527008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527008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주민등록번호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28555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821019" y="4892841"/>
            <a:ext cx="1588996" cy="290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009" y="1324538"/>
            <a:ext cx="45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####</a:t>
            </a:r>
            <a:r>
              <a:rPr lang="ko-KR" altLang="en-US" dirty="0" smtClean="0"/>
              <a:t>년도의 연체 회원 정보입니다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0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회원 정보 관리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920" y="4696030"/>
            <a:ext cx="33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  </a:t>
            </a:r>
            <a:r>
              <a:rPr lang="ko-KR" altLang="en-US" dirty="0" smtClean="0"/>
              <a:t>이전</a:t>
            </a:r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45828"/>
              </p:ext>
            </p:extLst>
          </p:nvPr>
        </p:nvGraphicFramePr>
        <p:xfrm>
          <a:off x="417426" y="2039064"/>
          <a:ext cx="1111928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003">
                  <a:extLst>
                    <a:ext uri="{9D8B030D-6E8A-4147-A177-3AD203B41FA5}">
                      <a16:colId xmlns:a16="http://schemas.microsoft.com/office/drawing/2014/main" val="1112083997"/>
                    </a:ext>
                  </a:extLst>
                </a:gridCol>
                <a:gridCol w="1284224">
                  <a:extLst>
                    <a:ext uri="{9D8B030D-6E8A-4147-A177-3AD203B41FA5}">
                      <a16:colId xmlns:a16="http://schemas.microsoft.com/office/drawing/2014/main" val="409630450"/>
                    </a:ext>
                  </a:extLst>
                </a:gridCol>
                <a:gridCol w="1149280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2597054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884445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844271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527008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주민등록번호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아무게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900101-1000000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서울시 합정동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921212-1212121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010-1010-1010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서울시 마포구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2855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8767" y="1424560"/>
            <a:ext cx="65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###</a:t>
            </a:r>
            <a:r>
              <a:rPr lang="ko-KR" altLang="en-US" dirty="0" smtClean="0"/>
              <a:t>로 연체 회원 이름을 검색한 결과입니다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77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대여 연장하기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43806"/>
              </p:ext>
            </p:extLst>
          </p:nvPr>
        </p:nvGraphicFramePr>
        <p:xfrm>
          <a:off x="655622" y="1744916"/>
          <a:ext cx="1111383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3626105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30594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  <a:gridCol w="1287275">
                  <a:extLst>
                    <a:ext uri="{9D8B030D-6E8A-4147-A177-3AD203B41FA5}">
                      <a16:colId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현재 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연장 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연장</a:t>
                      </a:r>
                      <a:r>
                        <a:rPr lang="ko-KR" altLang="en-US" baseline="0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36575" y="3535526"/>
            <a:ext cx="535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위의 도서를 연장 </a:t>
            </a:r>
            <a:r>
              <a:rPr lang="ko-KR" altLang="en-US" dirty="0" err="1" smtClean="0"/>
              <a:t>하시겠습니끼</a:t>
            </a:r>
            <a:r>
              <a:rPr lang="en-US" altLang="ko-KR" dirty="0" smtClean="0"/>
              <a:t>?</a:t>
            </a:r>
            <a:r>
              <a:rPr lang="ko-KR" altLang="en-US" dirty="0" smtClean="0"/>
              <a:t>  </a:t>
            </a:r>
            <a:r>
              <a:rPr lang="en-US" altLang="ko-KR" dirty="0" smtClean="0"/>
              <a:t>(Y/N)</a:t>
            </a:r>
          </a:p>
        </p:txBody>
      </p:sp>
    </p:spTree>
    <p:extLst>
      <p:ext uri="{BB962C8B-B14F-4D97-AF65-F5344CB8AC3E}">
        <p14:creationId xmlns:p14="http://schemas.microsoft.com/office/powerpoint/2010/main" val="229677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대여 연장하기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55622" y="1744916"/>
          <a:ext cx="1111383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3626105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30594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  <a:gridCol w="1287275">
                  <a:extLst>
                    <a:ext uri="{9D8B030D-6E8A-4147-A177-3AD203B41FA5}">
                      <a16:colId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현재 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연장 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연장</a:t>
                      </a:r>
                      <a:r>
                        <a:rPr lang="ko-KR" altLang="en-US" baseline="0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36575" y="3535526"/>
            <a:ext cx="535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위의 도서가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총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연장되었습니다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6301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지난 대여 내역 조회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0976" y="2659332"/>
            <a:ext cx="339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조회 시작일 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조회 종료일 </a:t>
            </a:r>
            <a:r>
              <a:rPr lang="en-US" altLang="ko-KR" dirty="0" smtClean="0"/>
              <a:t>: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701117" y="2659332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01117" y="3245535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5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지난 대여 내역 조회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4524"/>
              </p:ext>
            </p:extLst>
          </p:nvPr>
        </p:nvGraphicFramePr>
        <p:xfrm>
          <a:off x="927847" y="1707776"/>
          <a:ext cx="1054249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841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4130447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364461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48758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105839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466318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연체 일수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28554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이전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다음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도서명으로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출판사명으로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이전 메뉴</a:t>
            </a:r>
            <a:r>
              <a:rPr lang="en-US" altLang="ko-KR" dirty="0" smtClean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70494" y="4873250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도서명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70493" y="5176122"/>
            <a:ext cx="1871383" cy="231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출판사명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9800" y="4536831"/>
            <a:ext cx="273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키워드를 가진 모든 자료를 오라클에서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3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지난 대여 내역 </a:t>
            </a:r>
            <a:r>
              <a:rPr lang="ko-KR" altLang="en-US" dirty="0" smtClean="0"/>
              <a:t>조회</a:t>
            </a:r>
            <a:endParaRPr lang="en-US" altLang="ko-KR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27847" y="1707776"/>
          <a:ext cx="1054249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841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4130447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364461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48758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105839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466318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연체 일수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2855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이전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다음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r>
              <a:rPr lang="en-US" altLang="ko-KR" dirty="0" smtClean="0"/>
              <a:t>0.  </a:t>
            </a:r>
            <a:r>
              <a:rPr lang="ko-KR" altLang="en-US" dirty="0" smtClean="0"/>
              <a:t>이전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927846" y="1257299"/>
            <a:ext cx="560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입력하신 </a:t>
            </a:r>
            <a:r>
              <a:rPr lang="en-US" altLang="ko-KR" dirty="0" smtClean="0"/>
              <a:t>###</a:t>
            </a:r>
            <a:r>
              <a:rPr lang="ko-KR" altLang="en-US" dirty="0" smtClean="0"/>
              <a:t>로 도서명을 검색한 내역입니다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76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지난 대여 내역 </a:t>
            </a:r>
            <a:r>
              <a:rPr lang="ko-KR" altLang="en-US" dirty="0" smtClean="0"/>
              <a:t>조회</a:t>
            </a:r>
            <a:endParaRPr lang="en-US" altLang="ko-KR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27847" y="1707776"/>
          <a:ext cx="1054249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841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4130447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364461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48758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105839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466318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책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반납일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연체 일수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2855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이전 페이지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다음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r>
              <a:rPr lang="en-US" altLang="ko-KR" dirty="0" smtClean="0"/>
              <a:t>0.  </a:t>
            </a:r>
            <a:r>
              <a:rPr lang="ko-KR" altLang="en-US" dirty="0" smtClean="0"/>
              <a:t>이전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927846" y="1257299"/>
            <a:ext cx="560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입력하신 </a:t>
            </a:r>
            <a:r>
              <a:rPr lang="en-US" altLang="ko-KR" dirty="0" smtClean="0"/>
              <a:t>###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출판사명을</a:t>
            </a:r>
            <a:r>
              <a:rPr lang="ko-KR" altLang="en-US" dirty="0" smtClean="0"/>
              <a:t> 검색한 내역입니다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6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 smtClean="0"/>
              <a:t>연체 내역 조회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4082" y="2659332"/>
            <a:ext cx="339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조회 시작일 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조회 종료일 </a:t>
            </a:r>
            <a:r>
              <a:rPr lang="en-US" altLang="ko-KR" dirty="0" smtClean="0"/>
              <a:t>: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74223" y="2659332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74223" y="3224492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4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661</Words>
  <Application>Microsoft Office PowerPoint</Application>
  <PresentationFormat>와이드스크린</PresentationFormat>
  <Paragraphs>290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최재성</dc:creator>
  <cp:lastModifiedBy>최재성</cp:lastModifiedBy>
  <cp:revision>13</cp:revision>
  <dcterms:created xsi:type="dcterms:W3CDTF">2020-06-07T15:31:10Z</dcterms:created>
  <dcterms:modified xsi:type="dcterms:W3CDTF">2020-06-18T16:19:00Z</dcterms:modified>
</cp:coreProperties>
</file>