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6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E7A-B5B0-2339-46B5-2774DEE01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2ACB6-C272-8245-6446-C631EA5D8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F13C-0FEA-784C-6EB2-47009A85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77F6-EA86-C0C1-FB05-BCA78F8B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23BF-6DC1-A9CD-7C05-B7655BE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50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66FE-2E2C-0FE2-58CB-014B1DEE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AD64-A236-62EA-5B38-354B15E5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7DB2-C379-E711-44D8-64DCA700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37F2-CC73-9FF3-938D-AC378758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E078-561B-9207-B9CE-7E6BD6A9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3622-209D-AEC4-6055-2762C952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4C81-1668-FAAC-D60C-AF0055F6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6A40-57D6-AD6F-2173-EE19F0C0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E7F0-E9A1-0F4B-B584-211C9B1E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F967-6DCC-BD32-4216-86C09FD7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9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C7B0-5BDB-5C26-6527-E46C4E17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307B-0D34-CF33-182E-EB72D7DC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BF10-7BA8-1D9A-A633-E39972A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445B-8604-2A35-E4B1-1AD335C4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BF9B-832B-FAF8-E2F7-59CF4342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9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2976-DFEB-E81B-87E9-8DBAB13B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6D20-9A7F-32AF-BB1D-A516D2DD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DBE7-A98B-8B51-F642-88FE190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86B4-6BF9-A4D5-526E-02B2C860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DBC6-E29B-793A-C650-C00D67BC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10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205-81C9-7998-6AA0-FBBD3A05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AB15-A5F1-3B70-C863-6FAF9677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6C84-AAE3-060D-E9CA-B767F566D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5FDCF-8C7F-E12B-7884-B40A8D71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954A-4BDD-EBFB-1215-D8040BA5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D6D1D-9956-809F-67D4-182290D7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BB7C-2689-CD45-0B50-85EE548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8493-3674-F9C3-A5E2-A0D9774B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E0C90-AE78-2E47-F0AD-E7F5756A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129E7-87A6-AB76-97F0-F0979CFB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F31E-E287-B687-202B-68204CE7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CC1E6-9E98-A2D5-5F1C-39ED7A1D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07F5-77D1-997C-19B3-FEBB9E23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F8845-1176-295D-95F0-4ECF11FF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84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7A1-4612-D7F4-B39E-A3FF2FFB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79EBB-25A4-1CD3-CA24-036CAB8C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EE19-B646-AD57-323F-04F7D04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2BDD-D555-F15A-3152-E0E5DEC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1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0A840-35C8-9ED1-DDB2-94A687F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AC031-3C45-0B90-985B-EB081451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85BC3-AB49-B627-3556-DA58ED6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3CF8-39DF-E49C-617F-9BBF882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3C6D-3DD5-9FED-99B0-920919D8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8A901-8911-30F7-907F-DEDC0A79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B81F-5FD4-CB36-BA0C-61F613F7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29EE9-27C4-3929-53DF-D4DBFBB3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7CF1E-B839-2672-DE47-102213BD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7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4DB3-69E4-F622-F2DB-5400EB65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F879B-90F0-742D-A075-93A9594E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7ACB5-B762-001A-6D6E-5A86F1F47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B596-CB7F-5BBD-6AA6-3B13F4CD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0D96-5654-B258-AE95-F36B7D9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FBFAA-E0E1-F21E-8FCF-1AA61F3C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5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764FC-BD51-990E-9D91-E81E6529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F866B-F2CA-0347-3258-09DA7E08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C36B-9507-3B3A-FD92-13D5C4BB7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9566-9D4B-40CD-8BE3-75C43B52108A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3787-D32F-DF78-DE16-61AE0D5D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70F0-DCC8-E18A-C319-543ADD1D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DE69-7A85-4D14-A7A1-449E0A78B5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0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.uct.ac.za/article/-2019-10-11-robust-rules-for-managing-carbon-credi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765-F37C-74B6-C44F-3158CB77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CARBON CREDIT TOKENIZATION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102ED-C26B-6113-9EB9-FBF050CF6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C61BC-5DC8-CD9B-D0CD-4CC8EA4F1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0" y="3577088"/>
            <a:ext cx="7620000" cy="1726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56E9A-A159-1E1D-FFBC-7A995D4A32E1}"/>
              </a:ext>
            </a:extLst>
          </p:cNvPr>
          <p:cNvSpPr txBox="1"/>
          <p:nvPr/>
        </p:nvSpPr>
        <p:spPr>
          <a:xfrm>
            <a:off x="2286000" y="5349875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news.uct.ac.za/article/-2019-10-11-robust-rules-for-managing-carbon-credits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nd/3.0/"/>
              </a:rPr>
              <a:t>CC BY-ND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3236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FC97-67F2-09A5-6E74-DFBA2A45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90849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8B48B-D697-4B45-C4DC-71467DE4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15733"/>
            <a:ext cx="10515600" cy="2973917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Streamlit</a:t>
            </a:r>
            <a:r>
              <a:rPr lang="en-US" dirty="0"/>
              <a:t> to create and host UI for carbon credit calculator</a:t>
            </a:r>
          </a:p>
          <a:p>
            <a:r>
              <a:rPr lang="en-US" dirty="0"/>
              <a:t>- Python for the source code for app</a:t>
            </a:r>
          </a:p>
          <a:p>
            <a:r>
              <a:rPr lang="en-US" dirty="0"/>
              <a:t>- Python libraries: Math,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, Requests</a:t>
            </a:r>
          </a:p>
          <a:p>
            <a:r>
              <a:rPr lang="en-US" dirty="0"/>
              <a:t>- CSV for data resources</a:t>
            </a:r>
          </a:p>
          <a:p>
            <a:r>
              <a:rPr lang="en-US" dirty="0"/>
              <a:t>- Solidity Contracts of type ERC-20</a:t>
            </a:r>
          </a:p>
        </p:txBody>
      </p:sp>
    </p:spTree>
    <p:extLst>
      <p:ext uri="{BB962C8B-B14F-4D97-AF65-F5344CB8AC3E}">
        <p14:creationId xmlns:p14="http://schemas.microsoft.com/office/powerpoint/2010/main" val="25014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5AA-85EE-C466-2AFF-A8525622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8995-5FD3-C91C-18AF-92E8CA89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application that converts user activities into a carbon credit </a:t>
            </a:r>
          </a:p>
          <a:p>
            <a:r>
              <a:rPr lang="en-US" dirty="0"/>
              <a:t>Convert the carbon credit into its Ethereum value</a:t>
            </a:r>
          </a:p>
          <a:p>
            <a:r>
              <a:rPr lang="en-US" dirty="0"/>
              <a:t>Use the smart contract to obtain or transfer Eth token from and to user addresses</a:t>
            </a:r>
          </a:p>
          <a:p>
            <a:r>
              <a:rPr lang="en-US" dirty="0"/>
              <a:t>The logic for the input conversions is based off researched data for similar activities</a:t>
            </a:r>
          </a:p>
          <a:p>
            <a:r>
              <a:rPr lang="en-US" dirty="0"/>
              <a:t>The conversion to Ethereum is based off the market value for carbon credits at this time</a:t>
            </a:r>
          </a:p>
        </p:txBody>
      </p:sp>
    </p:spTree>
    <p:extLst>
      <p:ext uri="{BB962C8B-B14F-4D97-AF65-F5344CB8AC3E}">
        <p14:creationId xmlns:p14="http://schemas.microsoft.com/office/powerpoint/2010/main" val="329134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0DF0-3988-A360-97D5-C5B34B34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41EE-514A-45F0-67F5-BA3511F2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Cc were devised as a mechanism to reduce green house gas emission, company get a set number of credits which declines over time, can sell their excesses to other companies. 1 cc is worth between $40-$80, it also fluctuates with demand and supply.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One carbon credit is equivalent to 1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tonne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of carbon dioxide equivalent (CO</a:t>
            </a:r>
            <a:r>
              <a:rPr lang="en-US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e) emissions. </a:t>
            </a:r>
          </a:p>
          <a:p>
            <a:r>
              <a:rPr lang="en-US" dirty="0">
                <a:solidFill>
                  <a:srgbClr val="4D5156"/>
                </a:solidFill>
              </a:rPr>
              <a:t>Companies can be penalized for going against this credit so they turn to buy and sell to each other.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2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FD81-B9C1-E012-76D6-9228CE2A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B8B4-4231-1B21-65B9-4A0900D2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EnKing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International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 is the world's largest carbon credit developer and supplier</a:t>
            </a:r>
          </a:p>
          <a:p>
            <a:pPr algn="l"/>
            <a:r>
              <a:rPr lang="en-US" dirty="0">
                <a:solidFill>
                  <a:srgbClr val="4D5156"/>
                </a:solidFill>
                <a:latin typeface="Google Sans"/>
              </a:rPr>
              <a:t>An example of a company that sells carbon credit is Tesla, 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hese credits can be sold to other firms, such as automakers, that struggle to meet emissions standards set by regulatory bodies like CARB. Tesla has sold carbon credits to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number of car manufacturers, including Chrysler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as a way for them to comply with the standards.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35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287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Google Sans</vt:lpstr>
      <vt:lpstr>Office Theme</vt:lpstr>
      <vt:lpstr>CARBON CREDIT TOKENIZATION</vt:lpstr>
      <vt:lpstr>Technology Stack</vt:lpstr>
      <vt:lpstr>Purpose</vt:lpstr>
      <vt:lpstr>CCT</vt:lpstr>
      <vt:lpstr>CCT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CREDIT TOKENIZATION</dc:title>
  <dc:creator>Hazel Akongoh</dc:creator>
  <cp:lastModifiedBy>Saleha Jaweid</cp:lastModifiedBy>
  <cp:revision>7</cp:revision>
  <dcterms:created xsi:type="dcterms:W3CDTF">2023-10-29T22:23:56Z</dcterms:created>
  <dcterms:modified xsi:type="dcterms:W3CDTF">2023-10-30T23:47:44Z</dcterms:modified>
</cp:coreProperties>
</file>