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15"/>
  </p:notesMasterIdLst>
  <p:handoutMasterIdLst>
    <p:handoutMasterId r:id="rId16"/>
  </p:handoutMasterIdLst>
  <p:sldIdLst>
    <p:sldId id="264" r:id="rId3"/>
    <p:sldId id="404" r:id="rId4"/>
    <p:sldId id="267" r:id="rId5"/>
    <p:sldId id="262" r:id="rId6"/>
    <p:sldId id="259" r:id="rId7"/>
    <p:sldId id="261" r:id="rId8"/>
    <p:sldId id="260" r:id="rId9"/>
    <p:sldId id="258" r:id="rId10"/>
    <p:sldId id="257" r:id="rId11"/>
    <p:sldId id="415" r:id="rId12"/>
    <p:sldId id="416" r:id="rId13"/>
    <p:sldId id="265" r:id="rId14"/>
  </p:sldIdLst>
  <p:sldSz cx="12192000" cy="6858000"/>
  <p:notesSz cx="6858000" cy="9144000"/>
  <p:embeddedFontLst>
    <p:embeddedFont>
      <p:font typeface="Hubot-Sans" charset="0"/>
      <p:regular r:id="rId20"/>
      <p:bold r:id="rId21"/>
    </p:embeddedFont>
    <p:embeddedFont>
      <p:font typeface="Hubot-Sans Black" charset="0"/>
      <p:bold r:id="rId22"/>
    </p:embeddedFont>
  </p:embeddedFontLst>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622F"/>
    <a:srgbClr val="67E6B3"/>
    <a:srgbClr val="80DCA4"/>
    <a:srgbClr val="9AD295"/>
    <a:srgbClr val="B3C785"/>
    <a:srgbClr val="CDBD76"/>
    <a:srgbClr val="E6B367"/>
    <a:srgbClr val="000000"/>
    <a:srgbClr val="262626"/>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94675" autoAdjust="0"/>
  </p:normalViewPr>
  <p:slideViewPr>
    <p:cSldViewPr snapToGrid="0" showGuides="1">
      <p:cViewPr>
        <p:scale>
          <a:sx n="66" d="100"/>
          <a:sy n="66" d="100"/>
        </p:scale>
        <p:origin x="1824" y="906"/>
      </p:cViewPr>
      <p:guideLst>
        <p:guide orient="horz" pos="2162"/>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75.xml"/><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Hubot-Sans" charset="0"/>
              <a:ea typeface="Hubot-Sans"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Hubot-Sans" charset="0"/>
                <a:ea typeface="Hubot-Sans" charset="0"/>
              </a:rPr>
            </a:fld>
            <a:endParaRPr lang="zh-CN" altLang="en-US">
              <a:latin typeface="Hubot-Sans" charset="0"/>
              <a:ea typeface="Hubot-Sans"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Hubot-Sans" charset="0"/>
              <a:ea typeface="Hubot-Sans"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Hubot-Sans" charset="0"/>
                <a:ea typeface="Hubot-Sans" charset="0"/>
              </a:rPr>
            </a:fld>
            <a:endParaRPr lang="zh-CN" altLang="en-US">
              <a:latin typeface="Hubot-Sans" charset="0"/>
              <a:ea typeface="Hubot-Sans"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ubot-Sans" charset="0"/>
                <a:ea typeface="Hubot-Sans"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ubot-Sans" charset="0"/>
                <a:ea typeface="Hubot-Sans"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ubot-Sans" charset="0"/>
                <a:ea typeface="Hubot-Sans"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ubot-Sans" charset="0"/>
                <a:ea typeface="Hubot-Sans"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Hubot-Sans" charset="0"/>
        <a:ea typeface="Hubot-Sans" charset="0"/>
        <a:cs typeface="+mn-cs"/>
      </a:defRPr>
    </a:lvl1pPr>
    <a:lvl2pPr marL="457200" algn="l" defTabSz="914400" rtl="0" eaLnBrk="1" latinLnBrk="0" hangingPunct="1">
      <a:defRPr sz="1200" kern="1200">
        <a:solidFill>
          <a:schemeClr val="tx1"/>
        </a:solidFill>
        <a:latin typeface="Hubot-Sans" charset="0"/>
        <a:ea typeface="Hubot-Sans" charset="0"/>
        <a:cs typeface="+mn-cs"/>
      </a:defRPr>
    </a:lvl2pPr>
    <a:lvl3pPr marL="914400" algn="l" defTabSz="914400" rtl="0" eaLnBrk="1" latinLnBrk="0" hangingPunct="1">
      <a:defRPr sz="1200" kern="1200">
        <a:solidFill>
          <a:schemeClr val="tx1"/>
        </a:solidFill>
        <a:latin typeface="Hubot-Sans" charset="0"/>
        <a:ea typeface="Hubot-Sans" charset="0"/>
        <a:cs typeface="+mn-cs"/>
      </a:defRPr>
    </a:lvl3pPr>
    <a:lvl4pPr marL="1371600" algn="l" defTabSz="914400" rtl="0" eaLnBrk="1" latinLnBrk="0" hangingPunct="1">
      <a:defRPr sz="1200" kern="1200">
        <a:solidFill>
          <a:schemeClr val="tx1"/>
        </a:solidFill>
        <a:latin typeface="Hubot-Sans" charset="0"/>
        <a:ea typeface="Hubot-Sans" charset="0"/>
        <a:cs typeface="+mn-cs"/>
      </a:defRPr>
    </a:lvl4pPr>
    <a:lvl5pPr marL="1828800" algn="l" defTabSz="914400" rtl="0" eaLnBrk="1" latinLnBrk="0" hangingPunct="1">
      <a:defRPr sz="1200" kern="1200">
        <a:solidFill>
          <a:schemeClr val="tx1"/>
        </a:solidFill>
        <a:latin typeface="Hubot-Sans" charset="0"/>
        <a:ea typeface="Hubot-Sans"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image" Target="file:///D:\Users\Desktop\&#32032;&#26448;&#20998;&#31867;\&#21830;&#21153;&#40657;&#32032;&#26448;&#22270;\&#20027;&#39064;\&#22270;&#29255;1.png" TargetMode="External"/><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file:///C:\Program%20Files%20(x86)\Tencent\TIM\Bin\Lets_Create/pic_temp/0_pic_quater_right_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file:///D:\Users\Desktop\&#32032;&#26448;&#20998;&#31867;\&#21830;&#21153;&#40657;&#32032;&#26448;&#22270;\&#20027;&#39064;\&#22270;&#29255;1.png" TargetMode="External"/><Relationship Id="rId6" Type="http://schemas.openxmlformats.org/officeDocument/2006/relationships/image" Target="../media/image9.png"/><Relationship Id="rId5" Type="http://schemas.openxmlformats.org/officeDocument/2006/relationships/tags" Target="../tags/tag65.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64.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file:///C:\Program%20Files%20(x86)\Tencent\TIM\Bin\Lets_Create/pic_temp/1_pic_quater_left_down.png" TargetMode="External"/><Relationship Id="rId7" Type="http://schemas.openxmlformats.org/officeDocument/2006/relationships/image" Target="../media/image10.png"/><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77.xml"/><Relationship Id="rId10" Type="http://schemas.openxmlformats.org/officeDocument/2006/relationships/tags" Target="../tags/tag8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image" Target="file:///C:\Program%20Files%20(x86)\Tencent\TIM\Bin\Lets_Create/pic_temp/0_pic_quater_right_down.png" TargetMode="External"/><Relationship Id="rId4" Type="http://schemas.openxmlformats.org/officeDocument/2006/relationships/image" Target="../media/image11.png"/><Relationship Id="rId3" Type="http://schemas.openxmlformats.org/officeDocument/2006/relationships/tags" Target="../tags/tag99.xml"/><Relationship Id="rId2" Type="http://schemas.openxmlformats.org/officeDocument/2006/relationships/tags" Target="../tags/tag98.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3" Type="http://schemas.openxmlformats.org/officeDocument/2006/relationships/image" Target="file:///C:\Program%20Files%20(x86)\Tencent\TIM\Bin\Lets_Create/pic_temp/1_pic_quater_left_down.png" TargetMode="External"/><Relationship Id="rId12" Type="http://schemas.openxmlformats.org/officeDocument/2006/relationships/image" Target="../media/image3.png"/><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3" Type="http://schemas.openxmlformats.org/officeDocument/2006/relationships/image" Target="file:///C:\Program%20Files%20(x86)\Tencent\TIM\Bin\Lets_Create/pic_temp/1_pic_quater_left_down.png" TargetMode="External"/><Relationship Id="rId12" Type="http://schemas.openxmlformats.org/officeDocument/2006/relationships/image" Target="../media/image3.png"/><Relationship Id="rId11" Type="http://schemas.openxmlformats.org/officeDocument/2006/relationships/tags" Target="../tags/tag123.xml"/><Relationship Id="rId10" Type="http://schemas.openxmlformats.org/officeDocument/2006/relationships/image" Target="file:///C:\Program%20Files%20(x86)\Tencent\TIM\Bin\Lets_Create/pic_temp/0_pic_quater_right_down.png"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image" Target="file:///C:\Program%20Files%20(x86)\Tencent\TIM\Bin\Lets_Create/pic_temp/pic_half_down.png" TargetMode="External"/><Relationship Id="rId6" Type="http://schemas.openxmlformats.org/officeDocument/2006/relationships/image" Target="../media/image5.png"/><Relationship Id="rId5" Type="http://schemas.openxmlformats.org/officeDocument/2006/relationships/tags" Target="../tags/tag15.xml"/><Relationship Id="rId4" Type="http://schemas.openxmlformats.org/officeDocument/2006/relationships/image" Target="file:///C:\Program%20Files%20(x86)\Tencent\TIM\Bin\Lets_Create/pic_temp/pic_half_top.png" TargetMode="External"/><Relationship Id="rId3" Type="http://schemas.openxmlformats.org/officeDocument/2006/relationships/image" Target="../media/image4.png"/><Relationship Id="rId2" Type="http://schemas.openxmlformats.org/officeDocument/2006/relationships/tags" Target="../tags/tag14.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21.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28.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image" Target="file:///C:\Program%20Files%20(x86)\Tencent\TIM\Bin\Lets_Create/pic_temp/pic_half_left.png" TargetMode="External"/><Relationship Id="rId7" Type="http://schemas.openxmlformats.org/officeDocument/2006/relationships/image" Target="../media/image6.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1" Type="http://schemas.openxmlformats.org/officeDocument/2006/relationships/image" Target="file:///C:\Program%20Files%20(x86)\Tencent\TIM\Bin\Lets_Create/pic_temp/pic_half_right.png" TargetMode="External"/><Relationship Id="rId10"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image" Target="file:///C:\Program%20Files%20(x86)\Tencent\TIM\Bin\Lets_Create/pic_temp/1_pic_quater_left_down.png" TargetMode="External"/><Relationship Id="rId3" Type="http://schemas.openxmlformats.org/officeDocument/2006/relationships/image" Target="../media/image3.png"/><Relationship Id="rId2" Type="http://schemas.openxmlformats.org/officeDocument/2006/relationships/tags" Target="../tags/tag46.xml"/><Relationship Id="rId10"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image" Target="file:///C:\Program%20Files%20(x86)\Tencent\TIM\Bin\Lets_Create/pic_temp/1_pic_quater_left_down.png" TargetMode="External"/><Relationship Id="rId8" Type="http://schemas.openxmlformats.org/officeDocument/2006/relationships/image" Target="../media/image8.png"/><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rcRect/>
          <a:stretch>
            <a:fillRect/>
          </a:stretch>
        </p:blipFill>
        <p:spPr>
          <a:xfrm>
            <a:off x="-263525" y="2687955"/>
            <a:ext cx="12204700" cy="135382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2532380" y="-635"/>
            <a:ext cx="7287260" cy="6839585"/>
          </a:xfrm>
          <a:prstGeom prst="rect">
            <a:avLst/>
          </a:prstGeom>
        </p:spPr>
      </p:pic>
      <p:sp>
        <p:nvSpPr>
          <p:cNvPr id="2" name="标题 1"/>
          <p:cNvSpPr>
            <a:spLocks noGrp="1"/>
          </p:cNvSpPr>
          <p:nvPr>
            <p:ph type="ctrTitle" hasCustomPrompt="1"/>
            <p:custDataLst>
              <p:tags r:id="rId8"/>
            </p:custDataLst>
          </p:nvPr>
        </p:nvSpPr>
        <p:spPr>
          <a:xfrm>
            <a:off x="1502410" y="2220686"/>
            <a:ext cx="9187180" cy="1466124"/>
          </a:xfrm>
        </p:spPr>
        <p:txBody>
          <a:bodyPr lIns="90000" tIns="46800" rIns="90000" bIns="0" anchor="b" anchorCtr="0">
            <a:normAutofit/>
          </a:bodyPr>
          <a:lstStyle>
            <a:lvl1pPr algn="ctr">
              <a:defRPr sz="6600" spc="600" baseline="0">
                <a:gradFill>
                  <a:gsLst>
                    <a:gs pos="100000">
                      <a:schemeClr val="accent1"/>
                    </a:gs>
                    <a:gs pos="100000">
                      <a:schemeClr val="accent1"/>
                    </a:gs>
                    <a:gs pos="0">
                      <a:srgbClr val="FDEEC6"/>
                    </a:gs>
                    <a:gs pos="0">
                      <a:schemeClr val="accent1">
                        <a:lumMod val="20000"/>
                        <a:lumOff val="80000"/>
                      </a:schemeClr>
                    </a:gs>
                  </a:gsLst>
                  <a:lin ang="0" scaled="0"/>
                </a:gradFill>
                <a:ea typeface="Hubot-Sans Black"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9"/>
            </p:custDataLst>
          </p:nvPr>
        </p:nvSpPr>
        <p:spPr>
          <a:xfrm>
            <a:off x="1501775" y="3776143"/>
            <a:ext cx="9188450" cy="520700"/>
          </a:xfrm>
          <a:noFill/>
          <a:extLst>
            <a:ext uri="{909E8E84-426E-40DD-AFC4-6F175D3DCCD1}">
              <a14:hiddenFill xmlns:a14="http://schemas.microsoft.com/office/drawing/2010/main">
                <a:solidFill>
                  <a:schemeClr val="accent1"/>
                </a:solidFill>
              </a14:hiddenFill>
            </a:ext>
          </a:extLst>
        </p:spPr>
        <p:txBody>
          <a:bodyPr lIns="90000" tIns="46800" rIns="90000" bIns="46800" anchor="t" anchorCtr="0">
            <a:normAutofit/>
          </a:bodyPr>
          <a:lstStyle>
            <a:lvl1pPr marL="0" indent="0" algn="ctr" eaLnBrk="1" fontAlgn="auto" latinLnBrk="0" hangingPunct="1">
              <a:lnSpc>
                <a:spcPct val="100000"/>
              </a:lnSpc>
              <a:buNone/>
              <a:defRPr sz="2000" u="none" strike="noStrike" kern="1200" cap="none" spc="200" normalizeH="0" baseline="0">
                <a:gradFill>
                  <a:gsLst>
                    <a:gs pos="100000">
                      <a:schemeClr val="accent1"/>
                    </a:gs>
                    <a:gs pos="100000">
                      <a:schemeClr val="accent1"/>
                    </a:gs>
                    <a:gs pos="0">
                      <a:srgbClr val="FDEEC6"/>
                    </a:gs>
                    <a:gs pos="0">
                      <a:schemeClr val="accent1">
                        <a:lumMod val="20000"/>
                        <a:lumOff val="80000"/>
                      </a:schemeClr>
                    </a:gs>
                  </a:gsLst>
                  <a:lin ang="0" scaled="0"/>
                </a:gra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lvl1pPr>
              <a:defRPr>
                <a:gradFill>
                  <a:gsLst>
                    <a:gs pos="100000">
                      <a:schemeClr val="accent1"/>
                    </a:gs>
                    <a:gs pos="100000">
                      <a:srgbClr val="E3AE62"/>
                    </a:gs>
                    <a:gs pos="0">
                      <a:srgbClr val="FDEEC6"/>
                    </a:gs>
                    <a:gs pos="0">
                      <a:schemeClr val="accent1">
                        <a:lumMod val="20000"/>
                        <a:lumOff val="80000"/>
                      </a:schemeClr>
                    </a:gs>
                  </a:gsLst>
                  <a:lin ang="0" scaled="0"/>
                </a:gra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a:gradFill>
                  <a:gsLst>
                    <a:gs pos="100000">
                      <a:schemeClr val="accent1"/>
                    </a:gs>
                    <a:gs pos="100000">
                      <a:srgbClr val="E3AE62"/>
                    </a:gs>
                    <a:gs pos="0">
                      <a:srgbClr val="FDEEC6"/>
                    </a:gs>
                    <a:gs pos="0">
                      <a:schemeClr val="accent1">
                        <a:lumMod val="20000"/>
                        <a:lumOff val="80000"/>
                      </a:schemeClr>
                    </a:gs>
                  </a:gsLst>
                  <a:lin ang="0" scaled="0"/>
                </a:gradFill>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a:gradFill>
                  <a:gsLst>
                    <a:gs pos="100000">
                      <a:schemeClr val="accent1"/>
                    </a:gs>
                    <a:gs pos="100000">
                      <a:srgbClr val="E3AE62"/>
                    </a:gs>
                    <a:gs pos="0">
                      <a:srgbClr val="FDEEC6"/>
                    </a:gs>
                    <a:gs pos="0">
                      <a:schemeClr val="accent1">
                        <a:lumMod val="20000"/>
                        <a:lumOff val="80000"/>
                      </a:schemeClr>
                    </a:gs>
                  </a:gsLst>
                  <a:lin ang="0" scaled="0"/>
                </a:gra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3" name="日期占位符 2"/>
          <p:cNvSpPr>
            <a:spLocks noGrp="1"/>
          </p:cNvSpPr>
          <p:nvPr>
            <p:ph type="dt" sz="half" idx="10"/>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gradFill>
                  <a:gsLst>
                    <a:gs pos="100000">
                      <a:srgbClr val="E3AE62"/>
                    </a:gs>
                    <a:gs pos="100000">
                      <a:srgbClr val="E3AE62"/>
                    </a:gs>
                    <a:gs pos="0">
                      <a:srgbClr val="FDEEC6"/>
                    </a:gs>
                    <a:gs pos="0">
                      <a:srgbClr val="FDEEC6"/>
                    </a:gs>
                  </a:gsLst>
                  <a:lin ang="0" scaled="0"/>
                </a:gradFill>
              </a:defRPr>
            </a:lvl1pPr>
            <a:lvl2pPr>
              <a:defRPr>
                <a:gradFill>
                  <a:gsLst>
                    <a:gs pos="100000">
                      <a:srgbClr val="E3AE62"/>
                    </a:gs>
                    <a:gs pos="100000">
                      <a:srgbClr val="E3AE62"/>
                    </a:gs>
                    <a:gs pos="0">
                      <a:srgbClr val="FDEEC6"/>
                    </a:gs>
                    <a:gs pos="0">
                      <a:srgbClr val="FDEEC6"/>
                    </a:gs>
                  </a:gsLst>
                  <a:lin ang="0" scaled="0"/>
                </a:gradFill>
              </a:defRPr>
            </a:lvl2pPr>
            <a:lvl3pPr>
              <a:defRPr>
                <a:gradFill>
                  <a:gsLst>
                    <a:gs pos="100000">
                      <a:srgbClr val="E3AE62"/>
                    </a:gs>
                    <a:gs pos="100000">
                      <a:srgbClr val="E3AE62"/>
                    </a:gs>
                    <a:gs pos="0">
                      <a:srgbClr val="FDEEC6"/>
                    </a:gs>
                    <a:gs pos="0">
                      <a:srgbClr val="FDEEC6"/>
                    </a:gs>
                  </a:gsLst>
                  <a:lin ang="0" scaled="0"/>
                </a:gradFill>
              </a:defRPr>
            </a:lvl3pPr>
            <a:lvl4pPr>
              <a:defRPr>
                <a:gradFill>
                  <a:gsLst>
                    <a:gs pos="100000">
                      <a:srgbClr val="E3AE62"/>
                    </a:gs>
                    <a:gs pos="100000">
                      <a:srgbClr val="E3AE62"/>
                    </a:gs>
                    <a:gs pos="0">
                      <a:srgbClr val="FDEEC6"/>
                    </a:gs>
                    <a:gs pos="0">
                      <a:srgbClr val="FDEEC6"/>
                    </a:gs>
                  </a:gsLst>
                  <a:lin ang="0" scaled="0"/>
                </a:gradFill>
              </a:defRPr>
            </a:lvl4pPr>
            <a:lvl5pPr>
              <a:defRPr>
                <a:gradFill>
                  <a:gsLst>
                    <a:gs pos="100000">
                      <a:srgbClr val="E3AE62"/>
                    </a:gs>
                    <a:gs pos="100000">
                      <a:srgbClr val="E3AE62"/>
                    </a:gs>
                    <a:gs pos="0">
                      <a:srgbClr val="FDEEC6"/>
                    </a:gs>
                    <a:gs pos="0">
                      <a:srgbClr val="FDEEC6"/>
                    </a:gs>
                  </a:gsLst>
                  <a:lin ang="0" scaled="0"/>
                </a:gra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1"/>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flipV="1">
            <a:off x="-4445" y="1270"/>
            <a:ext cx="12200890" cy="129540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162425" y="1552575"/>
            <a:ext cx="3867785" cy="3752850"/>
          </a:xfrm>
          <a:prstGeom prst="rect">
            <a:avLst/>
          </a:prstGeom>
        </p:spPr>
      </p:pic>
      <p:pic>
        <p:nvPicPr>
          <p:cNvPr id="8" name="图片 7"/>
          <p:cNvPicPr/>
          <p:nvPr userDrawn="1">
            <p:custDataLst>
              <p:tags r:id="rId8"/>
            </p:custDataLst>
          </p:nvPr>
        </p:nvPicPr>
        <p:blipFill>
          <a:blip r:embed="rId3" r:link="rId4">
            <a:extLst>
              <a:ext uri="{28A0092B-C50C-407E-A947-70E740481C1C}">
                <a14:useLocalDpi xmlns:a14="http://schemas.microsoft.com/office/drawing/2010/main" val="0"/>
              </a:ext>
            </a:extLst>
          </a:blip>
          <a:stretch>
            <a:fillRect/>
          </a:stretch>
        </p:blipFill>
        <p:spPr>
          <a:xfrm>
            <a:off x="-4445" y="5542280"/>
            <a:ext cx="12200890" cy="1295400"/>
          </a:xfrm>
          <a:prstGeom prst="rect">
            <a:avLst/>
          </a:prstGeom>
        </p:spPr>
      </p:pic>
      <p:sp>
        <p:nvSpPr>
          <p:cNvPr id="2" name="标题 1"/>
          <p:cNvSpPr>
            <a:spLocks noGrp="1"/>
          </p:cNvSpPr>
          <p:nvPr>
            <p:ph type="title" hasCustomPrompt="1"/>
            <p:custDataLst>
              <p:tags r:id="rId9"/>
            </p:custDataLst>
          </p:nvPr>
        </p:nvSpPr>
        <p:spPr>
          <a:xfrm>
            <a:off x="2782388" y="2011680"/>
            <a:ext cx="6662057" cy="1652419"/>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gradFill>
                  <a:gsLst>
                    <a:gs pos="100000">
                      <a:srgbClr val="E3AE62"/>
                    </a:gs>
                    <a:gs pos="100000">
                      <a:schemeClr val="accent1"/>
                    </a:gs>
                    <a:gs pos="0">
                      <a:srgbClr val="FDEEC6"/>
                    </a:gs>
                    <a:gs pos="0">
                      <a:schemeClr val="accent1">
                        <a:lumMod val="20000"/>
                        <a:lumOff val="80000"/>
                      </a:schemeClr>
                    </a:gs>
                  </a:gsLst>
                  <a:lin ang="0" scaled="0"/>
                </a:gradFill>
                <a:uFillTx/>
                <a:latin typeface="Arial" panose="020B0604020202020204" pitchFamily="34" charset="0"/>
                <a:ea typeface="Hubot-Sans Black" charset="0"/>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0"/>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13"/>
            </p:custDataLst>
          </p:nvPr>
        </p:nvSpPr>
        <p:spPr>
          <a:xfrm>
            <a:off x="2782388" y="3750596"/>
            <a:ext cx="6662057" cy="948437"/>
          </a:xfrm>
        </p:spPr>
        <p:txBody>
          <a:bodyPr lIns="90000" rIns="90000" bIns="46800">
            <a:normAutofit/>
          </a:bodyPr>
          <a:lstStyle>
            <a:lvl1pPr marL="0" indent="0" algn="ctr">
              <a:buNone/>
              <a:defRPr sz="4000" u="none" strike="noStrike" kern="1200" cap="none" spc="150" normalizeH="0">
                <a:gradFill>
                  <a:gsLst>
                    <a:gs pos="100000">
                      <a:srgbClr val="E3AE62"/>
                    </a:gs>
                    <a:gs pos="100000">
                      <a:schemeClr val="accent1"/>
                    </a:gs>
                    <a:gs pos="0">
                      <a:srgbClr val="FDEEC6"/>
                    </a:gs>
                    <a:gs pos="0">
                      <a:schemeClr val="accent1">
                        <a:lumMod val="20000"/>
                        <a:lumOff val="80000"/>
                      </a:schemeClr>
                    </a:gs>
                  </a:gsLst>
                  <a:lin ang="0" scaled="0"/>
                </a:gra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lIns="90000" tIns="46800" rIns="90000" bIns="46800">
            <a:normAutofit/>
          </a:bodyPr>
          <a:lstStyle>
            <a:lvl1pPr>
              <a:defRPr baseline="0">
                <a:gradFill>
                  <a:gsLst>
                    <a:gs pos="100000">
                      <a:schemeClr val="accent1"/>
                    </a:gs>
                    <a:gs pos="100000">
                      <a:srgbClr val="E3AE62"/>
                    </a:gs>
                    <a:gs pos="0">
                      <a:srgbClr val="FDEEC6"/>
                    </a:gs>
                    <a:gs pos="0">
                      <a:schemeClr val="accent1">
                        <a:lumMod val="20000"/>
                        <a:lumOff val="80000"/>
                      </a:schemeClr>
                    </a:gs>
                  </a:gsLst>
                  <a:lin ang="0" scaled="0"/>
                </a:gradFill>
                <a:latin typeface="Hubot-Sans"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3"/>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gradFill>
                  <a:gsLst>
                    <a:gs pos="100000">
                      <a:srgbClr val="E3AE62"/>
                    </a:gs>
                    <a:gs pos="100000">
                      <a:schemeClr val="accent1"/>
                    </a:gs>
                    <a:gs pos="0">
                      <a:srgbClr val="FDEEC6"/>
                    </a:gs>
                    <a:gs pos="0">
                      <a:schemeClr val="accent1">
                        <a:lumMod val="20000"/>
                        <a:lumOff val="80000"/>
                      </a:schemeClr>
                    </a:gs>
                  </a:gsLst>
                  <a:lin ang="0" scaled="0"/>
                </a:gradFill>
              </a:defRPr>
            </a:lvl1pPr>
          </a:lstStyle>
          <a:p>
            <a:fld id="{49AE70B2-8BF9-45C0-BB95-33D1B9D3A854}" type="slidenum">
              <a:rPr lang="zh-CN" altLang="en-US" smtClean="0"/>
            </a:fld>
            <a:endParaRPr lang="zh-CN" altLang="en-US" dirty="0"/>
          </a:p>
        </p:txBody>
      </p:sp>
      <p:pic>
        <p:nvPicPr>
          <p:cNvPr id="11" name="图片 10"/>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993130"/>
            <a:ext cx="12186285" cy="86487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pic>
        <p:nvPicPr>
          <p:cNvPr id="13" name="图片 12"/>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17" name="矩形 16"/>
          <p:cNvSpPr/>
          <p:nvPr userDrawn="1">
            <p:custDataLst>
              <p:tags r:id="rId5"/>
            </p:custDataLst>
          </p:nvPr>
        </p:nvSpPr>
        <p:spPr>
          <a:xfrm>
            <a:off x="608076" y="457200"/>
            <a:ext cx="10975848" cy="5943600"/>
          </a:xfrm>
          <a:prstGeom prst="rect">
            <a:avLst/>
          </a:prstGeom>
          <a:solidFill>
            <a:schemeClr val="tx1"/>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rgbClr val="E3AE62"/>
                  </a:gs>
                  <a:gs pos="100000">
                    <a:srgbClr val="E3AE62"/>
                  </a:gs>
                  <a:gs pos="0">
                    <a:srgbClr val="FDEEC6"/>
                  </a:gs>
                  <a:gs pos="0">
                    <a:srgbClr val="FDEEC6"/>
                  </a:gs>
                </a:gsLst>
                <a:lin ang="0" scaled="0"/>
              </a:gradFill>
            </a:endParaRPr>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a:defRPr sz="32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0" indent="0">
              <a:buNone/>
              <a:defRPr baseline="0">
                <a:solidFill>
                  <a:schemeClr val="bg1"/>
                </a:solidFill>
                <a:latin typeface="Arial" panose="020B0604020202020204" pitchFamily="34" charset="0"/>
                <a:ea typeface="Hubot-Sans" charset="0"/>
              </a:defRPr>
            </a:lvl1pPr>
            <a:lvl2pPr>
              <a:defRPr baseline="0">
                <a:solidFill>
                  <a:schemeClr val="accent1"/>
                </a:solidFill>
                <a:latin typeface="Arial" panose="020B0604020202020204" pitchFamily="34" charset="0"/>
                <a:ea typeface="Microsoft YaHei" panose="020B0503020204020204" pitchFamily="34" charset="-122"/>
              </a:defRPr>
            </a:lvl2pPr>
            <a:lvl3pPr>
              <a:defRPr baseline="0">
                <a:solidFill>
                  <a:schemeClr val="accent1"/>
                </a:solidFill>
                <a:latin typeface="Arial" panose="020B0604020202020204" pitchFamily="34" charset="0"/>
                <a:ea typeface="Microsoft YaHei" panose="020B0503020204020204" pitchFamily="34" charset="-122"/>
              </a:defRPr>
            </a:lvl3pPr>
            <a:lvl4pPr>
              <a:defRPr baseline="0">
                <a:solidFill>
                  <a:schemeClr val="accent1"/>
                </a:solidFill>
                <a:latin typeface="Arial" panose="020B0604020202020204" pitchFamily="34" charset="0"/>
                <a:ea typeface="Microsoft YaHei" panose="020B0503020204020204" pitchFamily="34" charset="-122"/>
              </a:defRPr>
            </a:lvl4pPr>
            <a:lvl5pPr>
              <a:defRPr baseline="0">
                <a:solidFill>
                  <a:schemeClr val="accent1"/>
                </a:solidFill>
                <a:latin typeface="Arial" panose="020B0604020202020204" pitchFamily="34" charset="0"/>
                <a:ea typeface="Microsoft YaHei" panose="020B0503020204020204" pitchFamily="34" charset="-122"/>
              </a:defRPr>
            </a:lvl5pPr>
          </a:lstStyle>
          <a:p>
            <a:pPr lvl="0"/>
            <a:r>
              <a:rPr lang="zh-CN" altLang="en-US" dirty="0"/>
              <a:t>单击此处编辑文本</a:t>
            </a:r>
            <a:endParaRPr lang="zh-CN" altLang="en-US" dirty="0"/>
          </a:p>
        </p:txBody>
      </p:sp>
      <p:sp>
        <p:nvSpPr>
          <p:cNvPr id="3" name="日期占位符 2"/>
          <p:cNvSpPr>
            <a:spLocks noGrp="1"/>
          </p:cNvSpPr>
          <p:nvPr>
            <p:ph type="dt" sz="half" idx="10"/>
            <p:custDataLst>
              <p:tags r:id="rId8"/>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gradFill>
                <a:gsLst>
                  <a:gs pos="100000">
                    <a:srgbClr val="E3AE62"/>
                  </a:gs>
                  <a:gs pos="100000">
                    <a:srgbClr val="E3AE62"/>
                  </a:gs>
                  <a:gs pos="0">
                    <a:srgbClr val="FDEEC6"/>
                  </a:gs>
                  <a:gs pos="0">
                    <a:srgbClr val="FDEEC6"/>
                  </a:gs>
                </a:gsLst>
                <a:lin ang="0" scaled="0"/>
              </a:gradFill>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2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hasCustomPrompt="1"/>
            <p:custDataLst>
              <p:tags r:id="rId7"/>
            </p:custDataLst>
          </p:nvPr>
        </p:nvSpPr>
        <p:spPr>
          <a:xfrm>
            <a:off x="586800" y="1764000"/>
            <a:ext cx="3956400" cy="4093200"/>
          </a:xfrm>
        </p:spPr>
        <p:txBody>
          <a:bodyPr>
            <a:normAutofit/>
          </a:bodyPr>
          <a:lstStyle>
            <a:lvl1pPr marL="0" indent="0">
              <a:buNone/>
              <a:defRPr baseline="0">
                <a:solidFill>
                  <a:schemeClr val="bg1"/>
                </a:solidFill>
                <a:latin typeface="Arial" panose="020B0604020202020204" pitchFamily="34" charset="0"/>
                <a:ea typeface="Hubot-Sans" charset="0"/>
              </a:defRPr>
            </a:lvl1pPr>
            <a:lvl2pPr>
              <a:defRPr baseline="0">
                <a:solidFill>
                  <a:schemeClr val="accent1"/>
                </a:solidFill>
                <a:latin typeface="Arial" panose="020B0604020202020204" pitchFamily="34" charset="0"/>
                <a:ea typeface="Microsoft YaHei" panose="020B0503020204020204" pitchFamily="34" charset="-122"/>
              </a:defRPr>
            </a:lvl2pPr>
            <a:lvl3pPr>
              <a:defRPr baseline="0">
                <a:solidFill>
                  <a:schemeClr val="accent1"/>
                </a:solidFill>
                <a:latin typeface="Arial" panose="020B0604020202020204" pitchFamily="34" charset="0"/>
                <a:ea typeface="Microsoft YaHei" panose="020B0503020204020204" pitchFamily="34" charset="-122"/>
              </a:defRPr>
            </a:lvl3pPr>
            <a:lvl4pPr>
              <a:defRPr baseline="0">
                <a:solidFill>
                  <a:schemeClr val="accent1"/>
                </a:solidFill>
                <a:latin typeface="Arial" panose="020B0604020202020204" pitchFamily="34" charset="0"/>
                <a:ea typeface="Microsoft YaHei" panose="020B0503020204020204" pitchFamily="34" charset="-122"/>
              </a:defRPr>
            </a:lvl4pPr>
            <a:lvl5pPr>
              <a:defRPr baseline="0">
                <a:solidFill>
                  <a:schemeClr val="accent1"/>
                </a:solidFill>
                <a:latin typeface="Arial" panose="020B0604020202020204" pitchFamily="34" charset="0"/>
                <a:ea typeface="Microsoft YaHei" panose="020B0503020204020204" pitchFamily="34" charset="-122"/>
              </a:defRPr>
            </a:lvl5pPr>
          </a:lstStyle>
          <a:p>
            <a:pPr lvl="0"/>
            <a:r>
              <a:rPr lang="zh-CN" altLang="en-US" dirty="0"/>
              <a:t>单击此处编辑文本</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baseline="0">
                <a:solidFill>
                  <a:schemeClr val="bg1"/>
                </a:solidFill>
                <a:latin typeface="Arial" panose="020B0604020202020204" pitchFamily="34" charset="0"/>
                <a:ea typeface="Hubot-Sans" charset="0"/>
              </a:defRPr>
            </a:lvl1pPr>
            <a:lvl2pPr>
              <a:defRPr baseline="0">
                <a:solidFill>
                  <a:schemeClr val="bg1"/>
                </a:solidFill>
                <a:latin typeface="Arial" panose="020B0604020202020204" pitchFamily="34" charset="0"/>
                <a:ea typeface="Hubot-Sans" charset="0"/>
              </a:defRPr>
            </a:lvl2pPr>
            <a:lvl3pPr>
              <a:defRPr baseline="0">
                <a:solidFill>
                  <a:schemeClr val="bg1"/>
                </a:solidFill>
                <a:latin typeface="Arial" panose="020B0604020202020204" pitchFamily="34" charset="0"/>
                <a:ea typeface="Hubot-Sans" charset="0"/>
              </a:defRPr>
            </a:lvl3pPr>
            <a:lvl4pPr>
              <a:defRPr baseline="0">
                <a:solidFill>
                  <a:schemeClr val="bg1"/>
                </a:solidFill>
                <a:latin typeface="Arial" panose="020B0604020202020204" pitchFamily="34" charset="0"/>
                <a:ea typeface="Hubot-Sans" charset="0"/>
              </a:defRPr>
            </a:lvl4pPr>
            <a:lvl5pPr>
              <a:defRPr baseline="0">
                <a:solidFill>
                  <a:schemeClr val="bg1"/>
                </a:solidFill>
                <a:latin typeface="Arial" panose="020B0604020202020204" pitchFamily="34"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425"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gradFill>
                <a:gsLst>
                  <a:gs pos="100000">
                    <a:srgbClr val="E3AE62"/>
                  </a:gs>
                  <a:gs pos="100000">
                    <a:srgbClr val="E3AE62"/>
                  </a:gs>
                  <a:gs pos="0">
                    <a:srgbClr val="FDEEC6"/>
                  </a:gs>
                  <a:gs pos="0">
                    <a:srgbClr val="FDEEC6"/>
                  </a:gs>
                </a:gsLst>
                <a:lin ang="0" scaled="0"/>
              </a:gradFill>
              <a:sym typeface="+mn-ea"/>
            </a:endParaRPr>
          </a:p>
        </p:txBody>
      </p:sp>
      <p:sp>
        <p:nvSpPr>
          <p:cNvPr id="2" name="标题 1"/>
          <p:cNvSpPr>
            <a:spLocks noGrp="1"/>
          </p:cNvSpPr>
          <p:nvPr>
            <p:ph type="title" hasCustomPrompt="1"/>
            <p:custDataLst>
              <p:tags r:id="rId3"/>
            </p:custDataLst>
          </p:nvPr>
        </p:nvSpPr>
        <p:spPr>
          <a:xfrm>
            <a:off x="607375" y="781200"/>
            <a:ext cx="10976400" cy="626400"/>
          </a:xfrm>
        </p:spPr>
        <p:txBody>
          <a:bodyPr anchor="ctr">
            <a:normAutofit/>
          </a:bodyPr>
          <a:lstStyle>
            <a:lvl1pPr algn="ctr">
              <a:defRPr sz="36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4745575" y="6349833"/>
            <a:ext cx="2700000" cy="316800"/>
          </a:xfrm>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5575" y="6349833"/>
            <a:ext cx="3960000" cy="316800"/>
          </a:xfrm>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4745575" y="6349833"/>
            <a:ext cx="2700000" cy="316800"/>
          </a:xfrm>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hasCustomPrompt="1"/>
            <p:custDataLst>
              <p:tags r:id="rId7"/>
            </p:custDataLst>
          </p:nvPr>
        </p:nvSpPr>
        <p:spPr>
          <a:xfrm>
            <a:off x="607587" y="1659600"/>
            <a:ext cx="10975975" cy="828000"/>
          </a:xfrm>
        </p:spPr>
        <p:txBody>
          <a:bodyPr>
            <a:normAutofit/>
          </a:bodyPr>
          <a:lstStyle>
            <a:lvl1pPr marL="0" indent="0" algn="ctr">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normAutofit/>
          </a:bodyPr>
          <a:lstStyle>
            <a:lvl1pPr>
              <a:defRPr baseline="0">
                <a:solidFill>
                  <a:schemeClr val="bg1"/>
                </a:solidFill>
                <a:latin typeface="Arial" panose="020B0604020202020204" pitchFamily="34" charset="0"/>
                <a:ea typeface="Hubot-Sans" charset="0"/>
              </a:defRPr>
            </a:lvl1pPr>
            <a:lvl2pPr>
              <a:defRPr baseline="0">
                <a:solidFill>
                  <a:schemeClr val="bg1"/>
                </a:solidFill>
                <a:latin typeface="Arial" panose="020B0604020202020204" pitchFamily="34" charset="0"/>
                <a:ea typeface="Hubot-Sans" charset="0"/>
              </a:defRPr>
            </a:lvl2pPr>
            <a:lvl3pPr>
              <a:defRPr baseline="0">
                <a:solidFill>
                  <a:schemeClr val="bg1"/>
                </a:solidFill>
                <a:latin typeface="Arial" panose="020B0604020202020204" pitchFamily="34" charset="0"/>
                <a:ea typeface="Hubot-Sans" charset="0"/>
              </a:defRPr>
            </a:lvl3pPr>
            <a:lvl4pPr>
              <a:defRPr baseline="0">
                <a:solidFill>
                  <a:schemeClr val="bg1"/>
                </a:solidFill>
                <a:latin typeface="Arial" panose="020B0604020202020204" pitchFamily="34" charset="0"/>
                <a:ea typeface="Hubot-Sans" charset="0"/>
              </a:defRPr>
            </a:lvl4pPr>
            <a:lvl5pPr>
              <a:defRPr baseline="0">
                <a:solidFill>
                  <a:schemeClr val="bg1"/>
                </a:solidFill>
                <a:latin typeface="Arial" panose="020B0604020202020204" pitchFamily="34"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gradFill>
                <a:gsLst>
                  <a:gs pos="100000">
                    <a:srgbClr val="E3AE62"/>
                  </a:gs>
                  <a:gs pos="100000">
                    <a:srgbClr val="E3AE62"/>
                  </a:gs>
                  <a:gs pos="0">
                    <a:srgbClr val="FDEEC6"/>
                  </a:gs>
                  <a:gs pos="0">
                    <a:srgbClr val="FDEEC6"/>
                  </a:gs>
                </a:gsLst>
                <a:lin ang="0" scaled="0"/>
              </a:gradFill>
              <a:sym typeface="+mn-ea"/>
            </a:endParaRPr>
          </a:p>
        </p:txBody>
      </p:sp>
      <p:pic>
        <p:nvPicPr>
          <p:cNvPr id="14" name="图片 13"/>
          <p:cNvPicPr/>
          <p:nvPr userDrawn="1">
            <p:custDataLst>
              <p:tags r:id="rId3"/>
            </p:custDataLst>
          </p:nvPr>
        </p:nvPicPr>
        <p:blipFill>
          <a:blip r:embed="rId4" r:link="rId5" cstate="print">
            <a:extLst>
              <a:ext uri="{28A0092B-C50C-407E-A947-70E740481C1C}">
                <a14:useLocalDpi xmlns:a14="http://schemas.microsoft.com/office/drawing/2010/main" val="0"/>
              </a:ext>
            </a:extLst>
          </a:blip>
          <a:srcRect r="-78" b="-3507"/>
          <a:stretch>
            <a:fillRect/>
          </a:stretch>
        </p:blipFill>
        <p:spPr>
          <a:xfrm>
            <a:off x="-1905" y="6276975"/>
            <a:ext cx="12192000" cy="581025"/>
          </a:xfrm>
          <a:prstGeom prst="rect">
            <a:avLst/>
          </a:prstGeom>
        </p:spPr>
      </p:pic>
      <p:sp>
        <p:nvSpPr>
          <p:cNvPr id="2" name="标题 1"/>
          <p:cNvSpPr>
            <a:spLocks noGrp="1"/>
          </p:cNvSpPr>
          <p:nvPr>
            <p:ph type="title" hasCustomPrompt="1"/>
            <p:custDataLst>
              <p:tags r:id="rId6"/>
            </p:custDataLst>
          </p:nvPr>
        </p:nvSpPr>
        <p:spPr>
          <a:xfrm>
            <a:off x="604800" y="669600"/>
            <a:ext cx="10976400" cy="565200"/>
          </a:xfrm>
        </p:spPr>
        <p:txBody>
          <a:bodyPr anchor="ctr">
            <a:normAutofit/>
          </a:bodyPr>
          <a:lstStyle>
            <a:lvl1pPr algn="ctr">
              <a:defRPr sz="32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normAutofit/>
          </a:bodyPr>
          <a:lstStyle>
            <a:lvl1pPr>
              <a:defRPr baseline="0">
                <a:solidFill>
                  <a:schemeClr val="bg1"/>
                </a:solidFill>
                <a:latin typeface="Arial" panose="020B0604020202020204" pitchFamily="34" charset="0"/>
                <a:ea typeface="Hubot-Sans" charset="0"/>
              </a:defRPr>
            </a:lvl1pPr>
            <a:lvl2pPr>
              <a:defRPr baseline="0">
                <a:solidFill>
                  <a:schemeClr val="bg1"/>
                </a:solidFill>
                <a:latin typeface="Arial" panose="020B0604020202020204" pitchFamily="34" charset="0"/>
                <a:ea typeface="Hubot-Sans" charset="0"/>
              </a:defRPr>
            </a:lvl2pPr>
            <a:lvl3pPr>
              <a:defRPr baseline="0">
                <a:solidFill>
                  <a:schemeClr val="bg1"/>
                </a:solidFill>
                <a:latin typeface="Arial" panose="020B0604020202020204" pitchFamily="34" charset="0"/>
                <a:ea typeface="Hubot-Sans" charset="0"/>
              </a:defRPr>
            </a:lvl3pPr>
            <a:lvl4pPr>
              <a:defRPr baseline="0">
                <a:solidFill>
                  <a:schemeClr val="bg1"/>
                </a:solidFill>
                <a:latin typeface="Arial" panose="020B0604020202020204" pitchFamily="34" charset="0"/>
                <a:ea typeface="Hubot-Sans" charset="0"/>
              </a:defRPr>
            </a:lvl4pPr>
            <a:lvl5pPr>
              <a:defRPr baseline="0">
                <a:solidFill>
                  <a:schemeClr val="bg1"/>
                </a:solidFill>
                <a:latin typeface="Arial" panose="020B0604020202020204" pitchFamily="34"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hasCustomPrompt="1"/>
            <p:custDataLst>
              <p:tags r:id="rId11"/>
            </p:custDataLst>
          </p:nvPr>
        </p:nvSpPr>
        <p:spPr>
          <a:xfrm>
            <a:off x="594000" y="5180400"/>
            <a:ext cx="11001600" cy="1011600"/>
          </a:xfrm>
        </p:spPr>
        <p:txBody>
          <a:bodyPr>
            <a:normAutofit/>
          </a:bodyPr>
          <a:lstStyle>
            <a:lvl1pPr marL="0" indent="0">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gradFill>
                <a:gsLst>
                  <a:gs pos="100000">
                    <a:srgbClr val="E3AE62"/>
                  </a:gs>
                  <a:gs pos="100000">
                    <a:srgbClr val="E3AE62"/>
                  </a:gs>
                  <a:gs pos="0">
                    <a:srgbClr val="FDEEC6"/>
                  </a:gs>
                  <a:gs pos="0">
                    <a:srgbClr val="FDEEC6"/>
                  </a:gs>
                </a:gsLst>
                <a:lin ang="0" scaled="0"/>
              </a:gradFill>
              <a:sym typeface="+mn-ea"/>
            </a:endParaRPr>
          </a:p>
        </p:txBody>
      </p:sp>
      <p:sp>
        <p:nvSpPr>
          <p:cNvPr id="2" name="标题 1"/>
          <p:cNvSpPr>
            <a:spLocks noGrp="1"/>
          </p:cNvSpPr>
          <p:nvPr>
            <p:ph type="title" hasCustomPrompt="1"/>
            <p:custDataLst>
              <p:tags r:id="rId3"/>
            </p:custDataLst>
          </p:nvPr>
        </p:nvSpPr>
        <p:spPr>
          <a:xfrm>
            <a:off x="579600" y="237600"/>
            <a:ext cx="11037600" cy="441964"/>
          </a:xfrm>
        </p:spPr>
        <p:txBody>
          <a:bodyPr>
            <a:normAutofit/>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hasCustomPrompt="1"/>
            <p:custDataLst>
              <p:tags r:id="rId7"/>
            </p:custDataLst>
          </p:nvPr>
        </p:nvSpPr>
        <p:spPr>
          <a:xfrm>
            <a:off x="579600" y="1663200"/>
            <a:ext cx="5342400" cy="2894400"/>
          </a:xfrm>
        </p:spPr>
        <p:txBody>
          <a:bodyPr>
            <a:normAutofit/>
          </a:bodyPr>
          <a:lstStyle>
            <a:lvl1pPr marL="0" indent="0">
              <a:buNone/>
              <a:defRPr baseline="0">
                <a:solidFill>
                  <a:schemeClr val="bg1"/>
                </a:solidFill>
                <a:latin typeface="Arial" panose="020B0604020202020204" pitchFamily="34" charset="0"/>
                <a:ea typeface="Hubot-Sans" charset="0"/>
              </a:defRPr>
            </a:lvl1pPr>
            <a:lvl2pPr>
              <a:defRPr baseline="0">
                <a:solidFill>
                  <a:schemeClr val="bg1"/>
                </a:solidFill>
                <a:latin typeface="Arial" panose="020B0604020202020204" pitchFamily="34" charset="0"/>
                <a:ea typeface="Hubot-Sans" charset="0"/>
              </a:defRPr>
            </a:lvl2pPr>
            <a:lvl3pPr>
              <a:defRPr baseline="0">
                <a:solidFill>
                  <a:schemeClr val="bg1"/>
                </a:solidFill>
                <a:latin typeface="Arial" panose="020B0604020202020204" pitchFamily="34" charset="0"/>
                <a:ea typeface="Hubot-Sans" charset="0"/>
              </a:defRPr>
            </a:lvl3pPr>
            <a:lvl4pPr>
              <a:defRPr baseline="0">
                <a:solidFill>
                  <a:schemeClr val="bg1"/>
                </a:solidFill>
                <a:latin typeface="Arial" panose="020B0604020202020204" pitchFamily="34" charset="0"/>
                <a:ea typeface="Hubot-Sans" charset="0"/>
              </a:defRPr>
            </a:lvl4pPr>
            <a:lvl5pPr>
              <a:defRPr baseline="0">
                <a:solidFill>
                  <a:schemeClr val="bg1"/>
                </a:solidFill>
                <a:latin typeface="Arial" panose="020B0604020202020204" pitchFamily="34" charset="0"/>
                <a:ea typeface="Hubot-Sans" charset="0"/>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hasCustomPrompt="1"/>
            <p:custDataLst>
              <p:tags r:id="rId8"/>
            </p:custDataLst>
          </p:nvPr>
        </p:nvSpPr>
        <p:spPr>
          <a:xfrm>
            <a:off x="6242400" y="1663200"/>
            <a:ext cx="5367600" cy="2894400"/>
          </a:xfrm>
        </p:spPr>
        <p:txBody>
          <a:bodyPr>
            <a:normAutofit/>
          </a:bodyPr>
          <a:lstStyle>
            <a:lvl1pPr marL="0" indent="0">
              <a:buNone/>
              <a:defRPr baseline="0">
                <a:solidFill>
                  <a:schemeClr val="bg1"/>
                </a:solidFill>
                <a:latin typeface="Arial" panose="020B0604020202020204" pitchFamily="34" charset="0"/>
                <a:ea typeface="Hubot-Sans" charset="0"/>
              </a:defRPr>
            </a:lvl1pPr>
            <a:lvl2pPr>
              <a:defRPr baseline="0">
                <a:solidFill>
                  <a:schemeClr val="accent1"/>
                </a:solidFill>
                <a:latin typeface="Arial" panose="020B0604020202020204" pitchFamily="34" charset="0"/>
                <a:ea typeface="Microsoft YaHei" panose="020B0503020204020204" pitchFamily="34" charset="-122"/>
              </a:defRPr>
            </a:lvl2pPr>
            <a:lvl3pPr>
              <a:defRPr baseline="0">
                <a:solidFill>
                  <a:schemeClr val="accent1"/>
                </a:solidFill>
                <a:latin typeface="Arial" panose="020B0604020202020204" pitchFamily="34" charset="0"/>
                <a:ea typeface="Microsoft YaHei" panose="020B0503020204020204" pitchFamily="34" charset="-122"/>
              </a:defRPr>
            </a:lvl3pPr>
            <a:lvl4pPr>
              <a:defRPr baseline="0">
                <a:solidFill>
                  <a:schemeClr val="accent1"/>
                </a:solidFill>
                <a:latin typeface="Arial" panose="020B0604020202020204" pitchFamily="34" charset="0"/>
                <a:ea typeface="Microsoft YaHei" panose="020B0503020204020204" pitchFamily="34" charset="-122"/>
              </a:defRPr>
            </a:lvl4pPr>
            <a:lvl5pPr>
              <a:defRPr baseline="0">
                <a:solidFill>
                  <a:schemeClr val="accent1"/>
                </a:solidFill>
                <a:latin typeface="Arial" panose="020B0604020202020204" pitchFamily="34" charset="0"/>
                <a:ea typeface="Microsoft YaHei" panose="020B0503020204020204" pitchFamily="34" charset="-122"/>
              </a:defRPr>
            </a:lvl5pPr>
          </a:lstStyle>
          <a:p>
            <a:pPr lvl="0"/>
            <a:r>
              <a:rPr lang="zh-CN" altLang="en-US" dirty="0"/>
              <a:t>单击此处编辑文本</a:t>
            </a:r>
            <a:endParaRPr lang="zh-CN" altLang="en-US" dirty="0"/>
          </a:p>
        </p:txBody>
      </p:sp>
      <p:sp>
        <p:nvSpPr>
          <p:cNvPr id="11" name="文本占位符 10"/>
          <p:cNvSpPr>
            <a:spLocks noGrp="1"/>
          </p:cNvSpPr>
          <p:nvPr>
            <p:ph type="body" sz="quarter" idx="15" hasCustomPrompt="1"/>
            <p:custDataLst>
              <p:tags r:id="rId9"/>
            </p:custDataLst>
          </p:nvPr>
        </p:nvSpPr>
        <p:spPr>
          <a:xfrm>
            <a:off x="572400" y="4816800"/>
            <a:ext cx="5342400" cy="781200"/>
          </a:xfrm>
        </p:spPr>
        <p:txBody>
          <a:bodyPr>
            <a:normAutofit/>
          </a:bodyPr>
          <a:lstStyle>
            <a:lvl1pPr marL="0" indent="0">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sp>
        <p:nvSpPr>
          <p:cNvPr id="13" name="文本占位符 12"/>
          <p:cNvSpPr>
            <a:spLocks noGrp="1"/>
          </p:cNvSpPr>
          <p:nvPr>
            <p:ph type="body" sz="quarter" idx="16" hasCustomPrompt="1"/>
            <p:custDataLst>
              <p:tags r:id="rId10"/>
            </p:custDataLst>
          </p:nvPr>
        </p:nvSpPr>
        <p:spPr>
          <a:xfrm>
            <a:off x="6253200" y="4813200"/>
            <a:ext cx="5367600" cy="781200"/>
          </a:xfrm>
        </p:spPr>
        <p:txBody>
          <a:bodyPr>
            <a:normAutofit/>
          </a:bodyPr>
          <a:lstStyle>
            <a:lvl1pPr marL="0" indent="0">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pic>
        <p:nvPicPr>
          <p:cNvPr id="14" name="图片 13"/>
          <p:cNvPicPr/>
          <p:nvPr userDrawn="1">
            <p:custDataLst>
              <p:tags r:id="rId11"/>
            </p:custDataLst>
          </p:nvPr>
        </p:nvPicPr>
        <p:blipFill>
          <a:blip r:embed="rId12" r:link="rId13">
            <a:extLst>
              <a:ext uri="{28A0092B-C50C-407E-A947-70E740481C1C}">
                <a14:useLocalDpi xmlns:a14="http://schemas.microsoft.com/office/drawing/2010/main" val="0"/>
              </a:ext>
            </a:extLst>
          </a:blip>
          <a:stretch>
            <a:fillRect/>
          </a:stretch>
        </p:blipFill>
        <p:spPr>
          <a:xfrm>
            <a:off x="0" y="5775325"/>
            <a:ext cx="12192000" cy="1109345"/>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gradFill>
                <a:gsLst>
                  <a:gs pos="100000">
                    <a:srgbClr val="E3AE62"/>
                  </a:gs>
                  <a:gs pos="100000">
                    <a:srgbClr val="E3AE62"/>
                  </a:gs>
                  <a:gs pos="0">
                    <a:srgbClr val="FDEEC6"/>
                  </a:gs>
                  <a:gs pos="0">
                    <a:srgbClr val="FDEEC6"/>
                  </a:gs>
                </a:gsLst>
                <a:lin ang="0" scaled="0"/>
              </a:gradFill>
              <a:latin typeface="Arial" panose="020B0604020202020204" pitchFamily="34" charset="0"/>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hasCustomPrompt="1"/>
            <p:custDataLst>
              <p:tags r:id="rId7"/>
            </p:custDataLst>
          </p:nvPr>
        </p:nvSpPr>
        <p:spPr>
          <a:xfrm>
            <a:off x="1522413" y="3862800"/>
            <a:ext cx="9144000" cy="1656000"/>
          </a:xfrm>
        </p:spPr>
        <p:txBody>
          <a:bodyPr>
            <a:normAutofit/>
          </a:bodyPr>
          <a:lstStyle>
            <a:lvl1pPr marL="0" indent="0" algn="ctr">
              <a:buNone/>
              <a:defRPr baseline="0">
                <a:solidFill>
                  <a:schemeClr val="bg1"/>
                </a:solidFill>
                <a:latin typeface="Arial" panose="020B0604020202020204" pitchFamily="34" charset="0"/>
                <a:ea typeface="Hubot-Sans" charset="0"/>
              </a:defRPr>
            </a:lvl1pPr>
          </a:lstStyle>
          <a:p>
            <a:pPr lvl="0"/>
            <a:r>
              <a:rPr lang="zh-CN" altLang="en-US" dirty="0"/>
              <a:t>单击此处编辑文本</a:t>
            </a:r>
            <a:endParaRPr lang="zh-CN" altLang="en-US" dirty="0"/>
          </a:p>
        </p:txBody>
      </p:sp>
      <p:pic>
        <p:nvPicPr>
          <p:cNvPr id="17" name="图片 16"/>
          <p:cNvPicPr/>
          <p:nvPr userDrawn="1">
            <p:custDataLst>
              <p:tags r:id="rId8"/>
            </p:custDataLst>
          </p:nvPr>
        </p:nvPicPr>
        <p:blipFill>
          <a:blip r:embed="rId9" r:link="rId10" cstate="print">
            <a:extLst>
              <a:ext uri="{28A0092B-C50C-407E-A947-70E740481C1C}">
                <a14:useLocalDpi xmlns:a14="http://schemas.microsoft.com/office/drawing/2010/main" val="0"/>
              </a:ext>
            </a:extLst>
          </a:blip>
          <a:srcRect/>
          <a:stretch>
            <a:fillRect/>
          </a:stretch>
        </p:blipFill>
        <p:spPr>
          <a:xfrm>
            <a:off x="635" y="2540"/>
            <a:ext cx="12191365" cy="1369060"/>
          </a:xfrm>
          <a:prstGeom prst="rect">
            <a:avLst/>
          </a:prstGeom>
        </p:spPr>
      </p:pic>
      <p:pic>
        <p:nvPicPr>
          <p:cNvPr id="18" name="图片 17"/>
          <p:cNvPicPr/>
          <p:nvPr userDrawn="1">
            <p:custDataLst>
              <p:tags r:id="rId11"/>
            </p:custDataLst>
          </p:nvPr>
        </p:nvPicPr>
        <p:blipFill>
          <a:blip r:embed="rId12" r:link="rId13">
            <a:extLst>
              <a:ext uri="{28A0092B-C50C-407E-A947-70E740481C1C}">
                <a14:useLocalDpi xmlns:a14="http://schemas.microsoft.com/office/drawing/2010/main" val="0"/>
              </a:ext>
            </a:extLst>
          </a:blip>
          <a:stretch>
            <a:fillRect/>
          </a:stretch>
        </p:blipFill>
        <p:spPr>
          <a:xfrm>
            <a:off x="32385" y="5486400"/>
            <a:ext cx="12128500" cy="1371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Arial" panose="020B0604020202020204" pitchFamily="34" charset="0"/>
                <a:ea typeface="Hubot-Sans"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baseline="0">
                <a:gradFill>
                  <a:gsLst>
                    <a:gs pos="100000">
                      <a:srgbClr val="E3AE62"/>
                    </a:gs>
                    <a:gs pos="100000">
                      <a:srgbClr val="E3AE62"/>
                    </a:gs>
                    <a:gs pos="0">
                      <a:srgbClr val="FDEEC6"/>
                    </a:gs>
                    <a:gs pos="0">
                      <a:srgbClr val="FDEEC6"/>
                    </a:gs>
                  </a:gsLst>
                  <a:lin ang="0" scaled="0"/>
                </a:gradFill>
                <a:latin typeface="Arial" panose="020B0604020202020204" pitchFamily="34" charset="0"/>
                <a:ea typeface="Hubot-Sans"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4892897"/>
            <a:ext cx="4064000" cy="1965103"/>
          </a:xfrm>
          <a:prstGeom prst="rect">
            <a:avLst/>
          </a:prstGeom>
        </p:spPr>
      </p:pic>
      <p:pic>
        <p:nvPicPr>
          <p:cNvPr id="9" name="图片 8"/>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10795"/>
            <a:ext cx="4064000" cy="1965103"/>
          </a:xfrm>
          <a:prstGeom prst="rect">
            <a:avLst/>
          </a:prstGeom>
        </p:spPr>
      </p:pic>
      <p:sp>
        <p:nvSpPr>
          <p:cNvPr id="2" name="标题 1"/>
          <p:cNvSpPr>
            <a:spLocks noGrp="1"/>
          </p:cNvSpPr>
          <p:nvPr>
            <p:ph type="title" hasCustomPrompt="1"/>
            <p:custDataLst>
              <p:tags r:id="rId8"/>
            </p:custDataLst>
          </p:nvPr>
        </p:nvSpPr>
        <p:spPr>
          <a:xfrm>
            <a:off x="2975610" y="2998470"/>
            <a:ext cx="6240145" cy="760730"/>
          </a:xfrm>
          <a:noFill/>
        </p:spPr>
        <p:txBody>
          <a:bodyPr lIns="90000" tIns="46800" rIns="90000" bIns="46800" anchor="ctr" anchorCtr="0">
            <a:normAutofit/>
          </a:bodyPr>
          <a:lstStyle>
            <a:lvl1pPr algn="ctr">
              <a:defRPr sz="4000" u="none" strike="noStrike" kern="1200" cap="none" spc="300" normalizeH="0">
                <a:gradFill>
                  <a:gsLst>
                    <a:gs pos="100000">
                      <a:srgbClr val="E3AE62"/>
                    </a:gs>
                    <a:gs pos="100000">
                      <a:schemeClr val="accent1"/>
                    </a:gs>
                    <a:gs pos="0">
                      <a:srgbClr val="FDEEC6"/>
                    </a:gs>
                    <a:gs pos="0">
                      <a:schemeClr val="accent1">
                        <a:lumMod val="20000"/>
                        <a:lumOff val="80000"/>
                      </a:schemeClr>
                    </a:gs>
                  </a:gsLst>
                  <a:lin ang="0" scaled="0"/>
                </a:gradFill>
                <a:uFillTx/>
                <a:latin typeface="Arial" panose="020B0604020202020204" pitchFamily="34" charset="0"/>
                <a:ea typeface="Hubot-Sans Black" charset="0"/>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9"/>
            </p:custDataLst>
          </p:nvPr>
        </p:nvSpPr>
        <p:spPr>
          <a:xfrm>
            <a:off x="2975610" y="3892550"/>
            <a:ext cx="6240145" cy="619760"/>
          </a:xfrm>
          <a:noFill/>
        </p:spPr>
        <p:txBody>
          <a:bodyPr lIns="90000" tIns="46800" rIns="90000" bIns="46800" anchor="ctr" anchorCtr="0">
            <a:normAutofit/>
          </a:bodyPr>
          <a:lstStyle>
            <a:lvl1pPr marL="0" indent="0" algn="ctr" eaLnBrk="1" fontAlgn="auto" latinLnBrk="0" hangingPunct="1">
              <a:buNone/>
              <a:defRPr kumimoji="0" lang="zh-CN" altLang="en-US" sz="2000" b="0" i="0" u="none" strike="noStrike" kern="1200" cap="none" spc="150" normalizeH="0" baseline="0" noProof="1">
                <a:gradFill>
                  <a:gsLst>
                    <a:gs pos="100000">
                      <a:srgbClr val="E3AE62"/>
                    </a:gs>
                    <a:gs pos="100000">
                      <a:schemeClr val="accent1"/>
                    </a:gs>
                    <a:gs pos="0">
                      <a:srgbClr val="FDEEC6"/>
                    </a:gs>
                    <a:gs pos="0">
                      <a:schemeClr val="accent1">
                        <a:lumMod val="20000"/>
                        <a:lumOff val="80000"/>
                      </a:schemeClr>
                    </a:gs>
                  </a:gsLst>
                  <a:lin ang="0" scaled="0"/>
                </a:gradFill>
                <a:uFillTx/>
                <a:latin typeface="Hubot-Sans" charset="0"/>
                <a:ea typeface="Hubot-Sans"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0"/>
            </p:custDataLst>
          </p:nvPr>
        </p:nvSpPr>
        <p:spPr/>
        <p:txBody>
          <a:bodyPr/>
          <a:lstStyle>
            <a:lvl1pPr>
              <a:defRPr>
                <a:gradFill>
                  <a:gsLst>
                    <a:gs pos="100000">
                      <a:srgbClr val="E3AE62"/>
                    </a:gs>
                    <a:gs pos="100000">
                      <a:schemeClr val="accent1"/>
                    </a:gs>
                    <a:gs pos="0">
                      <a:srgbClr val="FDEEC6"/>
                    </a:gs>
                    <a:gs pos="1000">
                      <a:schemeClr val="accent1">
                        <a:lumMod val="20000"/>
                        <a:lumOff val="80000"/>
                      </a:schemeClr>
                    </a:gs>
                  </a:gsLst>
                  <a:lin ang="0" scaled="0"/>
                </a:gra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gradFill>
                  <a:gsLst>
                    <a:gs pos="100000">
                      <a:srgbClr val="E3AE62"/>
                    </a:gs>
                    <a:gs pos="100000">
                      <a:schemeClr val="accent1"/>
                    </a:gs>
                    <a:gs pos="0">
                      <a:srgbClr val="FDEEC6"/>
                    </a:gs>
                    <a:gs pos="1000">
                      <a:schemeClr val="accent1">
                        <a:lumMod val="20000"/>
                        <a:lumOff val="80000"/>
                      </a:schemeClr>
                    </a:gs>
                  </a:gsLst>
                  <a:lin ang="0" scaled="0"/>
                </a:gradFill>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gradFill>
                  <a:gsLst>
                    <a:gs pos="100000">
                      <a:srgbClr val="E3AE62"/>
                    </a:gs>
                    <a:gs pos="100000">
                      <a:schemeClr val="accent1"/>
                    </a:gs>
                    <a:gs pos="0">
                      <a:srgbClr val="FDEEC6"/>
                    </a:gs>
                    <a:gs pos="1000">
                      <a:schemeClr val="accent1">
                        <a:lumMod val="20000"/>
                        <a:lumOff val="80000"/>
                      </a:schemeClr>
                    </a:gs>
                  </a:gsLst>
                  <a:lin ang="0" scaled="0"/>
                </a:gra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1pPr>
            <a:lvl2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2pPr>
            <a:lvl3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3pPr>
            <a:lvl4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4pPr>
            <a:lvl5pPr>
              <a:defRPr sz="1600">
                <a:gradFill>
                  <a:gsLst>
                    <a:gs pos="100000">
                      <a:srgbClr val="E3AE62"/>
                    </a:gs>
                    <a:gs pos="100000">
                      <a:srgbClr val="E3AE62"/>
                    </a:gs>
                    <a:gs pos="0">
                      <a:srgbClr val="FDEEC6"/>
                    </a:gs>
                    <a:gs pos="0">
                      <a:srgbClr val="FDEEC6"/>
                    </a:gs>
                  </a:gsLst>
                  <a:lin ang="0" scaled="0"/>
                </a:gradFill>
                <a:latin typeface="Hubot-Sans"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gradFill>
                  <a:gsLst>
                    <a:gs pos="100000">
                      <a:srgbClr val="E3AE62"/>
                    </a:gs>
                    <a:gs pos="100000">
                      <a:srgbClr val="E3AE62"/>
                    </a:gs>
                    <a:gs pos="0">
                      <a:srgbClr val="FDEEC6"/>
                    </a:gs>
                    <a:gs pos="0">
                      <a:srgbClr val="FDEEC6"/>
                    </a:gs>
                  </a:gsLst>
                  <a:lin ang="0" scaled="0"/>
                </a:gradFill>
                <a:uFillTx/>
                <a:latin typeface="Hubot-Sans" charset="0"/>
                <a:ea typeface="Hubot-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1397000"/>
            <a:ext cx="2102293" cy="4064000"/>
          </a:xfrm>
          <a:prstGeom prst="rect">
            <a:avLst/>
          </a:prstGeom>
        </p:spPr>
      </p:pic>
      <p:pic>
        <p:nvPicPr>
          <p:cNvPr id="7" name="图片 6"/>
          <p:cNvPicPr/>
          <p:nvPr userDrawn="1">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10089707" y="1397000"/>
            <a:ext cx="2102293" cy="4064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5692140"/>
            <a:ext cx="12192000" cy="1165860"/>
          </a:xfrm>
          <a:prstGeom prst="rect">
            <a:avLst/>
          </a:prstGeom>
        </p:spPr>
      </p:pic>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gradFill>
                  <a:gsLst>
                    <a:gs pos="100000">
                      <a:srgbClr val="E3AE62"/>
                    </a:gs>
                    <a:gs pos="100000">
                      <a:srgbClr val="E3AE62"/>
                    </a:gs>
                    <a:gs pos="0">
                      <a:srgbClr val="FDEEC6"/>
                    </a:gs>
                    <a:gs pos="0">
                      <a:srgbClr val="FDEEC6"/>
                    </a:gs>
                  </a:gsLst>
                  <a:lin ang="0" scaled="0"/>
                </a:gradFill>
                <a:uFillTx/>
                <a:latin typeface="Hubot-Sans" charset="0"/>
                <a:ea typeface="Hubot-Sans"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1pPr>
            <a:lvl2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2pPr>
            <a:lvl3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3pPr>
            <a:lvl4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4pPr>
            <a:lvl5pPr indent="0" eaLnBrk="1" fontAlgn="auto" latinLnBrk="0" hangingPunct="1">
              <a:defRPr>
                <a:gradFill>
                  <a:gsLst>
                    <a:gs pos="100000">
                      <a:srgbClr val="E3AE62"/>
                    </a:gs>
                    <a:gs pos="100000">
                      <a:srgbClr val="E3AE62"/>
                    </a:gs>
                    <a:gs pos="0">
                      <a:srgbClr val="FDEEC6"/>
                    </a:gs>
                    <a:gs pos="0">
                      <a:srgbClr val="FDEEC6"/>
                    </a:gs>
                  </a:gsLst>
                  <a:lin ang="0" scaled="0"/>
                </a:gradFill>
                <a:latin typeface="Hubot-Sans" charset="0"/>
                <a:ea typeface="Hubot-Sans"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gradFill>
                  <a:gsLst>
                    <a:gs pos="100000">
                      <a:srgbClr val="E3AE62"/>
                    </a:gs>
                    <a:gs pos="100000">
                      <a:srgbClr val="E3AE62"/>
                    </a:gs>
                    <a:gs pos="0">
                      <a:srgbClr val="FDEEC6"/>
                    </a:gs>
                    <a:gs pos="0">
                      <a:srgbClr val="FDEEC6"/>
                    </a:gs>
                  </a:gsLst>
                  <a:lin ang="0" scaled="0"/>
                </a:gradFill>
              </a:defRPr>
            </a:lvl1pPr>
          </a:lstStyle>
          <a:p>
            <a:fld id="{49AE70B2-8BF9-45C0-BB95-33D1B9D3A854}" type="slidenum">
              <a:rPr lang="zh-CN" altLang="en-US" smtClean="0"/>
            </a:fld>
            <a:endParaRPr lang="zh-CN" altLang="en-US"/>
          </a:p>
        </p:txBody>
      </p:sp>
      <p:pic>
        <p:nvPicPr>
          <p:cNvPr id="7" name="图片 6"/>
          <p:cNvPicPr/>
          <p:nvPr userDrawn="1">
            <p:custDataLst>
              <p:tags r:id="rId7"/>
            </p:custDataLst>
          </p:nvPr>
        </p:nvPicPr>
        <p:blipFill>
          <a:blip r:embed="rId8" r:link="rId9">
            <a:extLst>
              <a:ext uri="{28A0092B-C50C-407E-A947-70E740481C1C}">
                <a14:useLocalDpi xmlns:a14="http://schemas.microsoft.com/office/drawing/2010/main" val="0"/>
              </a:ext>
            </a:extLst>
          </a:blip>
          <a:stretch>
            <a:fillRect/>
          </a:stretch>
        </p:blipFill>
        <p:spPr>
          <a:xfrm>
            <a:off x="0" y="5905492"/>
            <a:ext cx="12192000" cy="95250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9.xml"/><Relationship Id="rId23" Type="http://schemas.openxmlformats.org/officeDocument/2006/relationships/tags" Target="../tags/tag128.xml"/><Relationship Id="rId22" Type="http://schemas.openxmlformats.org/officeDocument/2006/relationships/tags" Target="../tags/tag127.xml"/><Relationship Id="rId21" Type="http://schemas.openxmlformats.org/officeDocument/2006/relationships/tags" Target="../tags/tag126.xml"/><Relationship Id="rId20" Type="http://schemas.openxmlformats.org/officeDocument/2006/relationships/tags" Target="../tags/tag125.xml"/><Relationship Id="rId2" Type="http://schemas.openxmlformats.org/officeDocument/2006/relationships/slideLayout" Target="../slideLayouts/slideLayout2.xml"/><Relationship Id="rId19" Type="http://schemas.openxmlformats.org/officeDocument/2006/relationships/tags" Target="../tags/tag124.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bg1"/>
                </a:solidFill>
                <a:ea typeface="Hubot-Sans"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bg1"/>
                </a:solidFill>
                <a:ea typeface="Hubot-Sans"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bg1"/>
                </a:solidFill>
                <a:ea typeface="Hubot-Sans"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Hubot-San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bg1"/>
          </a:solidFill>
          <a:uFillTx/>
          <a:latin typeface="Arial" panose="020B0604020202020204" pitchFamily="34" charset="0"/>
          <a:ea typeface="Hubot-Sans"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Hubot-Sans"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Arial" panose="020B0604020202020204" pitchFamily="34" charset="0"/>
          <a:ea typeface="Hubot-Sans"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Hubot-Sans"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Hubot-Sans"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Hubot-Sans"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2.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7" Type="http://schemas.openxmlformats.org/officeDocument/2006/relationships/slideLayout" Target="../slideLayouts/slideLayout6.xml"/><Relationship Id="rId16" Type="http://schemas.openxmlformats.org/officeDocument/2006/relationships/tags" Target="../tags/tag148.xml"/><Relationship Id="rId15" Type="http://schemas.openxmlformats.org/officeDocument/2006/relationships/tags" Target="../tags/tag147.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tags" Target="../tags/tag133.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58.xml"/><Relationship Id="rId3" Type="http://schemas.openxmlformats.org/officeDocument/2006/relationships/image" Target="../media/image13.jpeg"/><Relationship Id="rId2" Type="http://schemas.openxmlformats.org/officeDocument/2006/relationships/tags" Target="../tags/tag157.xml"/><Relationship Id="rId1" Type="http://schemas.openxmlformats.org/officeDocument/2006/relationships/tags" Target="../tags/tag156.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161.xml"/><Relationship Id="rId3" Type="http://schemas.openxmlformats.org/officeDocument/2006/relationships/image" Target="../media/image14.jpeg"/><Relationship Id="rId2" Type="http://schemas.openxmlformats.org/officeDocument/2006/relationships/tags" Target="../tags/tag160.xml"/><Relationship Id="rId1" Type="http://schemas.openxmlformats.org/officeDocument/2006/relationships/tags" Target="../tags/tag159.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6.xml"/><Relationship Id="rId4" Type="http://schemas.openxmlformats.org/officeDocument/2006/relationships/tags" Target="../tags/tag164.xml"/><Relationship Id="rId3" Type="http://schemas.openxmlformats.org/officeDocument/2006/relationships/image" Target="../media/image15.png"/><Relationship Id="rId2" Type="http://schemas.openxmlformats.org/officeDocument/2006/relationships/tags" Target="../tags/tag163.xml"/><Relationship Id="rId1" Type="http://schemas.openxmlformats.org/officeDocument/2006/relationships/tags" Target="../tags/tag16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68.xml"/><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71.xml"/><Relationship Id="rId3" Type="http://schemas.openxmlformats.org/officeDocument/2006/relationships/image" Target="../media/image18.png"/><Relationship Id="rId2" Type="http://schemas.openxmlformats.org/officeDocument/2006/relationships/tags" Target="../tags/tag170.xml"/><Relationship Id="rId1" Type="http://schemas.openxmlformats.org/officeDocument/2006/relationships/tags" Target="../tags/tag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custDataLst>
              <p:tags r:id="rId1"/>
            </p:custDataLst>
          </p:nvPr>
        </p:nvSpPr>
        <p:spPr>
          <a:xfrm>
            <a:off x="1602105" y="141696"/>
            <a:ext cx="9187180" cy="1466124"/>
          </a:xfrm>
        </p:spPr>
        <p:txBody>
          <a:bodyPr/>
          <a:lstStyle/>
          <a:p>
            <a:r>
              <a:rPr lang="en-US" altLang="zh-CN" dirty="0">
                <a:latin typeface="Hubot-Sans Black" charset="0"/>
                <a:ea typeface="Hubot-Sans Black" charset="0"/>
                <a:cs typeface="Hubot-Sans Black" charset="0"/>
              </a:rPr>
              <a:t>BIG DATA</a:t>
            </a:r>
            <a:endParaRPr lang="en-US" altLang="zh-CN" dirty="0">
              <a:latin typeface="Hubot-Sans Black" charset="0"/>
              <a:ea typeface="Hubot-Sans Black" charset="0"/>
              <a:cs typeface="Hubot-Sans Black" charset="0"/>
            </a:endParaRPr>
          </a:p>
        </p:txBody>
      </p:sp>
      <p:sp>
        <p:nvSpPr>
          <p:cNvPr id="4" name="副标题 3"/>
          <p:cNvSpPr>
            <a:spLocks noGrp="1"/>
          </p:cNvSpPr>
          <p:nvPr>
            <p:ph type="subTitle" idx="1"/>
            <p:custDataLst>
              <p:tags r:id="rId2"/>
            </p:custDataLst>
          </p:nvPr>
        </p:nvSpPr>
        <p:spPr>
          <a:xfrm>
            <a:off x="3253740" y="3599180"/>
            <a:ext cx="10690225" cy="3145155"/>
          </a:xfrm>
        </p:spPr>
        <p:txBody>
          <a:bodyPr>
            <a:noAutofit/>
          </a:bodyPr>
          <a:lstStyle/>
          <a:p>
            <a:r>
              <a:rPr lang="en-US" altLang="zh-CN" sz="2800" dirty="0">
                <a:solidFill>
                  <a:schemeClr val="bg1">
                    <a:lumMod val="95000"/>
                  </a:schemeClr>
                </a:solidFill>
                <a:latin typeface="Hubot-Sans" charset="0"/>
                <a:cs typeface="Hubot-Sans" charset="0"/>
              </a:rPr>
              <a:t>PRESENTATION BY</a:t>
            </a:r>
            <a:endParaRPr lang="en-US" altLang="zh-CN" sz="2800" dirty="0">
              <a:solidFill>
                <a:schemeClr val="bg1">
                  <a:lumMod val="95000"/>
                </a:schemeClr>
              </a:solidFill>
              <a:latin typeface="Hubot-Sans" charset="0"/>
              <a:cs typeface="Hubot-Sans" charset="0"/>
            </a:endParaRPr>
          </a:p>
          <a:p>
            <a:r>
              <a:rPr lang="en-US" altLang="zh-CN" sz="2800" dirty="0">
                <a:solidFill>
                  <a:schemeClr val="bg1">
                    <a:lumMod val="95000"/>
                  </a:schemeClr>
                </a:solidFill>
                <a:latin typeface="Hubot-Sans" charset="0"/>
                <a:cs typeface="Hubot-Sans" charset="0"/>
              </a:rPr>
              <a:t>N.Manikandan</a:t>
            </a:r>
            <a:endParaRPr lang="en-US" altLang="zh-CN" sz="2800" dirty="0">
              <a:solidFill>
                <a:schemeClr val="bg1">
                  <a:lumMod val="95000"/>
                </a:schemeClr>
              </a:solidFill>
              <a:latin typeface="Hubot-Sans" charset="0"/>
              <a:cs typeface="Hubot-Sans" charset="0"/>
            </a:endParaRPr>
          </a:p>
          <a:p>
            <a:r>
              <a:rPr lang="en-US" altLang="zh-CN" sz="2800" dirty="0">
                <a:solidFill>
                  <a:schemeClr val="bg1">
                    <a:lumMod val="95000"/>
                  </a:schemeClr>
                </a:solidFill>
                <a:latin typeface="Hubot-Sans" charset="0"/>
                <a:cs typeface="Hubot-Sans" charset="0"/>
              </a:rPr>
              <a:t>  L.Jacop Antony</a:t>
            </a:r>
            <a:endParaRPr lang="en-US" altLang="zh-CN" sz="2800" dirty="0">
              <a:solidFill>
                <a:schemeClr val="bg1">
                  <a:lumMod val="95000"/>
                </a:schemeClr>
              </a:solidFill>
              <a:latin typeface="Hubot-Sans" charset="0"/>
              <a:cs typeface="Hubot-Sans" charset="0"/>
            </a:endParaRPr>
          </a:p>
          <a:p>
            <a:r>
              <a:rPr lang="en-US" altLang="zh-CN" sz="2800" dirty="0">
                <a:solidFill>
                  <a:schemeClr val="bg1">
                    <a:lumMod val="95000"/>
                  </a:schemeClr>
                </a:solidFill>
                <a:latin typeface="Hubot-Sans" charset="0"/>
                <a:cs typeface="Hubot-Sans" charset="0"/>
              </a:rPr>
              <a:t>    S.Jeevanantham</a:t>
            </a:r>
            <a:endParaRPr lang="en-US" altLang="zh-CN" sz="2800" dirty="0">
              <a:solidFill>
                <a:schemeClr val="bg1">
                  <a:lumMod val="95000"/>
                </a:schemeClr>
              </a:solidFill>
              <a:latin typeface="Hubot-Sans" charset="0"/>
              <a:cs typeface="Hubot-Sans" charset="0"/>
            </a:endParaRPr>
          </a:p>
          <a:p>
            <a:r>
              <a:rPr lang="en-US" altLang="zh-CN" sz="2800" dirty="0">
                <a:solidFill>
                  <a:schemeClr val="bg1">
                    <a:lumMod val="95000"/>
                  </a:schemeClr>
                </a:solidFill>
                <a:latin typeface="Hubot-Sans" charset="0"/>
                <a:cs typeface="Hubot-Sans" charset="0"/>
              </a:rPr>
              <a:t>          S.Saravanaperumal</a:t>
            </a:r>
            <a:endParaRPr lang="en-US" altLang="zh-CN" sz="2800" dirty="0">
              <a:solidFill>
                <a:schemeClr val="bg1">
                  <a:lumMod val="95000"/>
                </a:schemeClr>
              </a:solidFill>
              <a:latin typeface="Hubot-Sans" charset="0"/>
              <a:cs typeface="Hubot-Sans" charset="0"/>
            </a:endParaRPr>
          </a:p>
          <a:p>
            <a:r>
              <a:rPr lang="en-US" altLang="zh-CN" sz="2800" dirty="0">
                <a:solidFill>
                  <a:schemeClr val="bg1">
                    <a:lumMod val="95000"/>
                  </a:schemeClr>
                </a:solidFill>
                <a:latin typeface="Hubot-Sans" charset="0"/>
                <a:cs typeface="Hubot-Sans" charset="0"/>
                <a:sym typeface="+mn-ea"/>
              </a:rPr>
              <a:t>S.Vishwa</a:t>
            </a:r>
            <a:endParaRPr lang="en-US" altLang="zh-CN" sz="2800" dirty="0">
              <a:solidFill>
                <a:schemeClr val="bg1">
                  <a:lumMod val="95000"/>
                </a:schemeClr>
              </a:solidFill>
              <a:latin typeface="Hubot-Sans" charset="0"/>
              <a:cs typeface="Hubot-Sans" charset="0"/>
            </a:endParaRPr>
          </a:p>
          <a:p>
            <a:endParaRPr lang="en-US" altLang="zh-CN" sz="2800" dirty="0">
              <a:solidFill>
                <a:schemeClr val="bg1">
                  <a:lumMod val="95000"/>
                </a:schemeClr>
              </a:solidFill>
              <a:latin typeface="Hubot-Sans" charset="0"/>
              <a:cs typeface="Hubot-Sans"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p>
            <a:endParaRPr lang="en-US"/>
          </a:p>
        </p:txBody>
      </p:sp>
      <p:pic>
        <p:nvPicPr>
          <p:cNvPr id="7" name="Picture 6" descr="images"/>
          <p:cNvPicPr>
            <a:picLocks noChangeAspect="1"/>
          </p:cNvPicPr>
          <p:nvPr/>
        </p:nvPicPr>
        <p:blipFill>
          <a:blip r:embed="rId1"/>
          <a:stretch>
            <a:fillRect/>
          </a:stretch>
        </p:blipFill>
        <p:spPr>
          <a:xfrm>
            <a:off x="0" y="0"/>
            <a:ext cx="12192635" cy="6857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p>
            <a:endParaRPr lang="en-US"/>
          </a:p>
        </p:txBody>
      </p:sp>
      <p:pic>
        <p:nvPicPr>
          <p:cNvPr id="5" name="Picture 4" descr="image-20230226125815236"/>
          <p:cNvPicPr>
            <a:picLocks noChangeAspect="1"/>
          </p:cNvPicPr>
          <p:nvPr/>
        </p:nvPicPr>
        <p:blipFill>
          <a:blip r:embed="rId1"/>
          <a:stretch>
            <a:fillRect/>
          </a:stretch>
        </p:blipFill>
        <p:spPr>
          <a:xfrm>
            <a:off x="100330" y="635"/>
            <a:ext cx="12092305" cy="6856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zh-CN" altLang="en-US" dirty="0">
                <a:latin typeface="Hubot-Sans Black" charset="0"/>
                <a:ea typeface="Hubot-Sans Black" charset="0"/>
                <a:cs typeface="Hubot-Sans Black" charset="0"/>
              </a:rPr>
              <a:t>THANK YOU</a:t>
            </a:r>
            <a:endParaRPr lang="zh-CN" altLang="en-US" dirty="0">
              <a:latin typeface="Hubot-Sans Black" charset="0"/>
              <a:ea typeface="Hubot-Sans Black" charset="0"/>
              <a:cs typeface="Hubot-Sans Black" charset="0"/>
            </a:endParaRPr>
          </a:p>
        </p:txBody>
      </p:sp>
      <p:sp>
        <p:nvSpPr>
          <p:cNvPr id="4" name="文本占位符 3"/>
          <p:cNvSpPr>
            <a:spLocks noGrp="1"/>
          </p:cNvSpPr>
          <p:nvPr>
            <p:ph type="body" sz="quarter" idx="13"/>
            <p:custDataLst>
              <p:tags r:id="rId2"/>
            </p:custDataLst>
          </p:nvPr>
        </p:nvSpPr>
        <p:spPr/>
        <p:txBody>
          <a:bodyPr/>
          <a:lstStyle/>
          <a:p>
            <a:r>
              <a:rPr lang="en-US" altLang="zh-CN" dirty="0">
                <a:latin typeface="Hubot-Sans" charset="0"/>
                <a:cs typeface="Hubot-Sans" charset="0"/>
              </a:rPr>
              <a:t>.</a:t>
            </a:r>
            <a:endParaRPr lang="en-US" altLang="zh-CN" dirty="0">
              <a:latin typeface="Hubot-Sans" charset="0"/>
              <a:cs typeface="Hubot-Sans" charset="0"/>
            </a:endParaRPr>
          </a:p>
          <a:p>
            <a:endParaRPr lang="en-US" altLang="zh-CN" dirty="0">
              <a:latin typeface="Hubot-Sans" charset="0"/>
              <a:cs typeface="Hubot-Sans"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p:nvPr>
            <p:custDataLst>
              <p:tags r:id="rId1"/>
            </p:custDataLst>
          </p:nvPr>
        </p:nvSpPr>
        <p:spPr>
          <a:xfrm>
            <a:off x="4019868" y="365760"/>
            <a:ext cx="4152265" cy="967740"/>
          </a:xfrm>
          <a:prstGeom prst="rect">
            <a:avLst/>
          </a:prstGeom>
          <a:noFill/>
        </p:spPr>
        <p:txBody>
          <a:bodyPr wrap="square" rtlCol="0"/>
          <a:lstStyle/>
          <a:p>
            <a:pPr algn="ctr">
              <a:lnSpc>
                <a:spcPct val="120000"/>
              </a:lnSpc>
              <a:spcBef>
                <a:spcPct val="0"/>
              </a:spcBef>
            </a:pPr>
            <a:r>
              <a:rPr kumimoji="1" lang="en-US" altLang="zh-CN" sz="5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CONTENTS</a:t>
            </a:r>
            <a:endParaRPr kumimoji="1" lang="en-US" altLang="zh-CN" sz="54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9" name="平行四边形 8"/>
          <p:cNvSpPr/>
          <p:nvPr>
            <p:custDataLst>
              <p:tags r:id="rId2"/>
            </p:custDataLst>
          </p:nvPr>
        </p:nvSpPr>
        <p:spPr>
          <a:xfrm>
            <a:off x="3776172" y="2084542"/>
            <a:ext cx="6306185" cy="545465"/>
          </a:xfrm>
          <a:prstGeom prst="parallelogram">
            <a:avLst>
              <a:gd name="adj" fmla="val 42500"/>
            </a:avLst>
          </a:prstGeom>
          <a:gradFill flip="none" rotWithShape="1">
            <a:gsLst>
              <a:gs pos="0">
                <a:schemeClr val="accent1">
                  <a:lumMod val="50000"/>
                </a:schemeClr>
              </a:gs>
              <a:gs pos="100000">
                <a:schemeClr val="accent1">
                  <a:alpha val="0"/>
                </a:schemeClr>
              </a:gs>
            </a:gsLst>
            <a:lin ang="0" scaled="1"/>
            <a:tileRect/>
          </a:gra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r>
              <a:rPr lang="zh-CN" altLang="en-US" sz="2400" b="1">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rPr>
              <a:t>What is data visualization?</a:t>
            </a:r>
            <a:endParaRPr lang="zh-CN" altLang="en-US" sz="2400" b="1">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11" name="平行四边形 10"/>
          <p:cNvSpPr/>
          <p:nvPr>
            <p:custDataLst>
              <p:tags r:id="rId3"/>
            </p:custDataLst>
          </p:nvPr>
        </p:nvSpPr>
        <p:spPr>
          <a:xfrm>
            <a:off x="3752042" y="2084542"/>
            <a:ext cx="338455" cy="545465"/>
          </a:xfrm>
          <a:prstGeom prst="parallelogram">
            <a:avLst>
              <a:gd name="adj" fmla="val 79248"/>
            </a:avLst>
          </a:prstGeom>
          <a:solidFill>
            <a:schemeClr val="accent1"/>
          </a:soli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Arial" panose="020B0604020202020204" pitchFamily="34" charset="0"/>
              <a:ea typeface="Hubot-Sans" charset="0"/>
              <a:cs typeface="Hubot-Sans" charset="0"/>
              <a:sym typeface="Hubot-Sans" charset="0"/>
            </a:endParaRPr>
          </a:p>
        </p:txBody>
      </p:sp>
      <p:sp>
        <p:nvSpPr>
          <p:cNvPr id="15" name="矩形 14"/>
          <p:cNvSpPr/>
          <p:nvPr>
            <p:custDataLst>
              <p:tags r:id="rId4"/>
            </p:custDataLst>
          </p:nvPr>
        </p:nvSpPr>
        <p:spPr>
          <a:xfrm>
            <a:off x="2303607" y="2170381"/>
            <a:ext cx="1135824" cy="561885"/>
          </a:xfrm>
          <a:prstGeom prst="rect">
            <a:avLst/>
          </a:prstGeom>
        </p:spPr>
        <p:txBody>
          <a:bodyPr wrap="square">
            <a:normAutofit fontScale="90000"/>
          </a:bodyPr>
          <a:lstStyle/>
          <a:p>
            <a:pPr>
              <a:lnSpc>
                <a:spcPct val="120000"/>
              </a:lnSpc>
            </a:pPr>
            <a:r>
              <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PART</a:t>
            </a: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65" name="文本框 64"/>
          <p:cNvSpPr txBox="1"/>
          <p:nvPr>
            <p:custDataLst>
              <p:tags r:id="rId5"/>
            </p:custDataLst>
          </p:nvPr>
        </p:nvSpPr>
        <p:spPr>
          <a:xfrm>
            <a:off x="3185622" y="1928446"/>
            <a:ext cx="504825" cy="922020"/>
          </a:xfrm>
          <a:prstGeom prst="rect">
            <a:avLst/>
          </a:prstGeom>
          <a:noFill/>
          <a:effectLst>
            <a:innerShdw blurRad="114300">
              <a:prstClr val="black"/>
            </a:innerShdw>
          </a:effectLst>
        </p:spPr>
        <p:txBody>
          <a:bodyPr wrap="square" rtlCol="0">
            <a:normAutofit/>
            <a:scene3d>
              <a:camera prst="orthographicFront"/>
              <a:lightRig rig="threePt" dir="t"/>
            </a:scene3d>
            <a:sp3d extrusionH="57150">
              <a:bevelT w="82550" h="38100" prst="coolSlant"/>
            </a:sp3d>
          </a:bodyPr>
          <a:lstStyle/>
          <a:p>
            <a:r>
              <a:rPr lang="en-US" altLang="zh-CN" sz="5400" dirty="0">
                <a:gradFill>
                  <a:gsLst>
                    <a:gs pos="63000">
                      <a:schemeClr val="accent1"/>
                    </a:gs>
                    <a:gs pos="0">
                      <a:schemeClr val="accent1">
                        <a:lumMod val="40000"/>
                        <a:lumOff val="60000"/>
                      </a:schemeClr>
                    </a:gs>
                    <a:gs pos="100000">
                      <a:schemeClr val="accent2">
                        <a:lumMod val="60000"/>
                        <a:lumOff val="40000"/>
                      </a:schemeClr>
                    </a:gs>
                  </a:gsLst>
                  <a:lin ang="0" scaled="0"/>
                </a:gradFill>
                <a:effectLst>
                  <a:innerShdw dist="50800" dir="9240000">
                    <a:prstClr val="black">
                      <a:alpha val="70000"/>
                    </a:prstClr>
                  </a:innerShdw>
                </a:effectLst>
                <a:latin typeface="Hubot-Sans" charset="0"/>
                <a:ea typeface="Hubot-Sans" charset="0"/>
                <a:cs typeface="Hubot-Sans" charset="0"/>
              </a:rPr>
              <a:t>1</a:t>
            </a:r>
            <a:endParaRPr lang="en-US" altLang="zh-CN" sz="5400" dirty="0">
              <a:gradFill>
                <a:gsLst>
                  <a:gs pos="63000">
                    <a:schemeClr val="accent1"/>
                  </a:gs>
                  <a:gs pos="0">
                    <a:schemeClr val="accent1">
                      <a:lumMod val="40000"/>
                      <a:lumOff val="60000"/>
                    </a:schemeClr>
                  </a:gs>
                  <a:gs pos="100000">
                    <a:schemeClr val="accent2">
                      <a:lumMod val="60000"/>
                      <a:lumOff val="40000"/>
                    </a:schemeClr>
                  </a:gs>
                </a:gsLst>
                <a:lin ang="0" scaled="0"/>
              </a:gradFill>
              <a:effectLst>
                <a:innerShdw dist="50800" dir="9240000">
                  <a:prstClr val="black">
                    <a:alpha val="70000"/>
                  </a:prstClr>
                </a:innerShdw>
              </a:effectLst>
              <a:latin typeface="Hubot-Sans" charset="0"/>
              <a:ea typeface="Hubot-Sans" charset="0"/>
              <a:cs typeface="Hubot-Sans" charset="0"/>
            </a:endParaRPr>
          </a:p>
        </p:txBody>
      </p:sp>
      <p:sp>
        <p:nvSpPr>
          <p:cNvPr id="34" name="矩形 33"/>
          <p:cNvSpPr/>
          <p:nvPr>
            <p:custDataLst>
              <p:tags r:id="rId6"/>
            </p:custDataLst>
          </p:nvPr>
        </p:nvSpPr>
        <p:spPr>
          <a:xfrm>
            <a:off x="3141014" y="3037914"/>
            <a:ext cx="1135824" cy="561885"/>
          </a:xfrm>
          <a:prstGeom prst="rect">
            <a:avLst/>
          </a:prstGeom>
        </p:spPr>
        <p:txBody>
          <a:bodyPr wrap="square">
            <a:normAutofit fontScale="90000"/>
          </a:bodyPr>
          <a:lstStyle/>
          <a:p>
            <a:pPr>
              <a:lnSpc>
                <a:spcPct val="120000"/>
              </a:lnSpc>
            </a:pPr>
            <a:r>
              <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PART</a:t>
            </a: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a:p>
            <a:pPr>
              <a:lnSpc>
                <a:spcPct val="120000"/>
              </a:lnSpc>
            </a:pP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17" name="平行四边形 16"/>
          <p:cNvSpPr/>
          <p:nvPr>
            <p:custDataLst>
              <p:tags r:id="rId7"/>
            </p:custDataLst>
          </p:nvPr>
        </p:nvSpPr>
        <p:spPr>
          <a:xfrm>
            <a:off x="4618990" y="3002280"/>
            <a:ext cx="5751830" cy="866140"/>
          </a:xfrm>
          <a:prstGeom prst="parallelogram">
            <a:avLst>
              <a:gd name="adj" fmla="val 42500"/>
            </a:avLst>
          </a:prstGeom>
          <a:gradFill flip="none" rotWithShape="1">
            <a:gsLst>
              <a:gs pos="0">
                <a:schemeClr val="accent1">
                  <a:lumMod val="50000"/>
                </a:schemeClr>
              </a:gs>
              <a:gs pos="100000">
                <a:schemeClr val="accent1">
                  <a:alpha val="0"/>
                </a:schemeClr>
              </a:gs>
            </a:gsLst>
            <a:lin ang="0" scaled="1"/>
            <a:tileRect/>
          </a:gra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r>
              <a:rPr lang="zh-CN" altLang="en-US" sz="2400" b="1">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rPr>
              <a:t>Why is data visualization important?</a:t>
            </a:r>
            <a:endParaRPr lang="zh-CN" altLang="en-US" sz="2400" b="1">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20" name="平行四边形 19"/>
          <p:cNvSpPr/>
          <p:nvPr>
            <p:custDataLst>
              <p:tags r:id="rId8"/>
            </p:custDataLst>
          </p:nvPr>
        </p:nvSpPr>
        <p:spPr>
          <a:xfrm>
            <a:off x="4595164" y="3002354"/>
            <a:ext cx="338455" cy="545465"/>
          </a:xfrm>
          <a:prstGeom prst="parallelogram">
            <a:avLst>
              <a:gd name="adj" fmla="val 79248"/>
            </a:avLst>
          </a:prstGeom>
          <a:solidFill>
            <a:schemeClr val="accent1"/>
          </a:soli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Arial" panose="020B0604020202020204" pitchFamily="34" charset="0"/>
              <a:ea typeface="Hubot-Sans" charset="0"/>
              <a:cs typeface="Hubot-Sans" charset="0"/>
              <a:sym typeface="Hubot-Sans" charset="0"/>
            </a:endParaRPr>
          </a:p>
        </p:txBody>
      </p:sp>
      <p:sp>
        <p:nvSpPr>
          <p:cNvPr id="66" name="文本框 65"/>
          <p:cNvSpPr txBox="1"/>
          <p:nvPr>
            <p:custDataLst>
              <p:tags r:id="rId9"/>
            </p:custDataLst>
          </p:nvPr>
        </p:nvSpPr>
        <p:spPr>
          <a:xfrm>
            <a:off x="4014774" y="2818204"/>
            <a:ext cx="504825" cy="922020"/>
          </a:xfrm>
          <a:prstGeom prst="rect">
            <a:avLst/>
          </a:prstGeom>
          <a:noFill/>
          <a:effectLst>
            <a:innerShdw blurRad="114300">
              <a:prstClr val="black"/>
            </a:innerShdw>
          </a:effectLst>
        </p:spPr>
        <p:txBody>
          <a:bodyPr wrap="square" rtlCol="0">
            <a:normAutofit fontScale="80000"/>
            <a:scene3d>
              <a:camera prst="orthographicFront"/>
              <a:lightRig rig="threePt" dir="t"/>
            </a:scene3d>
            <a:sp3d extrusionH="57150">
              <a:bevelT w="82550" h="38100" prst="coolSlant"/>
            </a:sp3d>
          </a:bodyPr>
          <a:lstStyle/>
          <a:p>
            <a:r>
              <a:rPr lang="en-US" altLang="zh-CN" sz="5400" dirty="0">
                <a:gradFill>
                  <a:gsLst>
                    <a:gs pos="63000">
                      <a:schemeClr val="accent1"/>
                    </a:gs>
                    <a:gs pos="0">
                      <a:schemeClr val="accent1">
                        <a:lumMod val="40000"/>
                        <a:lumOff val="60000"/>
                      </a:schemeClr>
                    </a:gs>
                    <a:gs pos="100000">
                      <a:schemeClr val="accent2">
                        <a:lumMod val="60000"/>
                        <a:lumOff val="40000"/>
                      </a:schemeClr>
                    </a:gs>
                  </a:gsLst>
                  <a:lin ang="0" scaled="0"/>
                </a:gradFill>
                <a:effectLst>
                  <a:innerShdw dist="50800" dir="9240000">
                    <a:prstClr val="black">
                      <a:alpha val="70000"/>
                    </a:prstClr>
                  </a:innerShdw>
                </a:effectLst>
                <a:latin typeface="Hubot-Sans" charset="0"/>
                <a:ea typeface="Hubot-Sans" charset="0"/>
                <a:cs typeface="Hubot-Sans" charset="0"/>
              </a:rPr>
              <a:t>2</a:t>
            </a:r>
            <a:endParaRPr lang="en-US" altLang="zh-CN" sz="5400" dirty="0">
              <a:gradFill>
                <a:gsLst>
                  <a:gs pos="63000">
                    <a:schemeClr val="accent1"/>
                  </a:gs>
                  <a:gs pos="0">
                    <a:schemeClr val="accent1">
                      <a:lumMod val="40000"/>
                      <a:lumOff val="60000"/>
                    </a:schemeClr>
                  </a:gs>
                  <a:gs pos="100000">
                    <a:schemeClr val="accent2">
                      <a:lumMod val="60000"/>
                      <a:lumOff val="40000"/>
                    </a:schemeClr>
                  </a:gs>
                </a:gsLst>
                <a:lin ang="0" scaled="0"/>
              </a:gradFill>
              <a:effectLst>
                <a:innerShdw dist="50800" dir="9240000">
                  <a:prstClr val="black">
                    <a:alpha val="70000"/>
                  </a:prstClr>
                </a:innerShdw>
              </a:effectLst>
              <a:latin typeface="Hubot-Sans" charset="0"/>
              <a:ea typeface="Hubot-Sans" charset="0"/>
              <a:cs typeface="Hubot-Sans" charset="0"/>
            </a:endParaRPr>
          </a:p>
        </p:txBody>
      </p:sp>
      <p:sp>
        <p:nvSpPr>
          <p:cNvPr id="53" name="矩形 52"/>
          <p:cNvSpPr/>
          <p:nvPr>
            <p:custDataLst>
              <p:tags r:id="rId10"/>
            </p:custDataLst>
          </p:nvPr>
        </p:nvSpPr>
        <p:spPr>
          <a:xfrm>
            <a:off x="2257252" y="4047400"/>
            <a:ext cx="1135824" cy="561885"/>
          </a:xfrm>
          <a:prstGeom prst="rect">
            <a:avLst/>
          </a:prstGeom>
        </p:spPr>
        <p:txBody>
          <a:bodyPr wrap="square">
            <a:normAutofit fontScale="90000"/>
          </a:bodyPr>
          <a:lstStyle/>
          <a:p>
            <a:pPr>
              <a:lnSpc>
                <a:spcPct val="120000"/>
              </a:lnSpc>
            </a:pPr>
            <a:r>
              <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rPr>
              <a:t>PART</a:t>
            </a: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48" name="平行四边形 47"/>
          <p:cNvSpPr/>
          <p:nvPr>
            <p:custDataLst>
              <p:tags r:id="rId11"/>
            </p:custDataLst>
          </p:nvPr>
        </p:nvSpPr>
        <p:spPr>
          <a:xfrm>
            <a:off x="3553460" y="4499610"/>
            <a:ext cx="6817360" cy="850265"/>
          </a:xfrm>
          <a:prstGeom prst="parallelogram">
            <a:avLst>
              <a:gd name="adj" fmla="val 42500"/>
            </a:avLst>
          </a:prstGeom>
          <a:gradFill flip="none" rotWithShape="1">
            <a:gsLst>
              <a:gs pos="0">
                <a:schemeClr val="accent1">
                  <a:lumMod val="50000"/>
                </a:schemeClr>
              </a:gs>
              <a:gs pos="100000">
                <a:schemeClr val="accent1">
                  <a:alpha val="0"/>
                </a:schemeClr>
              </a:gs>
            </a:gsLst>
            <a:lin ang="0" scaled="1"/>
            <a:tileRect/>
          </a:gra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r>
              <a:rPr lang="zh-CN" altLang="en-US" sz="2400" dirty="0">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rPr>
              <a:t>Using plots and charts in data visualization</a:t>
            </a:r>
            <a:endParaRPr lang="zh-CN" altLang="en-US" sz="2400" dirty="0">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50" name="平行四边形 49"/>
          <p:cNvSpPr/>
          <p:nvPr>
            <p:custDataLst>
              <p:tags r:id="rId12"/>
            </p:custDataLst>
          </p:nvPr>
        </p:nvSpPr>
        <p:spPr>
          <a:xfrm>
            <a:off x="3392805" y="4499610"/>
            <a:ext cx="520700" cy="759460"/>
          </a:xfrm>
          <a:prstGeom prst="parallelogram">
            <a:avLst>
              <a:gd name="adj" fmla="val 79248"/>
            </a:avLst>
          </a:prstGeom>
          <a:solidFill>
            <a:schemeClr val="accent1"/>
          </a:solidFill>
          <a:ln>
            <a:noFill/>
          </a:ln>
        </p:spPr>
        <p:style>
          <a:lnRef idx="1">
            <a:srgbClr val="E3AE62"/>
          </a:lnRef>
          <a:fillRef idx="3">
            <a:srgbClr val="E3AE62"/>
          </a:fillRef>
          <a:effectRef idx="2">
            <a:srgbClr val="E3AE62"/>
          </a:effectRef>
          <a:fontRef idx="minor">
            <a:sysClr val="window" lastClr="FFFFFF"/>
          </a:fontRef>
        </p:style>
        <p:txBody>
          <a:bodyPr rtlCol="0" anchor="ctr"/>
          <a:lstStyle/>
          <a:p>
            <a:pPr algn="ctr">
              <a:lnSpc>
                <a:spcPct val="120000"/>
              </a:lnSpc>
            </a:pPr>
            <a:endPar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Arial" panose="020B0604020202020204" pitchFamily="34" charset="0"/>
              <a:ea typeface="Hubot-Sans" charset="0"/>
              <a:cs typeface="Hubot-Sans" charset="0"/>
              <a:sym typeface="Hubot-Sans" charset="0"/>
            </a:endParaRPr>
          </a:p>
        </p:txBody>
      </p:sp>
      <p:sp>
        <p:nvSpPr>
          <p:cNvPr id="67" name="文本框 66"/>
          <p:cNvSpPr txBox="1"/>
          <p:nvPr>
            <p:custDataLst>
              <p:tags r:id="rId13"/>
            </p:custDataLst>
          </p:nvPr>
        </p:nvSpPr>
        <p:spPr>
          <a:xfrm>
            <a:off x="3136092" y="3868965"/>
            <a:ext cx="504825" cy="922020"/>
          </a:xfrm>
          <a:prstGeom prst="rect">
            <a:avLst/>
          </a:prstGeom>
          <a:noFill/>
          <a:effectLst>
            <a:innerShdw blurRad="114300">
              <a:prstClr val="black"/>
            </a:innerShdw>
          </a:effectLst>
        </p:spPr>
        <p:txBody>
          <a:bodyPr wrap="square" rtlCol="0">
            <a:normAutofit fontScale="80000"/>
            <a:scene3d>
              <a:camera prst="orthographicFront"/>
              <a:lightRig rig="threePt" dir="t"/>
            </a:scene3d>
            <a:sp3d extrusionH="57150">
              <a:bevelT w="82550" h="38100" prst="coolSlant"/>
            </a:sp3d>
          </a:bodyPr>
          <a:lstStyle/>
          <a:p>
            <a:r>
              <a:rPr lang="en-US" altLang="zh-CN" sz="5400" dirty="0">
                <a:gradFill>
                  <a:gsLst>
                    <a:gs pos="63000">
                      <a:schemeClr val="accent1"/>
                    </a:gs>
                    <a:gs pos="0">
                      <a:schemeClr val="accent1">
                        <a:lumMod val="40000"/>
                        <a:lumOff val="60000"/>
                      </a:schemeClr>
                    </a:gs>
                    <a:gs pos="100000">
                      <a:schemeClr val="accent2">
                        <a:lumMod val="60000"/>
                        <a:lumOff val="40000"/>
                      </a:schemeClr>
                    </a:gs>
                  </a:gsLst>
                  <a:lin ang="0" scaled="0"/>
                </a:gradFill>
                <a:effectLst>
                  <a:innerShdw dist="50800" dir="9240000">
                    <a:prstClr val="black">
                      <a:alpha val="70000"/>
                    </a:prstClr>
                  </a:innerShdw>
                </a:effectLst>
                <a:latin typeface="Hubot-Sans" charset="0"/>
                <a:ea typeface="Hubot-Sans" charset="0"/>
                <a:cs typeface="Hubot-Sans" charset="0"/>
              </a:rPr>
              <a:t>3</a:t>
            </a:r>
            <a:endParaRPr lang="en-US" altLang="zh-CN" sz="5400" dirty="0">
              <a:gradFill>
                <a:gsLst>
                  <a:gs pos="63000">
                    <a:schemeClr val="accent1"/>
                  </a:gs>
                  <a:gs pos="0">
                    <a:schemeClr val="accent1">
                      <a:lumMod val="40000"/>
                      <a:lumOff val="60000"/>
                    </a:schemeClr>
                  </a:gs>
                  <a:gs pos="100000">
                    <a:schemeClr val="accent2">
                      <a:lumMod val="60000"/>
                      <a:lumOff val="40000"/>
                    </a:schemeClr>
                  </a:gs>
                </a:gsLst>
                <a:lin ang="0" scaled="0"/>
              </a:gradFill>
              <a:effectLst>
                <a:innerShdw dist="50800" dir="9240000">
                  <a:prstClr val="black">
                    <a:alpha val="70000"/>
                  </a:prstClr>
                </a:innerShdw>
              </a:effectLst>
              <a:latin typeface="Hubot-Sans" charset="0"/>
              <a:ea typeface="Hubot-Sans" charset="0"/>
              <a:cs typeface="Hubot-Sans" charset="0"/>
            </a:endParaRPr>
          </a:p>
        </p:txBody>
      </p:sp>
      <p:sp>
        <p:nvSpPr>
          <p:cNvPr id="60" name="矩形 59"/>
          <p:cNvSpPr/>
          <p:nvPr>
            <p:custDataLst>
              <p:tags r:id="rId14"/>
            </p:custDataLst>
          </p:nvPr>
        </p:nvSpPr>
        <p:spPr>
          <a:xfrm>
            <a:off x="3105612" y="4985407"/>
            <a:ext cx="1135824" cy="561885"/>
          </a:xfrm>
          <a:prstGeom prst="rect">
            <a:avLst/>
          </a:prstGeom>
        </p:spPr>
        <p:txBody>
          <a:bodyPr wrap="square">
            <a:normAutofit fontScale="90000"/>
          </a:bodyPr>
          <a:lstStyle/>
          <a:p>
            <a:pPr>
              <a:lnSpc>
                <a:spcPct val="120000"/>
              </a:lnSpc>
            </a:pPr>
            <a:endParaRPr kumimoji="1" lang="en-US" altLang="zh-CN" sz="2800" b="1" dirty="0">
              <a:gradFill flip="none" rotWithShape="1">
                <a:gsLst>
                  <a:gs pos="63000">
                    <a:schemeClr val="accent1"/>
                  </a:gs>
                  <a:gs pos="0">
                    <a:schemeClr val="accent1">
                      <a:lumMod val="40000"/>
                      <a:lumOff val="60000"/>
                    </a:schemeClr>
                  </a:gs>
                  <a:gs pos="100000">
                    <a:schemeClr val="accent2">
                      <a:lumMod val="60000"/>
                      <a:lumOff val="40000"/>
                    </a:schemeClr>
                  </a:gs>
                </a:gsLst>
                <a:lin ang="0" scaled="0"/>
                <a:tileRect/>
              </a:gradFill>
              <a:latin typeface="Hubot-Sans" charset="0"/>
              <a:ea typeface="Hubot-Sans" charset="0"/>
              <a:cs typeface="Hubot-Sans" charset="0"/>
              <a:sym typeface="Hubot-Sans" charset="0"/>
            </a:endParaRPr>
          </a:p>
        </p:txBody>
      </p:sp>
      <p:sp>
        <p:nvSpPr>
          <p:cNvPr id="68" name="文本框 67"/>
          <p:cNvSpPr txBox="1"/>
          <p:nvPr>
            <p:custDataLst>
              <p:tags r:id="rId15"/>
            </p:custDataLst>
          </p:nvPr>
        </p:nvSpPr>
        <p:spPr>
          <a:xfrm>
            <a:off x="2887807" y="4881267"/>
            <a:ext cx="504825" cy="922020"/>
          </a:xfrm>
          <a:prstGeom prst="rect">
            <a:avLst/>
          </a:prstGeom>
          <a:noFill/>
          <a:effectLst>
            <a:innerShdw blurRad="114300">
              <a:prstClr val="black"/>
            </a:innerShdw>
          </a:effectLst>
        </p:spPr>
        <p:txBody>
          <a:bodyPr wrap="square" rtlCol="0">
            <a:normAutofit/>
            <a:scene3d>
              <a:camera prst="orthographicFront"/>
              <a:lightRig rig="threePt" dir="t"/>
            </a:scene3d>
            <a:sp3d extrusionH="57150">
              <a:bevelT w="82550" h="38100" prst="coolSlant"/>
            </a:sp3d>
          </a:bodyPr>
          <a:lstStyle/>
          <a:p>
            <a:endParaRPr lang="en-US" altLang="zh-CN" sz="5400" dirty="0">
              <a:gradFill>
                <a:gsLst>
                  <a:gs pos="63000">
                    <a:schemeClr val="accent1"/>
                  </a:gs>
                  <a:gs pos="0">
                    <a:schemeClr val="accent1">
                      <a:lumMod val="40000"/>
                      <a:lumOff val="60000"/>
                    </a:schemeClr>
                  </a:gs>
                  <a:gs pos="100000">
                    <a:schemeClr val="accent2">
                      <a:lumMod val="60000"/>
                      <a:lumOff val="40000"/>
                    </a:schemeClr>
                  </a:gs>
                </a:gsLst>
                <a:lin ang="0" scaled="0"/>
              </a:gradFill>
              <a:effectLst>
                <a:innerShdw dist="50800" dir="9240000">
                  <a:prstClr val="black">
                    <a:alpha val="70000"/>
                  </a:prstClr>
                </a:innerShdw>
              </a:effectLst>
              <a:latin typeface="Hubot-Sans" charset="0"/>
              <a:ea typeface="Hubot-Sans" charset="0"/>
              <a:cs typeface="Hubot-Sans" charset="0"/>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custDataLst>
              <p:tags r:id="rId1"/>
            </p:custDataLst>
          </p:nvPr>
        </p:nvSpPr>
        <p:spPr/>
        <p:txBody>
          <a:bodyPr>
            <a:normAutofit/>
          </a:bodyPr>
          <a:lstStyle/>
          <a:p>
            <a:r>
              <a:rPr lang="en-US" altLang="zh-CN"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rPr>
              <a:t>BIG DATA </a:t>
            </a:r>
            <a:endParaRPr lang="en-US" altLang="zh-CN" dirty="0">
              <a:gradFill>
                <a:gsLst>
                  <a:gs pos="63000">
                    <a:srgbClr val="E6B367"/>
                  </a:gs>
                  <a:gs pos="0">
                    <a:schemeClr val="accent1">
                      <a:lumMod val="40000"/>
                      <a:lumOff val="60000"/>
                    </a:schemeClr>
                  </a:gs>
                  <a:gs pos="100000">
                    <a:schemeClr val="accent2">
                      <a:lumMod val="60000"/>
                      <a:lumOff val="40000"/>
                    </a:schemeClr>
                  </a:gs>
                </a:gsLst>
                <a:lin ang="0" scaled="0"/>
              </a:gradFill>
              <a:latin typeface="Hubot-Sans" charset="0"/>
              <a:ea typeface="Hubot-Sans" charset="0"/>
              <a:cs typeface="Hubot-Sans" charset="0"/>
            </a:endParaRPr>
          </a:p>
        </p:txBody>
      </p:sp>
      <p:sp>
        <p:nvSpPr>
          <p:cNvPr id="12" name="文本占位符 11"/>
          <p:cNvSpPr>
            <a:spLocks noGrp="1"/>
          </p:cNvSpPr>
          <p:nvPr>
            <p:ph type="body" idx="1"/>
            <p:custDataLst>
              <p:tags r:id="rId2"/>
            </p:custDataLst>
          </p:nvPr>
        </p:nvSpPr>
        <p:spPr/>
        <p:txBody>
          <a:bodyPr>
            <a:normAutofit fontScale="90000"/>
          </a:bodyPr>
          <a:lstStyle/>
          <a:p>
            <a:r>
              <a:rPr lang="en-US" altLang="zh-CN"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rPr>
              <a:t>Using plots and charts in data visualization</a:t>
            </a:r>
            <a:endParaRPr lang="en-US" altLang="zh-CN" dirty="0">
              <a:gradFill>
                <a:gsLst>
                  <a:gs pos="63000">
                    <a:schemeClr val="accent1"/>
                  </a:gs>
                  <a:gs pos="0">
                    <a:schemeClr val="accent1">
                      <a:lumMod val="40000"/>
                      <a:lumOff val="60000"/>
                    </a:schemeClr>
                  </a:gs>
                  <a:gs pos="100000">
                    <a:schemeClr val="accent2">
                      <a:lumMod val="60000"/>
                      <a:lumOff val="40000"/>
                    </a:schemeClr>
                  </a:gs>
                </a:gsLst>
                <a:lin ang="0" scaled="0"/>
              </a:gradFill>
              <a:cs typeface="Hubot-Sans" charset="0"/>
            </a:endParaRPr>
          </a:p>
        </p:txBody>
      </p:sp>
      <p:sp>
        <p:nvSpPr>
          <p:cNvPr id="2" name="文本框 1"/>
          <p:cNvSpPr txBox="1"/>
          <p:nvPr>
            <p:custDataLst>
              <p:tags r:id="rId3"/>
            </p:custDataLst>
          </p:nvPr>
        </p:nvSpPr>
        <p:spPr>
          <a:xfrm>
            <a:off x="5532066" y="1848564"/>
            <a:ext cx="1113790" cy="1106805"/>
          </a:xfrm>
          <a:prstGeom prst="rect">
            <a:avLst/>
          </a:prstGeom>
          <a:noFill/>
        </p:spPr>
        <p:txBody>
          <a:bodyPr wrap="none" rtlCol="0">
            <a:spAutoFit/>
          </a:bodyPr>
          <a:lstStyle/>
          <a:p>
            <a:endParaRPr lang="en-US" altLang="zh-CN" sz="6600" dirty="0">
              <a:gradFill>
                <a:gsLst>
                  <a:gs pos="0">
                    <a:schemeClr val="accent1">
                      <a:lumMod val="50000"/>
                    </a:schemeClr>
                  </a:gs>
                  <a:gs pos="100000">
                    <a:schemeClr val="accent1">
                      <a:lumMod val="100000"/>
                    </a:schemeClr>
                  </a:gs>
                </a:gsLst>
                <a:lin ang="0" scaled="1"/>
              </a:gradFill>
              <a:latin typeface="Hubot-Sans" charset="0"/>
              <a:ea typeface="Hubot-Sans" charset="0"/>
              <a:cs typeface="Hubot-Sans" charset="0"/>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p:txBody>
          <a:bodyPr>
            <a:normAutofit/>
          </a:bodyPr>
          <a:lstStyle/>
          <a:p>
            <a:r>
              <a:rPr lang="en-US" altLang="zh-CN">
                <a:latin typeface="Hubot-Sans" charset="0"/>
                <a:cs typeface="Hubot-Sans" charset="0"/>
                <a:sym typeface="+mn-ea"/>
              </a:rPr>
              <a:t>Histogram</a:t>
            </a:r>
            <a:endParaRPr lang="en-US" altLang="zh-CN">
              <a:latin typeface="Hubot-Sans" charset="0"/>
              <a:cs typeface="Hubot-Sans" charset="0"/>
            </a:endParaRPr>
          </a:p>
        </p:txBody>
      </p:sp>
      <p:sp>
        <p:nvSpPr>
          <p:cNvPr id="11" name="内容占位符 10"/>
          <p:cNvSpPr>
            <a:spLocks noGrp="1"/>
          </p:cNvSpPr>
          <p:nvPr>
            <p:ph sz="quarter" idx="13"/>
            <p:custDataLst>
              <p:tags r:id="rId2"/>
            </p:custDataLst>
          </p:nvPr>
        </p:nvSpPr>
        <p:spPr/>
        <p:txBody>
          <a:bodyPr/>
          <a:lstStyle/>
          <a:p>
            <a:r>
              <a:rPr lang="en-US" altLang="zh-CN" sz="2800">
                <a:latin typeface="Hubot-Sans" charset="0"/>
                <a:cs typeface="Hubot-Sans" charset="0"/>
              </a:rPr>
              <a:t>Main screen selections</a:t>
            </a:r>
            <a:endParaRPr lang="en-US" altLang="zh-CN" sz="2800">
              <a:latin typeface="Hubot-Sans" charset="0"/>
              <a:cs typeface="Hubot-Sans" charset="0"/>
            </a:endParaRPr>
          </a:p>
          <a:p>
            <a:r>
              <a:rPr lang="en-US" altLang="zh-CN">
                <a:latin typeface="Hubot-Sans" charset="0"/>
                <a:cs typeface="Hubot-Sans" charset="0"/>
              </a:rPr>
              <a:t>On the main screen, after selecting the data column to be analyzed, you can directly view different charts, and all the required data calculation values are displayed in the chart for reference. Of course, the data can also be selected and replaced according to your requirements. Various parameters can also be selected and adjusted at any time.</a:t>
            </a:r>
            <a:endParaRPr lang="en-US" altLang="zh-CN">
              <a:latin typeface="Hubot-Sans" charset="0"/>
              <a:cs typeface="Hubot-Sans" charset="0"/>
            </a:endParaRPr>
          </a:p>
          <a:p>
            <a:endParaRPr lang="en-US" altLang="zh-CN">
              <a:latin typeface="Hubot-Sans" charset="0"/>
              <a:cs typeface="Hubot-Sans" charset="0"/>
            </a:endParaRPr>
          </a:p>
          <a:p>
            <a:endParaRPr lang="en-US" altLang="zh-CN">
              <a:latin typeface="Hubot-Sans" charset="0"/>
              <a:cs typeface="Hubot-Sans" charset="0"/>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zh-CN">
                <a:latin typeface="Hubot-Sans" charset="0"/>
                <a:cs typeface="Hubot-Sans" charset="0"/>
              </a:rPr>
              <a:t> </a:t>
            </a:r>
            <a:r>
              <a:rPr lang="en-US" altLang="zh-CN">
                <a:latin typeface="Hubot-Sans" charset="0"/>
                <a:cs typeface="Hubot-Sans" charset="0"/>
              </a:rPr>
              <a:t>H</a:t>
            </a:r>
            <a:r>
              <a:rPr lang="en-US" altLang="zh-CN">
                <a:latin typeface="Hubot-Sans" charset="0"/>
                <a:cs typeface="Hubot-Sans" charset="0"/>
                <a:sym typeface="+mn-ea"/>
              </a:rPr>
              <a:t>istogram</a:t>
            </a:r>
            <a:endParaRPr lang="zh-CN" altLang="zh-CN">
              <a:latin typeface="Hubot-Sans" charset="0"/>
              <a:cs typeface="Hubot-Sans" charset="0"/>
            </a:endParaRPr>
          </a:p>
        </p:txBody>
      </p:sp>
      <p:sp>
        <p:nvSpPr>
          <p:cNvPr id="7" name="文本占位符 6"/>
          <p:cNvSpPr>
            <a:spLocks noGrp="1"/>
          </p:cNvSpPr>
          <p:nvPr>
            <p:ph type="body" sz="quarter" idx="13"/>
            <p:custDataLst>
              <p:tags r:id="rId2"/>
            </p:custDataLst>
          </p:nvPr>
        </p:nvSpPr>
        <p:spPr/>
        <p:txBody>
          <a:bodyPr/>
          <a:lstStyle/>
          <a:p>
            <a:r>
              <a:rPr lang="en-US" altLang="zh-CN">
                <a:latin typeface="Hubot-Sans" charset="0"/>
                <a:cs typeface="Hubot-Sans" charset="0"/>
                <a:sym typeface="+mn-ea"/>
              </a:rPr>
              <a:t>Here we use the histogram as an example to show how different parameter settings allow you to get the charts you need.</a:t>
            </a:r>
            <a:endParaRPr lang="en-US" altLang="zh-CN">
              <a:latin typeface="Hubot-Sans" charset="0"/>
              <a:cs typeface="Hubot-Sans" charset="0"/>
            </a:endParaRPr>
          </a:p>
          <a:p>
            <a:endParaRPr lang="en-US" altLang="zh-CN">
              <a:latin typeface="Hubot-Sans" charset="0"/>
              <a:cs typeface="Hubot-Sans" charset="0"/>
            </a:endParaRPr>
          </a:p>
        </p:txBody>
      </p:sp>
      <p:sp>
        <p:nvSpPr>
          <p:cNvPr id="2" name="Content Placeholder 1"/>
          <p:cNvSpPr/>
          <p:nvPr>
            <p:ph sz="quarter" idx="14"/>
          </p:nvPr>
        </p:nvSpPr>
        <p:spPr/>
        <p:txBody>
          <a:bodyPr/>
          <a:p>
            <a:endParaRPr lang="en-US"/>
          </a:p>
        </p:txBody>
      </p:sp>
      <p:pic>
        <p:nvPicPr>
          <p:cNvPr id="4" name="Picture 3" descr="WhatsApp Image 2023-10-27 at 1.46.58 PM"/>
          <p:cNvPicPr>
            <a:picLocks noChangeAspect="1"/>
          </p:cNvPicPr>
          <p:nvPr/>
        </p:nvPicPr>
        <p:blipFill>
          <a:blip r:embed="rId3"/>
          <a:stretch>
            <a:fillRect/>
          </a:stretch>
        </p:blipFill>
        <p:spPr>
          <a:xfrm>
            <a:off x="4659630" y="-635"/>
            <a:ext cx="7413625" cy="676910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1"/>
            </p:custDataLst>
          </p:nvPr>
        </p:nvSpPr>
        <p:spPr/>
        <p:txBody>
          <a:bodyPr>
            <a:normAutofit/>
          </a:bodyPr>
          <a:lstStyle/>
          <a:p>
            <a:r>
              <a:rPr lang="zh-CN" altLang="zh-CN">
                <a:latin typeface="Hubot-Sans" charset="0"/>
                <a:cs typeface="Hubot-Sans" charset="0"/>
              </a:rPr>
              <a:t>What is data visualization?</a:t>
            </a:r>
            <a:endParaRPr lang="zh-CN" altLang="zh-CN">
              <a:latin typeface="Hubot-Sans" charset="0"/>
              <a:cs typeface="Hubot-Sans" charset="0"/>
            </a:endParaRPr>
          </a:p>
        </p:txBody>
      </p:sp>
      <p:sp>
        <p:nvSpPr>
          <p:cNvPr id="13" name="文本占位符 12"/>
          <p:cNvSpPr>
            <a:spLocks noGrp="1"/>
          </p:cNvSpPr>
          <p:nvPr>
            <p:ph type="body" sz="quarter" idx="13"/>
            <p:custDataLst>
              <p:tags r:id="rId2"/>
            </p:custDataLst>
          </p:nvPr>
        </p:nvSpPr>
        <p:spPr/>
        <p:txBody>
          <a:bodyPr>
            <a:normAutofit fontScale="60000"/>
          </a:bodyPr>
          <a:lstStyle/>
          <a:p>
            <a:r>
              <a:rPr lang="zh-CN" altLang="en-US">
                <a:latin typeface="Hubot-Sans" charset="0"/>
                <a:cs typeface="Hubot-Sans" charset="0"/>
              </a:rPr>
              <a:t>Data visualization is the practice of translating information into a visual context, such as a map or graph, to make data easier for the human brain to understand and pull insights from. The main goal of data visualization is to make it easier to identify patterns, trends and outliers in large data sets. The term is often used interchangeably with others, including information graphics, information visualization and statistical graphics.</a:t>
            </a:r>
            <a:endParaRPr lang="zh-CN" altLang="en-US">
              <a:latin typeface="Hubot-Sans" charset="0"/>
              <a:cs typeface="Hubot-Sans" charset="0"/>
            </a:endParaRPr>
          </a:p>
        </p:txBody>
      </p:sp>
      <p:sp>
        <p:nvSpPr>
          <p:cNvPr id="2" name="Content Placeholder 1"/>
          <p:cNvSpPr/>
          <p:nvPr>
            <p:ph sz="quarter" idx="14"/>
          </p:nvPr>
        </p:nvSpPr>
        <p:spPr/>
        <p:txBody>
          <a:bodyPr/>
          <a:p>
            <a:endParaRPr lang="en-US"/>
          </a:p>
        </p:txBody>
      </p:sp>
      <p:pic>
        <p:nvPicPr>
          <p:cNvPr id="3" name="Picture 2" descr="WhatsApp Image 2023-10-27 at 1.46.57 PM"/>
          <p:cNvPicPr>
            <a:picLocks noChangeAspect="1"/>
          </p:cNvPicPr>
          <p:nvPr/>
        </p:nvPicPr>
        <p:blipFill>
          <a:blip r:embed="rId3"/>
          <a:stretch>
            <a:fillRect/>
          </a:stretch>
        </p:blipFill>
        <p:spPr>
          <a:xfrm>
            <a:off x="607060" y="2487295"/>
            <a:ext cx="11074400" cy="439483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normAutofit/>
          </a:bodyPr>
          <a:lstStyle/>
          <a:p>
            <a:r>
              <a:rPr lang="zh-CN" altLang="en-US">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rPr>
              <a:t>Why is data visualization important?</a:t>
            </a:r>
            <a:r>
              <a:rPr lang="zh-CN" altLang="zh-CN">
                <a:latin typeface="Hubot-Sans" charset="0"/>
                <a:cs typeface="Hubot-Sans" charset="0"/>
              </a:rPr>
              <a:t> </a:t>
            </a:r>
            <a:endParaRPr lang="zh-CN" altLang="zh-CN">
              <a:latin typeface="Hubot-Sans" charset="0"/>
              <a:cs typeface="Hubot-Sans" charset="0"/>
            </a:endParaRPr>
          </a:p>
        </p:txBody>
      </p:sp>
      <p:sp>
        <p:nvSpPr>
          <p:cNvPr id="9" name="文本占位符 8"/>
          <p:cNvSpPr>
            <a:spLocks noGrp="1"/>
          </p:cNvSpPr>
          <p:nvPr>
            <p:ph type="body" sz="quarter" idx="14"/>
            <p:custDataLst>
              <p:tags r:id="rId2"/>
            </p:custDataLst>
          </p:nvPr>
        </p:nvSpPr>
        <p:spPr/>
        <p:txBody>
          <a:bodyPr>
            <a:normAutofit fontScale="70000"/>
          </a:bodyPr>
          <a:lstStyle/>
          <a:p>
            <a:r>
              <a:rPr lang="zh-CN" altLang="en-US">
                <a:latin typeface="Hubot-Sans" charset="0"/>
                <a:cs typeface="Hubot-Sans" charset="0"/>
              </a:rPr>
              <a:t>Data visualization provides a quick and effective way to communicate information in a universal manner using visual information. The practice can also help businesses identify which factors affect customer behavior; pinpoint areas that need to be improved or need more attention; make data more memorable for stakeholders; understand when and where to place specific products; and predict sales volumes.</a:t>
            </a:r>
            <a:endParaRPr lang="zh-CN" altLang="en-US">
              <a:latin typeface="Hubot-Sans" charset="0"/>
              <a:cs typeface="Hubot-Sans" charset="0"/>
            </a:endParaRPr>
          </a:p>
        </p:txBody>
      </p:sp>
      <p:sp>
        <p:nvSpPr>
          <p:cNvPr id="2" name="Content Placeholder 1"/>
          <p:cNvSpPr/>
          <p:nvPr>
            <p:ph sz="quarter" idx="13"/>
          </p:nvPr>
        </p:nvSpPr>
        <p:spPr/>
        <p:txBody>
          <a:bodyPr/>
          <a:p>
            <a:endParaRPr lang="en-US"/>
          </a:p>
        </p:txBody>
      </p:sp>
      <p:pic>
        <p:nvPicPr>
          <p:cNvPr id="3" name="Picture 2" descr="Blog-8"/>
          <p:cNvPicPr>
            <a:picLocks noChangeAspect="1"/>
          </p:cNvPicPr>
          <p:nvPr/>
        </p:nvPicPr>
        <p:blipFill>
          <a:blip r:embed="rId3"/>
          <a:stretch>
            <a:fillRect/>
          </a:stretch>
        </p:blipFill>
        <p:spPr>
          <a:xfrm>
            <a:off x="635" y="1283335"/>
            <a:ext cx="12191365" cy="383984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noAutofit/>
          </a:bodyPr>
          <a:lstStyle/>
          <a:p>
            <a:r>
              <a:rPr lang="zh-CN" altLang="en-US" sz="3200" dirty="0">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rPr>
              <a:t>Using plots and charts in data visualization</a:t>
            </a:r>
            <a:endParaRPr lang="zh-CN" altLang="en-US" sz="3200" dirty="0">
              <a:gradFill>
                <a:gsLst>
                  <a:gs pos="63000">
                    <a:schemeClr val="accent1"/>
                  </a:gs>
                  <a:gs pos="0">
                    <a:schemeClr val="accent1">
                      <a:lumMod val="40000"/>
                      <a:lumOff val="60000"/>
                    </a:schemeClr>
                  </a:gs>
                  <a:gs pos="100000">
                    <a:schemeClr val="accent2">
                      <a:lumMod val="60000"/>
                      <a:lumOff val="40000"/>
                    </a:schemeClr>
                  </a:gs>
                </a:gsLst>
                <a:lin ang="0" scaled="0"/>
              </a:gradFill>
              <a:latin typeface="Hubot-Sans" charset="0"/>
              <a:ea typeface="Arial" panose="020B0604020202020204" pitchFamily="34" charset="0"/>
              <a:cs typeface="Hubot-Sans" charset="0"/>
              <a:sym typeface="Hubot-Sans" charset="0"/>
            </a:endParaRPr>
          </a:p>
        </p:txBody>
      </p:sp>
      <p:sp>
        <p:nvSpPr>
          <p:cNvPr id="12" name="文本占位符 11"/>
          <p:cNvSpPr>
            <a:spLocks noGrp="1"/>
          </p:cNvSpPr>
          <p:nvPr>
            <p:ph type="body" sz="quarter" idx="15"/>
            <p:custDataLst>
              <p:tags r:id="rId2"/>
            </p:custDataLst>
          </p:nvPr>
        </p:nvSpPr>
        <p:spPr/>
        <p:txBody>
          <a:bodyPr>
            <a:noAutofit/>
          </a:bodyPr>
          <a:lstStyle/>
          <a:p>
            <a:r>
              <a:rPr lang="en-US" altLang="zh-CN" sz="4000" dirty="0">
                <a:latin typeface="Hubot-Sans" charset="0"/>
                <a:cs typeface="Hubot-Sans" charset="0"/>
              </a:rPr>
              <a:t>Plot</a:t>
            </a:r>
            <a:endParaRPr lang="en-US" altLang="zh-CN" sz="4000" dirty="0">
              <a:latin typeface="Hubot-Sans" charset="0"/>
              <a:cs typeface="Hubot-Sans" charset="0"/>
            </a:endParaRPr>
          </a:p>
        </p:txBody>
      </p:sp>
      <p:sp>
        <p:nvSpPr>
          <p:cNvPr id="13" name="文本占位符 12"/>
          <p:cNvSpPr>
            <a:spLocks noGrp="1"/>
          </p:cNvSpPr>
          <p:nvPr>
            <p:ph type="body" sz="quarter" idx="16"/>
            <p:custDataLst>
              <p:tags r:id="rId3"/>
            </p:custDataLst>
          </p:nvPr>
        </p:nvSpPr>
        <p:spPr/>
        <p:txBody>
          <a:bodyPr>
            <a:normAutofit/>
          </a:bodyPr>
          <a:lstStyle/>
          <a:p>
            <a:r>
              <a:rPr lang="en-US" altLang="zh-CN" sz="3600" dirty="0">
                <a:latin typeface="Hubot-Sans" charset="0"/>
                <a:cs typeface="Hubot-Sans" charset="0"/>
              </a:rPr>
              <a:t>Chart</a:t>
            </a:r>
            <a:r>
              <a:rPr lang="zh-CN" altLang="en-US" dirty="0">
                <a:latin typeface="Hubot-Sans" charset="0"/>
                <a:cs typeface="Hubot-Sans" charset="0"/>
              </a:rPr>
              <a:t> </a:t>
            </a:r>
            <a:endParaRPr lang="zh-CN" altLang="en-US" dirty="0">
              <a:latin typeface="Hubot-Sans" charset="0"/>
              <a:cs typeface="Hubot-Sans" charset="0"/>
            </a:endParaRPr>
          </a:p>
        </p:txBody>
      </p:sp>
      <p:sp>
        <p:nvSpPr>
          <p:cNvPr id="2" name="Content Placeholder 1"/>
          <p:cNvSpPr/>
          <p:nvPr>
            <p:ph sz="quarter" idx="13"/>
          </p:nvPr>
        </p:nvSpPr>
        <p:spPr/>
        <p:txBody>
          <a:bodyPr/>
          <a:p>
            <a:endParaRPr lang="en-US"/>
          </a:p>
        </p:txBody>
      </p:sp>
      <p:sp>
        <p:nvSpPr>
          <p:cNvPr id="3" name="Content Placeholder 2"/>
          <p:cNvSpPr/>
          <p:nvPr>
            <p:ph sz="quarter" idx="14"/>
          </p:nvPr>
        </p:nvSpPr>
        <p:spPr/>
        <p:txBody>
          <a:bodyPr/>
          <a:p>
            <a:endParaRPr lang="en-US"/>
          </a:p>
        </p:txBody>
      </p:sp>
      <p:pic>
        <p:nvPicPr>
          <p:cNvPr id="4" name="Picture 3" descr="download (1)"/>
          <p:cNvPicPr>
            <a:picLocks noChangeAspect="1"/>
          </p:cNvPicPr>
          <p:nvPr/>
        </p:nvPicPr>
        <p:blipFill>
          <a:blip r:embed="rId4"/>
          <a:stretch>
            <a:fillRect/>
          </a:stretch>
        </p:blipFill>
        <p:spPr>
          <a:xfrm>
            <a:off x="572135" y="1550035"/>
            <a:ext cx="5201285" cy="3274060"/>
          </a:xfrm>
          <a:prstGeom prst="rect">
            <a:avLst/>
          </a:prstGeom>
        </p:spPr>
      </p:pic>
      <p:pic>
        <p:nvPicPr>
          <p:cNvPr id="5" name="Picture 4" descr="download (2)"/>
          <p:cNvPicPr>
            <a:picLocks noChangeAspect="1"/>
          </p:cNvPicPr>
          <p:nvPr/>
        </p:nvPicPr>
        <p:blipFill>
          <a:blip r:embed="rId5"/>
          <a:stretch>
            <a:fillRect/>
          </a:stretch>
        </p:blipFill>
        <p:spPr>
          <a:xfrm>
            <a:off x="6242685" y="1663065"/>
            <a:ext cx="5367020" cy="3072130"/>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zh-CN">
                <a:latin typeface="Hubot-Sans" charset="0"/>
                <a:cs typeface="Hubot-Sans" charset="0"/>
              </a:rPr>
              <a:t>YOUR TITLE HERE</a:t>
            </a:r>
            <a:endParaRPr lang="zh-CN" altLang="zh-CN">
              <a:latin typeface="Hubot-Sans" charset="0"/>
              <a:cs typeface="Hubot-Sans" charset="0"/>
            </a:endParaRPr>
          </a:p>
        </p:txBody>
      </p:sp>
      <p:sp>
        <p:nvSpPr>
          <p:cNvPr id="4" name="文本占位符 3"/>
          <p:cNvSpPr>
            <a:spLocks noGrp="1"/>
          </p:cNvSpPr>
          <p:nvPr>
            <p:ph type="body" sz="quarter" idx="13"/>
            <p:custDataLst>
              <p:tags r:id="rId2"/>
            </p:custDataLst>
          </p:nvPr>
        </p:nvSpPr>
        <p:spPr/>
        <p:txBody>
          <a:bodyPr/>
          <a:lstStyle/>
          <a:p>
            <a:r>
              <a:rPr lang="zh-CN" altLang="en-US">
                <a:latin typeface="Hubot-Sans" charset="0"/>
                <a:cs typeface="Hubot-Sans" charset="0"/>
              </a:rPr>
              <a:t>Presentation are communication tools that can be used as demontrations, lectures, reports, and more. it is mostly presented before an audience. Presentation are communication tools that can be used as demontrations, lectures, reports, and more.</a:t>
            </a:r>
            <a:r>
              <a:rPr lang="en-US" altLang="zh-CN">
                <a:latin typeface="Hubot-Sans" charset="0"/>
                <a:cs typeface="Hubot-Sans" charset="0"/>
              </a:rPr>
              <a:t> Presentations are communication tools that can be used as demonstrations.</a:t>
            </a:r>
            <a:endParaRPr lang="en-US" altLang="zh-CN">
              <a:latin typeface="Hubot-Sans" charset="0"/>
              <a:cs typeface="Hubot-Sans" charset="0"/>
            </a:endParaRPr>
          </a:p>
        </p:txBody>
      </p:sp>
      <p:pic>
        <p:nvPicPr>
          <p:cNvPr id="2" name="Picture 1" descr="upload-files"/>
          <p:cNvPicPr>
            <a:picLocks noChangeAspect="1"/>
          </p:cNvPicPr>
          <p:nvPr/>
        </p:nvPicPr>
        <p:blipFill>
          <a:blip r:embed="rId3"/>
          <a:stretch>
            <a:fillRect/>
          </a:stretch>
        </p:blipFill>
        <p:spPr>
          <a:xfrm>
            <a:off x="0" y="0"/>
            <a:ext cx="12192000" cy="68580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5.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609"/>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609"/>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9.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3609"/>
  <p:tag name="KSO_WM_TEMPLATE_MASTER_THUMB_INDEX" val="12"/>
  <p:tag name="KSO_WM_TEMPLATE_THUMBS_INDEX" val="1、4、5、7、8、9、10、11、12、13、14、1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7"/>
  <p:tag name="KSO_WM_UNIT_TYPE" val="a"/>
  <p:tag name="KSO_WM_UNIT_INDEX" val="1"/>
  <p:tag name="KSO_WM_UNIT_PRESET_TEXT" val="企业产品发布会"/>
</p:tagLst>
</file>

<file path=ppt/tags/tag131.xml><?xml version="1.0" encoding="utf-8"?>
<p:tagLst xmlns:p="http://schemas.openxmlformats.org/presentationml/2006/main">
  <p:tag name="KSO_WM_UNIT_ISCONTENTSTITLE" val="0"/>
  <p:tag name="KSO_WM_UNIT_NOCLEAR" val="0"/>
  <p:tag name="KSO_WM_UNIT_VALUE" val="39"/>
  <p:tag name="KSO_WM_UNIT_HIGHLIGHT" val="0"/>
  <p:tag name="KSO_WM_UNIT_COMPATIBLE" val="0"/>
  <p:tag name="KSO_WM_UNIT_DIAGRAM_ISNUMVISUAL" val="0"/>
  <p:tag name="KSO_WM_UNIT_DIAGRAM_ISREFERUNIT" val="0"/>
  <p:tag name="KSO_WM_UNIT_TYPE" val="b"/>
  <p:tag name="KSO_WM_UNIT_INDEX" val="1"/>
  <p:tag name="KSO_WM_UNIT_ID" val="custom20203609_1*b*1"/>
  <p:tag name="KSO_WM_TEMPLATE_CATEGORY" val="custom"/>
  <p:tag name="KSO_WM_TEMPLATE_INDEX" val="20203609"/>
  <p:tag name="KSO_WM_UNIT_LAYERLEVEL" val="1"/>
  <p:tag name="KSO_WM_TAG_VERSION" val="1.0"/>
  <p:tag name="KSO_WM_BEAUTIFY_FLAG" val="#wm#"/>
  <p:tag name="KSO_WM_UNIT_PRESET_TEXT" val="高端大气 极致轻奢"/>
</p:tagLst>
</file>

<file path=ppt/tags/tag132.xml><?xml version="1.0" encoding="utf-8"?>
<p:tagLst xmlns:p="http://schemas.openxmlformats.org/presentationml/2006/main">
  <p:tag name="KSO_WM_SLIDE_ID" val="custom20203609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3609"/>
  <p:tag name="KSO_WM_SLIDE_TYPE" val="title"/>
  <p:tag name="KSO_WM_SLIDE_SUBTYPE" val="pureTxt"/>
  <p:tag name="KSO_WM_SLIDE_LAYOUT" val="a_b"/>
  <p:tag name="KSO_WM_SLIDE_LAYOUT_CNT" val="1_1"/>
  <p:tag name="KSO_WM_TEMPLATE_MASTER_THUMB_INDEX" val="12"/>
  <p:tag name="KSO_WM_TEMPLATE_THUMBS_INDEX" val="1、4、5、7、8、9、10、11、12、13、14、15"/>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b*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6"/>
  <p:tag name="KSO_WM_DIAGRAM_GROUP_CODE" val="l1-1"/>
  <p:tag name="KSO_WM_UNIT_TYPE" val="b"/>
  <p:tag name="KSO_WM_UNIT_INDEX" val="1"/>
  <p:tag name="KSO_WM_UNIT_PRESET_TEXT" val="CONTENTS"/>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1_1"/>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1_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1_2"/>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1_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1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1_3"/>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1_1"/>
  <p:tag name="KSO_WM_TEMPLATE_CATEGORY" val="custom"/>
  <p:tag name="KSO_WM_TEMPLATE_INDEX" val="20203609"/>
  <p:tag name="KSO_WM_UNIT_LAYERLEVEL" val="1_1_1"/>
  <p:tag name="KSO_WM_TAG_VERSION" val="1.0"/>
  <p:tag name="KSO_WM_BEAUTIFY_FLAG" val="#wm#"/>
  <p:tag name="KSO_WM_DIAGRAM_GROUP_CODE" val="l1-1"/>
  <p:tag name="KSO_WM_UNIT_SUBTYPE" val="d"/>
  <p:tag name="KSO_WM_UNIT_TYPE" val="l_h_i"/>
  <p:tag name="KSO_WM_UNIT_INDEX" val="1_1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1"/>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2"/>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2_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2_1"/>
  <p:tag name="KSO_WM_TEMPLATE_CATEGORY" val="custom"/>
  <p:tag name="KSO_WM_TEMPLATE_INDEX" val="20203609"/>
  <p:tag name="KSO_WM_UNIT_LAYERLEVEL" val="1_1_1"/>
  <p:tag name="KSO_WM_TAG_VERSION" val="1.0"/>
  <p:tag name="KSO_WM_BEAUTIFY_FLAG" val="#wm#"/>
  <p:tag name="KSO_WM_DIAGRAM_GROUP_CODE" val="l1-1"/>
  <p:tag name="KSO_WM_UNIT_SUBTYPE" val="d"/>
  <p:tag name="KSO_WM_UNIT_TYPE" val="l_h_i"/>
  <p:tag name="KSO_WM_UNIT_INDEX" val="1_2_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3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3_3"/>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3_1"/>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3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3_2"/>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3_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3_1"/>
  <p:tag name="KSO_WM_TEMPLATE_CATEGORY" val="custom"/>
  <p:tag name="KSO_WM_TEMPLATE_INDEX" val="20203609"/>
  <p:tag name="KSO_WM_UNIT_LAYERLEVEL" val="1_1_1"/>
  <p:tag name="KSO_WM_TAG_VERSION" val="1.0"/>
  <p:tag name="KSO_WM_BEAUTIFY_FLAG" val="#wm#"/>
  <p:tag name="KSO_WM_DIAGRAM_GROUP_CODE" val="l1-1"/>
  <p:tag name="KSO_WM_UNIT_SUBTYPE" val="d"/>
  <p:tag name="KSO_WM_UNIT_TYPE" val="l_h_i"/>
  <p:tag name="KSO_WM_UNIT_INDEX" val="1_3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4_3"/>
  <p:tag name="KSO_WM_TEMPLATE_CATEGORY" val="custom"/>
  <p:tag name="KSO_WM_TEMPLATE_INDEX" val="20203609"/>
  <p:tag name="KSO_WM_UNIT_LAYERLEVEL" val="1_1_1"/>
  <p:tag name="KSO_WM_TAG_VERSION" val="1.0"/>
  <p:tag name="KSO_WM_BEAUTIFY_FLAG" val="#wm#"/>
  <p:tag name="KSO_WM_DIAGRAM_GROUP_CODE" val="l1-1"/>
  <p:tag name="KSO_WM_UNIT_TYPE" val="l_h_i"/>
  <p:tag name="KSO_WM_UNIT_INDEX" val="1_4_3"/>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4*l_h_i*1_4_1"/>
  <p:tag name="KSO_WM_TEMPLATE_CATEGORY" val="custom"/>
  <p:tag name="KSO_WM_TEMPLATE_INDEX" val="20203609"/>
  <p:tag name="KSO_WM_UNIT_LAYERLEVEL" val="1_1_1"/>
  <p:tag name="KSO_WM_TAG_VERSION" val="1.0"/>
  <p:tag name="KSO_WM_BEAUTIFY_FLAG" val="#wm#"/>
  <p:tag name="KSO_WM_DIAGRAM_GROUP_CODE" val="l1-1"/>
  <p:tag name="KSO_WM_UNIT_SUBTYPE" val="d"/>
  <p:tag name="KSO_WM_UNIT_TYPE" val="l_h_i"/>
  <p:tag name="KSO_WM_UNIT_INDEX" val="1_4_1"/>
</p:tagLst>
</file>

<file path=ppt/tags/tag148.xml><?xml version="1.0" encoding="utf-8"?>
<p:tagLst xmlns:p="http://schemas.openxmlformats.org/presentationml/2006/main">
  <p:tag name="KSO_WM_SLIDE_ID" val="custom20203609_4"/>
  <p:tag name="KSO_WM_TEMPLATE_SUBCATEGORY" val="0"/>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03609"/>
  <p:tag name="KSO_WM_SLIDE_TYPE" val="contents"/>
  <p:tag name="KSO_WM_SLIDE_SUBTYPE" val="diag"/>
  <p:tag name="KSO_WM_DIAGRAM_GROUP_CODE" val="l1-1"/>
  <p:tag name="KSO_WM_SLIDE_DIAGTYPE" val="l"/>
  <p:tag name="KSO_WM_SLIDE_LAYOUT" val="a_b_l"/>
  <p:tag name="KSO_WM_SLIDE_LAYOUT_CNT" val="1_1_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PRESET_TEXT" val="单击此处添加标题"/>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7*b*1"/>
  <p:tag name="KSO_WM_TEMPLATE_CATEGORY" val="custom"/>
  <p:tag name="KSO_WM_TEMPLATE_INDEX" val="20203609"/>
  <p:tag name="KSO_WM_UNIT_LAYERLEVEL" val="1"/>
  <p:tag name="KSO_WM_TAG_VERSION" val="1.0"/>
  <p:tag name="KSO_WM_BEAUTIFY_FLAG" val="#wm#"/>
  <p:tag name="KSO_WM_UNIT_NOCLEAR" val="0"/>
  <p:tag name="KSO_WM_UNIT_VALUE" val="28"/>
  <p:tag name="KSO_WM_UNIT_TYPE" val="b"/>
  <p:tag name="KSO_WM_UNIT_INDEX" val="1"/>
  <p:tag name="KSO_WM_UNIT_PRESET_TEXT" val="单击此处添加文本具体内容，简明扼要的阐述您的观点。"/>
  <p:tag name="KSO_WM_UNIT_ISCONTENTSTITLE" val="0"/>
</p:tagLst>
</file>

<file path=ppt/tags/tag15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03609_7*e*1"/>
  <p:tag name="KSO_WM_TEMPLATE_CATEGORY" val="custom"/>
  <p:tag name="KSO_WM_TEMPLATE_INDEX" val="20203609"/>
  <p:tag name="KSO_WM_UNIT_LAYERLEVEL" val="1"/>
  <p:tag name="KSO_WM_TAG_VERSION" val="1.0"/>
  <p:tag name="KSO_WM_BEAUTIFY_FLAG" val="#wm#"/>
  <p:tag name="KSO_WM_UNIT_PRESET_TEXT" val="01"/>
  <p:tag name="KSO_WM_UNIT_NOCLEAR" val="0"/>
  <p:tag name="KSO_WM_UNIT_VALUE" val="1"/>
  <p:tag name="KSO_WM_UNIT_TYPE" val="e"/>
  <p:tag name="KSO_WM_UNIT_INDEX" val="1"/>
</p:tagLst>
</file>

<file path=ppt/tags/tag152.xml><?xml version="1.0" encoding="utf-8"?>
<p:tagLst xmlns:p="http://schemas.openxmlformats.org/presentationml/2006/main">
  <p:tag name="KSO_WM_SLIDE_ID" val="custom20203609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3609"/>
  <p:tag name="KSO_WM_SLIDE_TYPE" val="sectionTitle"/>
  <p:tag name="KSO_WM_SLIDE_SUBTYPE" val="picTxt"/>
  <p:tag name="KSO_WM_SLIDE_LAYOUT" val="a_b_e"/>
  <p:tag name="KSO_WM_SLIDE_LAYOUT_CNT" val="1_1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9*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单击此处添加标题"/>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9*f*1"/>
  <p:tag name="KSO_WM_TEMPLATE_CATEGORY" val="custom"/>
  <p:tag name="KSO_WM_TEMPLATE_INDEX" val="20203609"/>
  <p:tag name="KSO_WM_UNIT_LAYERLEVEL" val="1"/>
  <p:tag name="KSO_WM_TAG_VERSION" val="1.0"/>
  <p:tag name="KSO_WM_BEAUTIFY_FLAG" val="#wm#"/>
  <p:tag name="KSO_WM_UNIT_NOCLEAR" val="0"/>
  <p:tag name="KSO_WM_UNIT_VALUE" val="460"/>
  <p:tag name="KSO_WM_UNIT_TYPE" val="f"/>
  <p:tag name="KSO_WM_UNIT_INDEX" val="1"/>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Lst>
</file>

<file path=ppt/tags/tag155.xml><?xml version="1.0" encoding="utf-8"?>
<p:tagLst xmlns:p="http://schemas.openxmlformats.org/presentationml/2006/main">
  <p:tag name="KSO_WM_SLIDE_ID" val="custom20203609_9"/>
  <p:tag name="KSO_WM_TEMPLATE_SUBCATEGORY" val="0"/>
  <p:tag name="KSO_WM_TEMPLATE_MASTER_TYPE" val="1"/>
  <p:tag name="KSO_WM_TEMPLATE_COLOR_TYPE" val="1"/>
  <p:tag name="KSO_WM_SLIDE_ITEM_CNT" val="0"/>
  <p:tag name="KSO_WM_SLIDE_INDEX" val="9"/>
  <p:tag name="KSO_WM_TAG_VERSION" val="1.0"/>
  <p:tag name="KSO_WM_BEAUTIFY_FLAG" val="#wm#"/>
  <p:tag name="KSO_WM_TEMPLATE_CATEGORY" val="custom"/>
  <p:tag name="KSO_WM_TEMPLATE_INDEX" val="20203609"/>
  <p:tag name="KSO_WM_SLIDE_LAYOUT" val="a_f"/>
  <p:tag name="KSO_WM_SLIDE_LAYOUT_CNT" val="1_1"/>
  <p:tag name="KSO_WM_SLIDE_TYPE" val="text"/>
  <p:tag name="KSO_WM_SLIDE_SUBTYPE" val="pureTxt"/>
  <p:tag name="KSO_WM_SLIDE_SIZE" val="758*343"/>
  <p:tag name="KSO_WM_SLIDE_POSITION" val="100*98"/>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0*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单击此处添加标题"/>
  <p:tag name="KSO_WM_UNIT_ISNUMDGMTITLE" val="0"/>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0*f*1"/>
  <p:tag name="KSO_WM_TEMPLATE_CATEGORY" val="custom"/>
  <p:tag name="KSO_WM_TEMPLATE_INDEX" val="20203609"/>
  <p:tag name="KSO_WM_UNIT_LAYERLEVEL" val="1"/>
  <p:tag name="KSO_WM_TAG_VERSION" val="1.0"/>
  <p:tag name="KSO_WM_BEAUTIFY_FLAG" val="#wm#"/>
  <p:tag name="KSO_WM_UNIT_NOCLEAR" val="0"/>
  <p:tag name="KSO_WM_UNIT_VALUE" val="216"/>
  <p:tag name="KSO_WM_UNIT_TYPE" val="f"/>
  <p:tag name="KSO_WM_UNIT_INDEX" val="1"/>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Lst>
</file>

<file path=ppt/tags/tag158.xml><?xml version="1.0" encoding="utf-8"?>
<p:tagLst xmlns:p="http://schemas.openxmlformats.org/presentationml/2006/main">
  <p:tag name="KSO_WM_SLIDE_ID" val="custom20203609_10"/>
  <p:tag name="KSO_WM_TEMPLATE_SUBCATEGORY" val="0"/>
  <p:tag name="KSO_WM_TEMPLATE_MASTER_TYPE" val="1"/>
  <p:tag name="KSO_WM_TEMPLATE_COLOR_TYPE" val="1"/>
  <p:tag name="KSO_WM_SLIDE_ITEM_CNT" val="0"/>
  <p:tag name="KSO_WM_SLIDE_INDEX" val="10"/>
  <p:tag name="KSO_WM_TAG_VERSION" val="1.0"/>
  <p:tag name="KSO_WM_BEAUTIFY_FLAG" val="#wm#"/>
  <p:tag name="KSO_WM_TEMPLATE_CATEGORY" val="custom"/>
  <p:tag name="KSO_WM_TEMPLATE_INDEX" val="20203609"/>
  <p:tag name="KSO_WM_SLIDE_TYPE" val="text"/>
  <p:tag name="KSO_WM_SLIDE_SUBTYPE" val="picTxt"/>
  <p:tag name="KSO_WM_SLIDE_SIZE" val="865*400"/>
  <p:tag name="KSO_WM_SLIDE_POSITION" val="45*60"/>
  <p:tag name="KSO_WM_SLIDE_LAYOUT" val="a_d_f"/>
  <p:tag name="KSO_WM_SLIDE_LAYOUT_CNT" val="1_1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1*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单击此处添加标题"/>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1*f*1"/>
  <p:tag name="KSO_WM_TEMPLATE_CATEGORY" val="custom"/>
  <p:tag name="KSO_WM_TEMPLATE_INDEX" val="20203609"/>
  <p:tag name="KSO_WM_UNIT_LAYERLEVEL" val="1"/>
  <p:tag name="KSO_WM_TAG_VERSION" val="1.0"/>
  <p:tag name="KSO_WM_BEAUTIFY_FLAG" val="#wm#"/>
  <p:tag name="KSO_WM_UNIT_NOCLEAR" val="0"/>
  <p:tag name="KSO_WM_UNIT_VALUE" val="106"/>
  <p:tag name="KSO_WM_UNIT_TYPE" val="f"/>
  <p:tag name="KSO_WM_UNIT_INDEX" val="1"/>
  <p:tag name="KSO_WM_UNIT_PRESET_TEXT" val="点击此处添加正文，文字是您思想的提炼，为了演示发布的良好效果，请言简意赅的阐述您的观点。"/>
</p:tagLst>
</file>

<file path=ppt/tags/tag161.xml><?xml version="1.0" encoding="utf-8"?>
<p:tagLst xmlns:p="http://schemas.openxmlformats.org/presentationml/2006/main">
  <p:tag name="KSO_WM_SLIDE_ID" val="custom20203609_11"/>
  <p:tag name="KSO_WM_TEMPLATE_SUBCATEGORY" val="0"/>
  <p:tag name="KSO_WM_TEMPLATE_MASTER_TYPE" val="1"/>
  <p:tag name="KSO_WM_TEMPLATE_COLOR_TYPE" val="1"/>
  <p:tag name="KSO_WM_SLIDE_ITEM_CNT" val="0"/>
  <p:tag name="KSO_WM_SLIDE_INDEX" val="11"/>
  <p:tag name="KSO_WM_TAG_VERSION" val="1.0"/>
  <p:tag name="KSO_WM_BEAUTIFY_FLAG" val="#wm#"/>
  <p:tag name="KSO_WM_TEMPLATE_CATEGORY" val="custom"/>
  <p:tag name="KSO_WM_TEMPLATE_INDEX" val="20203609"/>
  <p:tag name="KSO_WM_SLIDE_TYPE" val="text"/>
  <p:tag name="KSO_WM_SLIDE_SUBTYPE" val="picTxt"/>
  <p:tag name="KSO_WM_SLIDE_SIZE" val="864*428"/>
  <p:tag name="KSO_WM_SLIDE_POSITION" val="47*61"/>
  <p:tag name="KSO_WM_SLIDE_LAYOUT" val="a_d_f"/>
  <p:tag name="KSO_WM_SLIDE_LAYOUT_CNT" val="1_1_1"/>
</p:tagLst>
</file>

<file path=ppt/tags/tag162.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3609_12*a*1"/>
  <p:tag name="KSO_WM_TEMPLATE_CATEGORY" val="custom"/>
  <p:tag name="KSO_WM_TEMPLATE_INDEX" val="20203609"/>
  <p:tag name="KSO_WM_UNIT_LAYERLEVEL" val="1"/>
  <p:tag name="KSO_WM_TAG_VERSION" val="1.0"/>
  <p:tag name="KSO_WM_BEAUTIFY_FLAG" val="#wm#"/>
  <p:tag name="KSO_WM_UNIT_PRESET_TEXT" val="单击此处添加标题"/>
</p:tagLst>
</file>

<file path=ppt/tags/tag163.xml><?xml version="1.0" encoding="utf-8"?>
<p:tagLst xmlns:p="http://schemas.openxmlformats.org/presentationml/2006/main">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custom20203609_12*f*1"/>
  <p:tag name="KSO_WM_TEMPLATE_CATEGORY" val="custom"/>
  <p:tag name="KSO_WM_TEMPLATE_INDEX" val="20203609"/>
  <p:tag name="KSO_WM_UNIT_LAYERLEVEL" val="1"/>
  <p:tag name="KSO_WM_TAG_VERSION" val="1.0"/>
  <p:tag name="KSO_WM_BEAUTIFY_FLAG" val="#wm#"/>
  <p:tag name="KSO_WM_UNIT_NOCLEAR" val="0"/>
  <p:tag name="KSO_WM_UNIT_PRESET_TEXT" val="您的正文已经经简明扼要，字字珠玑，但信息却千丝万缕、错综复杂，需要用更多的文字来表述；但请您尽可能提炼思想的精髓，否则容易造成观者的阅读压力，适得其反。"/>
</p:tagLst>
</file>

<file path=ppt/tags/tag164.xml><?xml version="1.0" encoding="utf-8"?>
<p:tagLst xmlns:p="http://schemas.openxmlformats.org/presentationml/2006/main">
  <p:tag name="KSO_WM_SLIDE_ID" val="custom20203609_12"/>
  <p:tag name="KSO_WM_TEMPLATE_SUBCATEGORY" val="0"/>
  <p:tag name="KSO_WM_TEMPLATE_MASTER_TYPE" val="1"/>
  <p:tag name="KSO_WM_TEMPLATE_COLOR_TYPE" val="1"/>
  <p:tag name="KSO_WM_SLIDE_ITEM_CNT" val="0"/>
  <p:tag name="KSO_WM_SLIDE_INDEX" val="12"/>
  <p:tag name="KSO_WM_TAG_VERSION" val="1.0"/>
  <p:tag name="KSO_WM_BEAUTIFY_FLAG" val="#wm#"/>
  <p:tag name="KSO_WM_TEMPLATE_CATEGORY" val="custom"/>
  <p:tag name="KSO_WM_TEMPLATE_INDEX" val="20203609"/>
  <p:tag name="KSO_WM_SLIDE_LAYOUT" val="a_d_f"/>
  <p:tag name="KSO_WM_SLIDE_LAYOUT_CNT" val="1_1_1"/>
  <p:tag name="KSO_WM_SLIDE_TYPE" val="text"/>
  <p:tag name="KSO_WM_SLIDE_SUBTYPE" val="picTxt"/>
  <p:tag name="KSO_WM_SLIDE_SIZE" val="866*434"/>
  <p:tag name="KSO_WM_SLIDE_POSITION" val="46*5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3*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42"/>
  <p:tag name="KSO_WM_UNIT_TYPE" val="a"/>
  <p:tag name="KSO_WM_UNIT_INDEX" val="1"/>
  <p:tag name="KSO_WM_UNIT_PRESET_TEXT" val="单击此处添加标题"/>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3*f*1"/>
  <p:tag name="KSO_WM_TEMPLATE_CATEGORY" val="custom"/>
  <p:tag name="KSO_WM_TEMPLATE_INDEX" val="20203609"/>
  <p:tag name="KSO_WM_UNIT_LAYERLEVEL" val="1"/>
  <p:tag name="KSO_WM_TAG_VERSION" val="1.0"/>
  <p:tag name="KSO_WM_BEAUTIFY_FLAG" val="#wm#"/>
  <p:tag name="KSO_WM_UNIT_NOCLEAR" val="0"/>
  <p:tag name="KSO_WM_UNIT_TYPE" val="f"/>
  <p:tag name="KSO_WM_UNIT_INDEX" val="1"/>
  <p:tag name="KSO_WM_UNIT_PRESET_TEXT" val="点击此处添加正文，文字是您思想的提炼，为了演示发布的良好效果，请言简意赅的阐述您的观点。"/>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3*f*2"/>
  <p:tag name="KSO_WM_TEMPLATE_CATEGORY" val="custom"/>
  <p:tag name="KSO_WM_TEMPLATE_INDEX" val="20203609"/>
  <p:tag name="KSO_WM_UNIT_LAYERLEVEL" val="1"/>
  <p:tag name="KSO_WM_TAG_VERSION" val="1.0"/>
  <p:tag name="KSO_WM_BEAUTIFY_FLAG" val="#wm#"/>
  <p:tag name="KSO_WM_UNIT_NOCLEAR" val="0"/>
  <p:tag name="KSO_WM_UNIT_TYPE" val="f"/>
  <p:tag name="KSO_WM_UNIT_INDEX" val="2"/>
  <p:tag name="KSO_WM_UNIT_PRESET_TEXT" val="点击此处添加正文，文字是您思想的提炼，为了演示发布的良好效果，请言简意赅的阐述您的观点。"/>
</p:tagLst>
</file>

<file path=ppt/tags/tag168.xml><?xml version="1.0" encoding="utf-8"?>
<p:tagLst xmlns:p="http://schemas.openxmlformats.org/presentationml/2006/main">
  <p:tag name="KSO_WM_SLIDE_ID" val="custom20203609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3609"/>
  <p:tag name="KSO_WM_SLIDE_TYPE" val="text"/>
  <p:tag name="KSO_WM_SLIDE_SUBTYPE" val="picTxt"/>
  <p:tag name="KSO_WM_SLIDE_SIZE" val="869*422"/>
  <p:tag name="KSO_WM_SLIDE_POSITION" val="45*18"/>
  <p:tag name="KSO_WM_SLIDE_LAYOUT" val="a_d_f"/>
  <p:tag name="KSO_WM_SLIDE_LAYOUT_CNT" val="1_2_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4*a*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单击此处添加标题"/>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4*f*1"/>
  <p:tag name="KSO_WM_TEMPLATE_CATEGORY" val="custom"/>
  <p:tag name="KSO_WM_TEMPLATE_INDEX" val="20203609"/>
  <p:tag name="KSO_WM_UNIT_LAYERLEVEL" val="1"/>
  <p:tag name="KSO_WM_TAG_VERSION" val="1.0"/>
  <p:tag name="KSO_WM_BEAUTIFY_FLAG" val="#wm#"/>
  <p:tag name="KSO_WM_UNIT_NOCLEAR" val="0"/>
  <p:tag name="KSO_WM_UNIT_VALUE" val="220"/>
  <p:tag name="KSO_WM_UNIT_TYPE" val="f"/>
  <p:tag name="KSO_WM_UNIT_INDEX" val="1"/>
  <p:tag name="KSO_WM_UNIT_PRESET_TEXT" val="您的正文已经经简明扼要，字字珠玑，但信息却千丝万缕、错综复杂，需要用更多的文字来表述；但请您尽可能提炼思想的精髓，否则容易造成观者的阅读压力，适得其反。"/>
</p:tagLst>
</file>

<file path=ppt/tags/tag171.xml><?xml version="1.0" encoding="utf-8"?>
<p:tagLst xmlns:p="http://schemas.openxmlformats.org/presentationml/2006/main">
  <p:tag name="KSO_WM_SLIDE_ID" val="custom20203609_14"/>
  <p:tag name="KSO_WM_TEMPLATE_SUBCATEGORY" val="0"/>
  <p:tag name="KSO_WM_TEMPLATE_MASTER_TYPE" val="1"/>
  <p:tag name="KSO_WM_TEMPLATE_COLOR_TYPE" val="1"/>
  <p:tag name="KSO_WM_SLIDE_ITEM_CNT" val="0"/>
  <p:tag name="KSO_WM_SLIDE_INDEX" val="14"/>
  <p:tag name="KSO_WM_TAG_VERSION" val="1.0"/>
  <p:tag name="KSO_WM_BEAUTIFY_FLAG" val="#wm#"/>
  <p:tag name="KSO_WM_TEMPLATE_CATEGORY" val="custom"/>
  <p:tag name="KSO_WM_TEMPLATE_INDEX" val="20203609"/>
  <p:tag name="KSO_WM_SLIDE_TYPE" val="text"/>
  <p:tag name="KSO_WM_SLIDE_SUBTYPE" val="pureTxt"/>
  <p:tag name="KSO_WM_SLIDE_SIZE" val="720*329"/>
  <p:tag name="KSO_WM_SLIDE_POSITION" val="119*105"/>
  <p:tag name="KSO_WM_SLIDE_LAYOUT" val="a_f"/>
  <p:tag name="KSO_WM_SLIDE_LAYOUT_CNT" val="1_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5*a*1"/>
  <p:tag name="KSO_WM_TEMPLATE_CATEGORY" val="custom"/>
  <p:tag name="KSO_WM_TEMPLATE_INDEX" val="20203609"/>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感谢观看"/>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9_15*b*1"/>
  <p:tag name="KSO_WM_TEMPLATE_CATEGORY" val="custom"/>
  <p:tag name="KSO_WM_TEMPLATE_INDEX" val="20203609"/>
  <p:tag name="KSO_WM_UNIT_LAYERLEVEL" val="1"/>
  <p:tag name="KSO_WM_TAG_VERSION" val="1.0"/>
  <p:tag name="KSO_WM_BEAUTIFY_FLAG" val="#wm#"/>
  <p:tag name="KSO_WM_UNIT_ISCONTENTSTITLE" val="0"/>
  <p:tag name="KSO_WM_UNIT_NOCLEAR" val="0"/>
  <p:tag name="KSO_WM_UNIT_VALUE" val="10"/>
  <p:tag name="KSO_WM_UNIT_TYPE" val="b"/>
  <p:tag name="KSO_WM_UNIT_INDEX" val="1"/>
  <p:tag name="KSO_WM_UNIT_PRESET_TEXT" val="THANKS"/>
</p:tagLst>
</file>

<file path=ppt/tags/tag174.xml><?xml version="1.0" encoding="utf-8"?>
<p:tagLst xmlns:p="http://schemas.openxmlformats.org/presentationml/2006/main">
  <p:tag name="KSO_WM_SLIDE_ID" val="custom20203609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3609"/>
  <p:tag name="KSO_WM_SLIDE_TYPE" val="endPage"/>
  <p:tag name="KSO_WM_SLIDE_SUBTYPE" val="pureTxt"/>
  <p:tag name="KSO_WM_SLIDE_LAYOUT" val="a_b"/>
  <p:tag name="KSO_WM_SLIDE_LAYOUT_CNT" val="1_1"/>
</p:tagLst>
</file>

<file path=ppt/tags/tag175.xml><?xml version="1.0" encoding="utf-8"?>
<p:tagLst xmlns:p="http://schemas.openxmlformats.org/presentationml/2006/main">
  <p:tag name="KSO_WPP_MARK_KEY" val="937bc7de-7b33-4671-ba5a-1e36a7e0fb06"/>
  <p:tag name="COMMONDATA" val="eyJoZGlkIjoiMmNmYmEwOWQ4Y2Q0M2IxMGZkNjI4ZjhkZDQyNzg1OTYifQ=="/>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K_DARK_LIGHT"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K_DARK_LIGHT"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K_DARK_LIGHT"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K_DARK_LIGHT"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K_DARK_LIGHT"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99.xml><?xml version="1.0" encoding="utf-8"?>
<p:tagLst xmlns:p="http://schemas.openxmlformats.org/presentationml/2006/main">
  <p:tag name="KSO_WM_SLIDE_BACKGROUND_TYPE" val="bottomTop"/>
  <p:tag name="KSO_WM_SLIDE_BK_DARK_LIGHT" val="1"/>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商务">
      <a:dk1>
        <a:sysClr val="windowText" lastClr="000000"/>
      </a:dk1>
      <a:lt1>
        <a:sysClr val="window" lastClr="FFFFFF"/>
      </a:lt1>
      <a:dk2>
        <a:srgbClr val="000000"/>
      </a:dk2>
      <a:lt2>
        <a:srgbClr val="262626"/>
      </a:lt2>
      <a:accent1>
        <a:srgbClr val="E6B367"/>
      </a:accent1>
      <a:accent2>
        <a:srgbClr val="CDBD76"/>
      </a:accent2>
      <a:accent3>
        <a:srgbClr val="B3C785"/>
      </a:accent3>
      <a:accent4>
        <a:srgbClr val="9AD295"/>
      </a:accent4>
      <a:accent5>
        <a:srgbClr val="80DCA4"/>
      </a:accent5>
      <a:accent6>
        <a:srgbClr val="67E6B3"/>
      </a:accent6>
      <a:hlink>
        <a:srgbClr val="0563C1"/>
      </a:hlink>
      <a:folHlink>
        <a:srgbClr val="954F72"/>
      </a:folHlink>
    </a:clrScheme>
    <a:fontScheme name="自定义 9">
      <a:majorFont>
        <a:latin typeface="Arial"/>
        <a:ea typeface="Hubot-Sans"/>
        <a:cs typeface=""/>
      </a:majorFont>
      <a:minorFont>
        <a:latin typeface="Arial"/>
        <a:ea typeface="Hubot-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Hubot-Sans"/>
        <a:font script="Hebr" typeface="Hubot-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Hubot-Sans"/>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Hubot-Sans"/>
        <a:font script="Hebr" typeface="Hubot-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Hubot-Sans"/>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2097</Words>
  <Application>WPS Presentation</Application>
  <PresentationFormat>宽屏</PresentationFormat>
  <Paragraphs>70</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Hubot-Sans</vt:lpstr>
      <vt:lpstr>Hubot-Sans Black</vt:lpstr>
      <vt:lpstr>Microsoft YaHei</vt:lpstr>
      <vt:lpstr>Segoe UI</vt:lpstr>
      <vt:lpstr>Arial Unicode MS</vt:lpstr>
      <vt:lpstr>Office 主题​​</vt:lpstr>
      <vt:lpstr>YOUR TITLE HERE</vt:lpstr>
      <vt:lpstr>PowerPoint 演示文稿</vt:lpstr>
      <vt:lpstr>YOUR TITLE HERE</vt:lpstr>
      <vt:lpstr>Your Title Here </vt:lpstr>
      <vt:lpstr>Your Title Here </vt:lpstr>
      <vt:lpstr>Your Title Here </vt:lpstr>
      <vt:lpstr>Your Title Here </vt:lpstr>
      <vt:lpstr>Your Title Here </vt:lpstr>
      <vt:lpstr>YOUR TITLE HERE</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student</cp:lastModifiedBy>
  <cp:revision>22</cp:revision>
  <dcterms:created xsi:type="dcterms:W3CDTF">2019-10-28T03:53:00Z</dcterms:created>
  <dcterms:modified xsi:type="dcterms:W3CDTF">2023-10-27T08:40:27Z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1033-12.2.0.13266</vt:lpwstr>
  </property>
  <property fmtid="{D5CDD505-2E9C-101B-9397-08002B2CF9AE}" pid="3" name="ICV">
    <vt:lpwstr>33B0EA81691A4898BC131AEBDA81EFB1_11</vt:lpwstr>
  </property>
</Properties>
</file>