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100" r:id="rId2"/>
    <p:sldId id="1139" r:id="rId3"/>
    <p:sldId id="1153" r:id="rId4"/>
    <p:sldId id="1181" r:id="rId5"/>
    <p:sldId id="1182" r:id="rId6"/>
    <p:sldId id="1183" r:id="rId7"/>
    <p:sldId id="1176" r:id="rId8"/>
    <p:sldId id="1184" r:id="rId9"/>
    <p:sldId id="1165" r:id="rId10"/>
    <p:sldId id="1186" r:id="rId11"/>
    <p:sldId id="1187" r:id="rId12"/>
    <p:sldId id="1188" r:id="rId13"/>
    <p:sldId id="1185" r:id="rId14"/>
    <p:sldId id="1189" r:id="rId15"/>
    <p:sldId id="1190" r:id="rId16"/>
    <p:sldId id="1191" r:id="rId17"/>
    <p:sldId id="1192" r:id="rId18"/>
    <p:sldId id="114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89647" autoAdjust="0"/>
  </p:normalViewPr>
  <p:slideViewPr>
    <p:cSldViewPr snapToGrid="0">
      <p:cViewPr varScale="1">
        <p:scale>
          <a:sx n="74" d="100"/>
          <a:sy n="74" d="100"/>
        </p:scale>
        <p:origin x="2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8813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490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433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955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364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1736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082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05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975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62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 descr="아두이노 보드 - 위키백과, 우리 모두의 백과사전">
            <a:extLst>
              <a:ext uri="{FF2B5EF4-FFF2-40B4-BE49-F238E27FC236}">
                <a16:creationId xmlns:a16="http://schemas.microsoft.com/office/drawing/2014/main" id="{E467EB87-4255-4859-B3D5-7135D24F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38"/>
            <a:ext cx="6106036" cy="40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C767224-B904-458B-9959-2D3B8D31A6E8}"/>
              </a:ext>
            </a:extLst>
          </p:cNvPr>
          <p:cNvSpPr/>
          <p:nvPr/>
        </p:nvSpPr>
        <p:spPr>
          <a:xfrm>
            <a:off x="1801756" y="3338630"/>
            <a:ext cx="964096" cy="665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DEE44-C9FD-4974-91D8-8EF283DC4096}"/>
              </a:ext>
            </a:extLst>
          </p:cNvPr>
          <p:cNvSpPr txBox="1"/>
          <p:nvPr/>
        </p:nvSpPr>
        <p:spPr>
          <a:xfrm>
            <a:off x="5936974" y="2576428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클럭 속도 </a:t>
            </a:r>
            <a:r>
              <a:rPr lang="en-US" altLang="ko-KR" dirty="0"/>
              <a:t>: 16Mhz = 16,000,000hz</a:t>
            </a:r>
            <a:endParaRPr lang="ko-KR" altLang="en-US" dirty="0"/>
          </a:p>
        </p:txBody>
      </p:sp>
      <p:pic>
        <p:nvPicPr>
          <p:cNvPr id="9" name="Picture 6" descr="ATmega8(A)의 클럭 소스 설정">
            <a:extLst>
              <a:ext uri="{FF2B5EF4-FFF2-40B4-BE49-F238E27FC236}">
                <a16:creationId xmlns:a16="http://schemas.microsoft.com/office/drawing/2014/main" id="{C271D2A9-7BBB-4A63-B9D1-A4C66B3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24FA33-8F2E-49E2-ABAE-A6CCAA8B4032}"/>
              </a:ext>
            </a:extLst>
          </p:cNvPr>
          <p:cNvGrpSpPr/>
          <p:nvPr/>
        </p:nvGrpSpPr>
        <p:grpSpPr>
          <a:xfrm>
            <a:off x="1474511" y="1102829"/>
            <a:ext cx="8772732" cy="3984761"/>
            <a:chOff x="1474511" y="1102829"/>
            <a:chExt cx="8772732" cy="39847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164B28-D6E9-4946-ABA4-33DBB686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511" y="1102829"/>
              <a:ext cx="8772732" cy="3984761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B5D358C-B750-476E-A9B9-55EE3BFA1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1877252"/>
              <a:ext cx="65598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B85522E-FCEA-45BA-BD63-EFD8F2FB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2904297"/>
              <a:ext cx="128214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DD7ACB-8F21-4DB6-9EED-752CD19E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69" y="3802133"/>
              <a:ext cx="505901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260764-03A2-4336-8B16-41EA0B97EA02}"/>
              </a:ext>
            </a:extLst>
          </p:cNvPr>
          <p:cNvSpPr txBox="1"/>
          <p:nvPr/>
        </p:nvSpPr>
        <p:spPr>
          <a:xfrm>
            <a:off x="974035" y="4561517"/>
            <a:ext cx="2576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16Mhz = 1hz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3CB89-C659-44AC-93C4-C93D51C981D4}"/>
              </a:ext>
            </a:extLst>
          </p:cNvPr>
          <p:cNvSpPr txBox="1"/>
          <p:nvPr/>
        </p:nvSpPr>
        <p:spPr>
          <a:xfrm>
            <a:off x="974035" y="5132564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8Mhz = 2hz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ED3F9-D5FE-4DDB-A531-49073386AA76}"/>
              </a:ext>
            </a:extLst>
          </p:cNvPr>
          <p:cNvSpPr txBox="1"/>
          <p:nvPr/>
        </p:nvSpPr>
        <p:spPr>
          <a:xfrm>
            <a:off x="974035" y="5695359"/>
            <a:ext cx="24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4Mhz = 4hz</a:t>
            </a:r>
          </a:p>
        </p:txBody>
      </p:sp>
    </p:spTree>
    <p:extLst>
      <p:ext uri="{BB962C8B-B14F-4D97-AF65-F5344CB8AC3E}">
        <p14:creationId xmlns:p14="http://schemas.microsoft.com/office/powerpoint/2010/main" val="305348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5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DA772-840D-41F6-A706-0145586148A0}"/>
              </a:ext>
            </a:extLst>
          </p:cNvPr>
          <p:cNvSpPr txBox="1"/>
          <p:nvPr/>
        </p:nvSpPr>
        <p:spPr>
          <a:xfrm>
            <a:off x="3145359" y="1152472"/>
            <a:ext cx="534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전자석 </a:t>
            </a:r>
            <a:r>
              <a:rPr lang="en-US" altLang="ko-KR" dirty="0"/>
              <a:t>: </a:t>
            </a:r>
            <a:r>
              <a:rPr lang="ko-KR" altLang="en-US" dirty="0"/>
              <a:t>전압을 걸어주면 자석처럼 작용하는 장치</a:t>
            </a:r>
            <a:endParaRPr lang="en-US" altLang="ko-KR" dirty="0"/>
          </a:p>
        </p:txBody>
      </p:sp>
      <p:pic>
        <p:nvPicPr>
          <p:cNvPr id="4100" name="Picture 4" descr="스크랩 전자석 리프터 - Buy 스크랩 전자석 리프터,전자석 리프터 ...">
            <a:extLst>
              <a:ext uri="{FF2B5EF4-FFF2-40B4-BE49-F238E27FC236}">
                <a16:creationId xmlns:a16="http://schemas.microsoft.com/office/drawing/2014/main" id="{7487AA28-36EC-4128-8EC3-0B59D056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91" y="1952725"/>
            <a:ext cx="6733663" cy="38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3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앱인벤터(AppInventor) &amp; 부저(Buzzer)로 피아노 앱 만들기 ① ...">
            <a:extLst>
              <a:ext uri="{FF2B5EF4-FFF2-40B4-BE49-F238E27FC236}">
                <a16:creationId xmlns:a16="http://schemas.microsoft.com/office/drawing/2014/main" id="{423700D3-0A67-4438-8A79-2B1D35D8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2" y="1671638"/>
            <a:ext cx="8341447" cy="36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1DE37-F7E4-44DD-989D-DBE1CB16276B}"/>
              </a:ext>
            </a:extLst>
          </p:cNvPr>
          <p:cNvSpPr txBox="1"/>
          <p:nvPr/>
        </p:nvSpPr>
        <p:spPr>
          <a:xfrm>
            <a:off x="4949687" y="331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649E7-335D-409E-9025-26443FF225CD}"/>
              </a:ext>
            </a:extLst>
          </p:cNvPr>
          <p:cNvSpPr txBox="1"/>
          <p:nvPr/>
        </p:nvSpPr>
        <p:spPr>
          <a:xfrm>
            <a:off x="6802216" y="3319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전자석</a:t>
            </a:r>
          </a:p>
        </p:txBody>
      </p:sp>
    </p:spTree>
    <p:extLst>
      <p:ext uri="{BB962C8B-B14F-4D97-AF65-F5344CB8AC3E}">
        <p14:creationId xmlns:p14="http://schemas.microsoft.com/office/powerpoint/2010/main" val="2300684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8AE91-27CD-4F70-82B4-E5506FF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6" y="1490870"/>
            <a:ext cx="4178082" cy="5215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A476E-C448-4920-864E-9C0DF8095B04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피에조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부조의 긴 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(+)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방향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3895-79E1-4911-A02C-E76670BD82FC}"/>
              </a:ext>
            </a:extLst>
          </p:cNvPr>
          <p:cNvSpPr txBox="1"/>
          <p:nvPr/>
        </p:nvSpPr>
        <p:spPr>
          <a:xfrm>
            <a:off x="903869" y="47383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E3141-BF23-4B63-BD9E-9DE7707F4E5F}"/>
              </a:ext>
            </a:extLst>
          </p:cNvPr>
          <p:cNvSpPr txBox="1"/>
          <p:nvPr/>
        </p:nvSpPr>
        <p:spPr>
          <a:xfrm>
            <a:off x="2157747" y="47479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574232-A7BF-4E78-A1E1-6989D91D9C3F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170E46-4830-437C-A51E-40DF780ABE5E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8CC797-A013-465E-98FE-4E0E95E6753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610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5D8E10-FF72-41F9-A1E2-5B4FA5B432F1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34927B-ECE1-44F5-B9AA-2C8B0E70448F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6D8366-9D2C-46A0-9E86-FD41DCB778E3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24DE1B7D-0FE8-468A-A8F3-B5569622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8" y="826374"/>
            <a:ext cx="5704732" cy="31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ED15D-FDA6-4064-8C3A-0E8FA73A47DE}"/>
              </a:ext>
            </a:extLst>
          </p:cNvPr>
          <p:cNvSpPr txBox="1"/>
          <p:nvPr/>
        </p:nvSpPr>
        <p:spPr>
          <a:xfrm>
            <a:off x="266964" y="4100424"/>
            <a:ext cx="577754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#define (</a:t>
            </a:r>
            <a:r>
              <a:rPr lang="ko-KR" altLang="en-US" sz="1500" b="1" dirty="0"/>
              <a:t>바꾸고 싶은 글자</a:t>
            </a:r>
            <a:r>
              <a:rPr lang="en-US" altLang="ko-KR" sz="1500" b="1" dirty="0"/>
              <a:t>) (</a:t>
            </a:r>
            <a:r>
              <a:rPr lang="ko-KR" altLang="en-US" sz="1500" b="1" dirty="0"/>
              <a:t>바뀔 글자</a:t>
            </a:r>
            <a:r>
              <a:rPr lang="en-US" altLang="ko-KR" sz="1500" b="1" dirty="0"/>
              <a:t>)</a:t>
            </a:r>
          </a:p>
          <a:p>
            <a:r>
              <a:rPr lang="en-US" altLang="ko-KR" sz="1500" dirty="0"/>
              <a:t>#define D 294 : “D”</a:t>
            </a:r>
            <a:r>
              <a:rPr lang="ko-KR" altLang="en-US" sz="1500" dirty="0"/>
              <a:t>라는 글자가 </a:t>
            </a:r>
            <a:r>
              <a:rPr lang="en-US" altLang="ko-KR" sz="1500" dirty="0"/>
              <a:t>294</a:t>
            </a:r>
            <a:r>
              <a:rPr lang="ko-KR" altLang="en-US" sz="1500" dirty="0"/>
              <a:t>로 전부 바뀐다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/>
              <a:t>tone(</a:t>
            </a:r>
            <a:r>
              <a:rPr lang="ko-KR" altLang="en-US" sz="1500" b="1" dirty="0"/>
              <a:t>핀 번호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높이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길이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dirty="0"/>
              <a:t>tone(7, 262, 10) : 7</a:t>
            </a:r>
            <a:r>
              <a:rPr lang="ko-KR" altLang="en-US" sz="1500" dirty="0"/>
              <a:t>번 핀에 </a:t>
            </a:r>
            <a:r>
              <a:rPr lang="en-US" altLang="ko-KR" sz="1500" dirty="0"/>
              <a:t>262hz</a:t>
            </a:r>
            <a:r>
              <a:rPr lang="ko-KR" altLang="en-US" sz="1500" dirty="0"/>
              <a:t>의 전기신호를 </a:t>
            </a:r>
            <a:r>
              <a:rPr lang="en-US" altLang="ko-KR" sz="1500" dirty="0"/>
              <a:t>0.01</a:t>
            </a:r>
            <a:r>
              <a:rPr lang="ko-KR" altLang="en-US" sz="1500" dirty="0"/>
              <a:t>초만큼 준다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F6A552-1E41-4801-928E-436088460BF9}"/>
              </a:ext>
            </a:extLst>
          </p:cNvPr>
          <p:cNvSpPr/>
          <p:nvPr/>
        </p:nvSpPr>
        <p:spPr>
          <a:xfrm>
            <a:off x="2533650" y="1049416"/>
            <a:ext cx="1133475" cy="30510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FA37-6B1E-4EE5-8A6B-602F4AF8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918986"/>
            <a:ext cx="4486901" cy="55729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DF989-8546-430A-9CA7-65C5CB734CB5}"/>
              </a:ext>
            </a:extLst>
          </p:cNvPr>
          <p:cNvGrpSpPr/>
          <p:nvPr/>
        </p:nvGrpSpPr>
        <p:grpSpPr>
          <a:xfrm>
            <a:off x="6096000" y="717238"/>
            <a:ext cx="5586561" cy="6186310"/>
            <a:chOff x="5828414" y="999459"/>
            <a:chExt cx="6248399" cy="576491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0D13E4-8CCC-4DF8-A5B4-521362FF7ADF}"/>
                </a:ext>
              </a:extLst>
            </p:cNvPr>
            <p:cNvSpPr/>
            <p:nvPr/>
          </p:nvSpPr>
          <p:spPr>
            <a:xfrm>
              <a:off x="5943600" y="999460"/>
              <a:ext cx="6018027" cy="5764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#define C 262 // </a:t>
              </a:r>
              <a:r>
                <a:rPr lang="ko-KR" altLang="en-US" sz="900" dirty="0"/>
                <a:t>도 </a:t>
              </a:r>
            </a:p>
            <a:p>
              <a:r>
                <a:rPr lang="en-US" altLang="ko-KR" sz="900" dirty="0"/>
                <a:t>#define D 294 // </a:t>
              </a:r>
              <a:r>
                <a:rPr lang="ko-KR" altLang="en-US" sz="900" dirty="0"/>
                <a:t>레 </a:t>
              </a:r>
            </a:p>
            <a:p>
              <a:r>
                <a:rPr lang="en-US" altLang="ko-KR" sz="900" dirty="0"/>
                <a:t>#define E 330 // </a:t>
              </a:r>
              <a:r>
                <a:rPr lang="ko-KR" altLang="en-US" sz="900" dirty="0"/>
                <a:t>미 </a:t>
              </a:r>
            </a:p>
            <a:p>
              <a:r>
                <a:rPr lang="en-US" altLang="ko-KR" sz="900" dirty="0"/>
                <a:t>#define F 349 // </a:t>
              </a:r>
              <a:r>
                <a:rPr lang="ko-KR" altLang="en-US" sz="900" dirty="0"/>
                <a:t>파 </a:t>
              </a:r>
            </a:p>
            <a:p>
              <a:r>
                <a:rPr lang="en-US" altLang="ko-KR" sz="900" dirty="0"/>
                <a:t>#define G 392 // </a:t>
              </a:r>
              <a:r>
                <a:rPr lang="ko-KR" altLang="en-US" sz="900" dirty="0"/>
                <a:t>솔 </a:t>
              </a:r>
            </a:p>
            <a:p>
              <a:r>
                <a:rPr lang="en-US" altLang="ko-KR" sz="900" dirty="0"/>
                <a:t>#define A 440 // </a:t>
              </a:r>
              <a:r>
                <a:rPr lang="ko-KR" altLang="en-US" sz="900" dirty="0"/>
                <a:t>라 </a:t>
              </a:r>
            </a:p>
            <a:p>
              <a:r>
                <a:rPr lang="en-US" altLang="ko-KR" sz="900" dirty="0"/>
                <a:t>#define B 494 // </a:t>
              </a:r>
              <a:r>
                <a:rPr lang="ko-KR" altLang="en-US" sz="900" dirty="0"/>
                <a:t>시 </a:t>
              </a:r>
            </a:p>
            <a:p>
              <a:endParaRPr lang="ko-KR" altLang="en-US" sz="900" dirty="0"/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 = 7;</a:t>
              </a:r>
            </a:p>
            <a:p>
              <a:r>
                <a:rPr lang="en-US" altLang="ko-KR" sz="900" dirty="0"/>
                <a:t>int buttonPin2 = 8;</a:t>
              </a:r>
            </a:p>
            <a:p>
              <a:r>
                <a:rPr lang="en-US" altLang="ko-KR" sz="900" dirty="0"/>
                <a:t>int buttonPin3 = 9;</a:t>
              </a:r>
            </a:p>
            <a:p>
              <a:r>
                <a:rPr lang="en-US" altLang="ko-KR" sz="900" dirty="0"/>
                <a:t>int buttonPin4 = 10;</a:t>
              </a:r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 = 2;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setup() { 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(buttonPin2,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(buttonPin3,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(buttonPin4,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OUTPUT);</a:t>
              </a:r>
            </a:p>
            <a:p>
              <a:r>
                <a:rPr lang="en-US" altLang="ko-KR" sz="900" dirty="0"/>
                <a:t>} 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loop() {</a:t>
              </a:r>
            </a:p>
            <a:p>
              <a:r>
                <a:rPr lang="en-US" altLang="ko-KR" sz="900" dirty="0"/>
                <a:t>  int 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);</a:t>
              </a:r>
            </a:p>
            <a:p>
              <a:r>
                <a:rPr lang="en-US" altLang="ko-KR" sz="900" dirty="0"/>
                <a:t>  int buttonState2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(buttonPin2);</a:t>
              </a:r>
            </a:p>
            <a:p>
              <a:r>
                <a:rPr lang="en-US" altLang="ko-KR" sz="900" dirty="0"/>
                <a:t>  int buttonState3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(buttonPin3);</a:t>
              </a:r>
            </a:p>
            <a:p>
              <a:r>
                <a:rPr lang="en-US" altLang="ko-KR" sz="900" dirty="0"/>
                <a:t>  int buttonState4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(buttonPi4);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C,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if(buttonState2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D,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if(buttonState3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E,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if(buttonState4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F,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}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D57976-D49A-4863-9398-069008EE901D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02C-8D22-4ABC-BE96-279BD853013D}"/>
              </a:ext>
            </a:extLst>
          </p:cNvPr>
          <p:cNvSpPr txBox="1"/>
          <p:nvPr/>
        </p:nvSpPr>
        <p:spPr>
          <a:xfrm>
            <a:off x="694571" y="44744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EABD-45BF-4B60-A2F0-308C2F221526}"/>
              </a:ext>
            </a:extLst>
          </p:cNvPr>
          <p:cNvSpPr txBox="1"/>
          <p:nvPr/>
        </p:nvSpPr>
        <p:spPr>
          <a:xfrm>
            <a:off x="1948449" y="44839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</p:spTree>
    <p:extLst>
      <p:ext uri="{BB962C8B-B14F-4D97-AF65-F5344CB8AC3E}">
        <p14:creationId xmlns:p14="http://schemas.microsoft.com/office/powerpoint/2010/main" val="722777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1658774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클럭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부저의</a:t>
            </a:r>
            <a:r>
              <a:rPr lang="ko-KR" altLang="en-US" sz="2800" b="1" dirty="0">
                <a:latin typeface="+mn-ea"/>
              </a:rPr>
              <a:t>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부저를</a:t>
            </a:r>
            <a:r>
              <a:rPr lang="ko-KR" altLang="en-US" sz="2800" b="1" dirty="0">
                <a:latin typeface="+mn-ea"/>
              </a:rPr>
              <a:t> 활용한 작품 만들기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https://kocoafab.cc/tutorial/view/626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46B243-7D9E-48EF-AD8F-66C680EE1F86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4FE65-8C04-4E2C-9AD0-1D3D01BA0E52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030615-304B-4241-9253-55CFDA13DACF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62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B1A4AFC-B6DA-4D5C-AD7A-5727FBE59435}"/>
              </a:ext>
            </a:extLst>
          </p:cNvPr>
          <p:cNvSpPr/>
          <p:nvPr/>
        </p:nvSpPr>
        <p:spPr>
          <a:xfrm>
            <a:off x="5685183" y="1002733"/>
            <a:ext cx="355058" cy="7215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0809BEE5-DF1B-4ABE-97D4-F324D7BBFB71}"/>
              </a:ext>
            </a:extLst>
          </p:cNvPr>
          <p:cNvSpPr/>
          <p:nvPr/>
        </p:nvSpPr>
        <p:spPr>
          <a:xfrm>
            <a:off x="5688497" y="2176672"/>
            <a:ext cx="355058" cy="6162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2BA509-6B95-4AE7-AF7A-CF724F07E34A}"/>
              </a:ext>
            </a:extLst>
          </p:cNvPr>
          <p:cNvSpPr/>
          <p:nvPr/>
        </p:nvSpPr>
        <p:spPr>
          <a:xfrm>
            <a:off x="5685183" y="3488637"/>
            <a:ext cx="355058" cy="3180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76B9731-679C-40F9-8BC7-5D9AFACB757B}"/>
              </a:ext>
            </a:extLst>
          </p:cNvPr>
          <p:cNvSpPr/>
          <p:nvPr/>
        </p:nvSpPr>
        <p:spPr>
          <a:xfrm>
            <a:off x="5685183" y="4015409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30E5E32-20FD-4A44-A9E6-C545A9693A6A}"/>
              </a:ext>
            </a:extLst>
          </p:cNvPr>
          <p:cNvSpPr/>
          <p:nvPr/>
        </p:nvSpPr>
        <p:spPr>
          <a:xfrm>
            <a:off x="5685183" y="5251174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E7084-06BB-4064-B277-22DB274D9D5A}"/>
              </a:ext>
            </a:extLst>
          </p:cNvPr>
          <p:cNvSpPr txBox="1"/>
          <p:nvPr/>
        </p:nvSpPr>
        <p:spPr>
          <a:xfrm>
            <a:off x="377199" y="1909933"/>
            <a:ext cx="51266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buttonPin</a:t>
            </a:r>
            <a:r>
              <a:rPr lang="ko-KR" altLang="en-US" sz="1500" dirty="0"/>
              <a:t>과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는 입력 버튼 핀으로 사용하기 위해서 </a:t>
            </a:r>
            <a:r>
              <a:rPr lang="en-US" altLang="ko-KR" sz="1500" dirty="0"/>
              <a:t>INPUT_PULLUP </a:t>
            </a:r>
            <a:r>
              <a:rPr lang="ko-KR" altLang="en-US" sz="1500" dirty="0"/>
              <a:t>설정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ledPin</a:t>
            </a:r>
            <a:r>
              <a:rPr lang="ko-KR" altLang="en-US" sz="1500" dirty="0"/>
              <a:t>과 </a:t>
            </a:r>
            <a:r>
              <a:rPr lang="en-US" altLang="ko-KR" sz="1500" dirty="0"/>
              <a:t>ledPin2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출력핀으로</a:t>
            </a:r>
            <a:r>
              <a:rPr lang="ko-KR" altLang="en-US" sz="1500" dirty="0"/>
              <a:t> 사용하기 위해서 </a:t>
            </a:r>
            <a:r>
              <a:rPr lang="en-US" altLang="ko-KR" sz="1500" dirty="0"/>
              <a:t>OUTPUT</a:t>
            </a:r>
            <a:r>
              <a:rPr lang="ko-KR" altLang="en-US" sz="1500" dirty="0"/>
              <a:t>으로 설정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B85A2-BDF1-4DAE-9529-362D2283CBD1}"/>
              </a:ext>
            </a:extLst>
          </p:cNvPr>
          <p:cNvSpPr txBox="1"/>
          <p:nvPr/>
        </p:nvSpPr>
        <p:spPr>
          <a:xfrm>
            <a:off x="377198" y="1201925"/>
            <a:ext cx="5204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핀 번호를 변수로 저장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148BA-359F-444A-BC38-72041DD371C3}"/>
              </a:ext>
            </a:extLst>
          </p:cNvPr>
          <p:cNvSpPr txBox="1"/>
          <p:nvPr/>
        </p:nvSpPr>
        <p:spPr>
          <a:xfrm>
            <a:off x="377199" y="3387003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에는 </a:t>
            </a:r>
            <a:r>
              <a:rPr lang="en-US" altLang="ko-KR" sz="1500" dirty="0" err="1"/>
              <a:t>buttonPin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에는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5E6CB-497E-4D97-9EC9-90DAC2B985A5}"/>
              </a:ext>
            </a:extLst>
          </p:cNvPr>
          <p:cNvSpPr txBox="1"/>
          <p:nvPr/>
        </p:nvSpPr>
        <p:spPr>
          <a:xfrm>
            <a:off x="377199" y="4344810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1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76E58-8A4E-4345-B574-EC82244F5F5B}"/>
              </a:ext>
            </a:extLst>
          </p:cNvPr>
          <p:cNvSpPr txBox="1"/>
          <p:nvPr/>
        </p:nvSpPr>
        <p:spPr>
          <a:xfrm>
            <a:off x="377199" y="5476102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2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33F4F5-E50E-4346-AB67-4EFB1AD9C8ED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8EA15E-70AF-47D8-92F4-9CEA688359B1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8514B1-A89A-40AA-95B0-55E5D7633751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2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누구나 할 수 있는 CPU 오버클럭 따라하기 | 케이벤치">
            <a:extLst>
              <a:ext uri="{FF2B5EF4-FFF2-40B4-BE49-F238E27FC236}">
                <a16:creationId xmlns:a16="http://schemas.microsoft.com/office/drawing/2014/main" id="{8D936736-A530-43EC-89F1-578DFFAE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" y="1197571"/>
            <a:ext cx="4966666" cy="47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D 차세대 라이젠 3DMark 스코어, 코어 당 성능은 인텔 코어 i7 6950X ...">
            <a:extLst>
              <a:ext uri="{FF2B5EF4-FFF2-40B4-BE49-F238E27FC236}">
                <a16:creationId xmlns:a16="http://schemas.microsoft.com/office/drawing/2014/main" id="{4386F8A3-3033-4670-A03D-16E49CC0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52" y="1197571"/>
            <a:ext cx="5838404" cy="4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7629A21-7D68-465E-BBA0-4FB103AD3BC4}"/>
              </a:ext>
            </a:extLst>
          </p:cNvPr>
          <p:cNvSpPr/>
          <p:nvPr/>
        </p:nvSpPr>
        <p:spPr>
          <a:xfrm>
            <a:off x="396744" y="3492859"/>
            <a:ext cx="2890726" cy="20710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4" name="Picture 6" descr="CPU 선택 전 알면 좋은 기초 지식 몇 가지 : kini'n creations">
            <a:extLst>
              <a:ext uri="{FF2B5EF4-FFF2-40B4-BE49-F238E27FC236}">
                <a16:creationId xmlns:a16="http://schemas.microsoft.com/office/drawing/2014/main" id="{0574A64E-A95D-46EA-BF5B-BB5CDC2A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3" y="1913839"/>
            <a:ext cx="4871724" cy="27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Tmega8(A)의 클럭 소스 설정">
            <a:extLst>
              <a:ext uri="{FF2B5EF4-FFF2-40B4-BE49-F238E27FC236}">
                <a16:creationId xmlns:a16="http://schemas.microsoft.com/office/drawing/2014/main" id="{AF670BD2-5383-4C3D-BA03-3FF4297C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결정 진동자 - 위키백과, 우리 모두의 백과사전">
            <a:extLst>
              <a:ext uri="{FF2B5EF4-FFF2-40B4-BE49-F238E27FC236}">
                <a16:creationId xmlns:a16="http://schemas.microsoft.com/office/drawing/2014/main" id="{B7C8246C-745E-40D1-871B-AE4A5454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3" y="809378"/>
            <a:ext cx="3929434" cy="26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1327D-B1B1-4AD7-9C64-70F291FDD222}"/>
              </a:ext>
            </a:extLst>
          </p:cNvPr>
          <p:cNvSpPr txBox="1"/>
          <p:nvPr/>
        </p:nvSpPr>
        <p:spPr>
          <a:xfrm>
            <a:off x="7920705" y="3136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발진기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5140</TotalTime>
  <Words>1144</Words>
  <Application>Microsoft Office PowerPoint</Application>
  <PresentationFormat>와이드스크린</PresentationFormat>
  <Paragraphs>254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169</cp:revision>
  <dcterms:created xsi:type="dcterms:W3CDTF">2020-05-23T12:00:05Z</dcterms:created>
  <dcterms:modified xsi:type="dcterms:W3CDTF">2020-06-08T19:35:18Z</dcterms:modified>
</cp:coreProperties>
</file>