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100" r:id="rId2"/>
    <p:sldId id="1138" r:id="rId3"/>
    <p:sldId id="1139" r:id="rId4"/>
    <p:sldId id="1153" r:id="rId5"/>
    <p:sldId id="1152" r:id="rId6"/>
    <p:sldId id="1154" r:id="rId7"/>
    <p:sldId id="1165" r:id="rId8"/>
    <p:sldId id="1166" r:id="rId9"/>
    <p:sldId id="1167" r:id="rId10"/>
    <p:sldId id="1175" r:id="rId11"/>
    <p:sldId id="1163" r:id="rId12"/>
    <p:sldId id="1168" r:id="rId13"/>
    <p:sldId id="1170" r:id="rId14"/>
    <p:sldId id="1172" r:id="rId15"/>
    <p:sldId id="1173" r:id="rId16"/>
    <p:sldId id="1174" r:id="rId17"/>
    <p:sldId id="1156" r:id="rId18"/>
    <p:sldId id="11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4345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01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891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02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43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25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41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665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8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67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54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53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5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5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 - else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500133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285111" y="1169581"/>
              <a:ext cx="5676518" cy="449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r>
                <a:rPr lang="en-US" altLang="ko-KR" sz="2500" b="1" dirty="0"/>
                <a:t>} </a:t>
              </a:r>
            </a:p>
            <a:p>
              <a:r>
                <a:rPr lang="en-US" altLang="ko-KR" sz="2500" b="1" dirty="0"/>
                <a:t>else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C</a:t>
              </a:r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D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8749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B 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C 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ABCB9-F00A-4757-B1DF-17311A2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3102457"/>
            <a:ext cx="4581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713CFB-0B76-4EC0-93D0-94B912D0939D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B98E89-476A-45CA-AA7F-E0238DEE1214}"/>
                </a:ext>
              </a:extLst>
            </p:cNvPr>
            <p:cNvSpPr/>
            <p:nvPr/>
          </p:nvSpPr>
          <p:spPr>
            <a:xfrm>
              <a:off x="5943601" y="1169581"/>
              <a:ext cx="6018027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4;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Serial.begin</a:t>
              </a:r>
              <a:r>
                <a:rPr lang="en-US" altLang="ko-KR" sz="1400" dirty="0"/>
                <a:t>(9600);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INPUT);</a:t>
              </a:r>
            </a:p>
            <a:p>
              <a:r>
                <a:rPr lang="en-US" altLang="ko-KR" sz="1400" dirty="0"/>
                <a:t>}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Serial.println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delay(10);    </a:t>
              </a:r>
            </a:p>
            <a:p>
              <a:r>
                <a:rPr lang="en-US" altLang="ko-KR" sz="1400" dirty="0"/>
                <a:t>}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5CB44-8C80-47A3-B7BE-1B53CE1E95C9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0219606-DD20-419A-A5E1-19F4292837D1}"/>
              </a:ext>
            </a:extLst>
          </p:cNvPr>
          <p:cNvSpPr/>
          <p:nvPr/>
        </p:nvSpPr>
        <p:spPr>
          <a:xfrm rot="10800000">
            <a:off x="9710531" y="3596594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DC467-5E5D-40CA-92FA-09A8A8EA1543}"/>
              </a:ext>
            </a:extLst>
          </p:cNvPr>
          <p:cNvSpPr/>
          <p:nvPr/>
        </p:nvSpPr>
        <p:spPr>
          <a:xfrm>
            <a:off x="230372" y="5307369"/>
            <a:ext cx="534108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digitalRead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핀 번호 </a:t>
            </a:r>
            <a:r>
              <a:rPr lang="en-US" altLang="ko-KR" sz="17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핀 번호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들어오는 </a:t>
            </a:r>
            <a:r>
              <a:rPr lang="ko-KR" altLang="en-US" sz="1700" dirty="0" err="1">
                <a:latin typeface="+mn-ea"/>
              </a:rPr>
              <a:t>전기값을</a:t>
            </a:r>
            <a:r>
              <a:rPr lang="ko-KR" altLang="en-US" sz="1700" dirty="0">
                <a:latin typeface="+mn-ea"/>
              </a:rPr>
              <a:t> 읽는다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5V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1</a:t>
            </a:r>
            <a:r>
              <a:rPr lang="ko-KR" altLang="en-US" sz="1700" dirty="0">
                <a:latin typeface="+mn-ea"/>
              </a:rPr>
              <a:t>로</a:t>
            </a:r>
            <a:r>
              <a:rPr lang="en-US" altLang="ko-KR" sz="1700" dirty="0">
                <a:latin typeface="+mn-ea"/>
              </a:rPr>
              <a:t>, 0V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0</a:t>
            </a:r>
            <a:r>
              <a:rPr lang="ko-KR" altLang="en-US" sz="1700" dirty="0">
                <a:latin typeface="+mn-ea"/>
              </a:rPr>
              <a:t>으로 읽는다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01204-5529-4534-ADBB-0EB6957FA894}"/>
              </a:ext>
            </a:extLst>
          </p:cNvPr>
          <p:cNvSpPr txBox="1"/>
          <p:nvPr/>
        </p:nvSpPr>
        <p:spPr>
          <a:xfrm>
            <a:off x="6470374" y="4947221"/>
            <a:ext cx="4611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이렇게 만들면 안 된다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297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</a:rPr>
              <a:t>플로팅</a:t>
            </a:r>
            <a:r>
              <a:rPr lang="ko-KR" altLang="en-US" sz="3000" dirty="0">
                <a:solidFill>
                  <a:schemeClr val="bg1"/>
                </a:solidFill>
              </a:rPr>
              <a:t> 상태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27F63-10B2-4139-9112-067CDB4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57" y="3185428"/>
            <a:ext cx="1566141" cy="1413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ABE506-0088-4706-B935-E65F69967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763" y="999461"/>
            <a:ext cx="1616935" cy="2040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948B97-5A90-428E-BEBC-2CDF2138EBFA}"/>
              </a:ext>
            </a:extLst>
          </p:cNvPr>
          <p:cNvSpPr txBox="1"/>
          <p:nvPr/>
        </p:nvSpPr>
        <p:spPr>
          <a:xfrm>
            <a:off x="9145110" y="4653225"/>
            <a:ext cx="585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5V</a:t>
            </a:r>
            <a:endParaRPr lang="ko-KR" alt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E44CE-7333-4628-A574-FB8E82CD35FC}"/>
              </a:ext>
            </a:extLst>
          </p:cNvPr>
          <p:cNvSpPr txBox="1"/>
          <p:nvPr/>
        </p:nvSpPr>
        <p:spPr>
          <a:xfrm>
            <a:off x="7287222" y="4654937"/>
            <a:ext cx="1040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10pin</a:t>
            </a:r>
            <a:endParaRPr lang="ko-KR" altLang="en-US" sz="2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691F2-7DE0-408A-AB9E-ADFA44A1D7F5}"/>
              </a:ext>
            </a:extLst>
          </p:cNvPr>
          <p:cNvSpPr txBox="1"/>
          <p:nvPr/>
        </p:nvSpPr>
        <p:spPr>
          <a:xfrm>
            <a:off x="426807" y="5333231"/>
            <a:ext cx="607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버튼 누르면 </a:t>
            </a:r>
            <a:r>
              <a:rPr lang="en-US" altLang="ko-KR" b="1" dirty="0"/>
              <a:t>5V </a:t>
            </a:r>
            <a:r>
              <a:rPr lang="ko-KR" altLang="en-US" b="1" dirty="0"/>
              <a:t>잘 인식이 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하지만 버튼을 누르지 않은 상태에서는 </a:t>
            </a:r>
            <a:r>
              <a:rPr lang="en-US" altLang="ko-KR" b="1" dirty="0"/>
              <a:t>0V</a:t>
            </a:r>
            <a:r>
              <a:rPr lang="ko-KR" altLang="en-US" b="1" dirty="0"/>
              <a:t>인가</a:t>
            </a:r>
            <a:r>
              <a:rPr lang="en-US" altLang="ko-KR" b="1" dirty="0"/>
              <a:t>? 5V</a:t>
            </a:r>
            <a:r>
              <a:rPr lang="ko-KR" altLang="en-US" b="1" dirty="0"/>
              <a:t>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74F6EB-7562-452E-8A67-4B3D74EFEF5C}"/>
              </a:ext>
            </a:extLst>
          </p:cNvPr>
          <p:cNvSpPr/>
          <p:nvPr/>
        </p:nvSpPr>
        <p:spPr>
          <a:xfrm>
            <a:off x="6569764" y="5468825"/>
            <a:ext cx="503309" cy="47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0C01E-F6BF-405B-A388-BDA24F547A62}"/>
              </a:ext>
            </a:extLst>
          </p:cNvPr>
          <p:cNvSpPr txBox="1"/>
          <p:nvPr/>
        </p:nvSpPr>
        <p:spPr>
          <a:xfrm>
            <a:off x="7204377" y="5325333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플로팅</a:t>
            </a:r>
            <a:r>
              <a:rPr lang="en-US" altLang="ko-KR" b="1" dirty="0"/>
              <a:t>(floating) </a:t>
            </a:r>
            <a:r>
              <a:rPr lang="ko-KR" altLang="en-US" b="1" dirty="0"/>
              <a:t>상태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전압을 정확히 측정하기 애매한 상태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업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787353" y="1089531"/>
            <a:ext cx="5314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C111E-EF2E-421F-BDEC-77DB18F3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9" y="1481946"/>
            <a:ext cx="3370219" cy="2080019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696BDA-8D5D-4380-8AC2-BF252441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12" y="4562953"/>
            <a:ext cx="3276672" cy="1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3778123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F5290-2A13-4C12-BFDA-ADDB07B5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3" y="1563705"/>
            <a:ext cx="6259918" cy="4428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70DA5-9E68-464E-AB11-C7F816B419FE}"/>
              </a:ext>
            </a:extLst>
          </p:cNvPr>
          <p:cNvSpPr txBox="1"/>
          <p:nvPr/>
        </p:nvSpPr>
        <p:spPr>
          <a:xfrm>
            <a:off x="3965713" y="433212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7694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다운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877725" y="3980059"/>
            <a:ext cx="50545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892960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E9A3AC-FE4D-47DC-A984-C264972F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40" y="1544808"/>
            <a:ext cx="2813010" cy="2019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6D7527-7B64-4567-859D-F61649C6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7" y="1376372"/>
            <a:ext cx="6333578" cy="4485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19E00E-ECE8-4804-9DA0-4A13DF35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440" y="4395378"/>
            <a:ext cx="3167275" cy="2287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E82313-253D-4E1A-9817-891FD9F8E704}"/>
              </a:ext>
            </a:extLst>
          </p:cNvPr>
          <p:cNvSpPr txBox="1"/>
          <p:nvPr/>
        </p:nvSpPr>
        <p:spPr>
          <a:xfrm>
            <a:off x="4919869" y="502786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258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194268"/>
            <a:chOff x="5828414" y="999460"/>
            <a:chExt cx="6248399" cy="51942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687118"/>
              <a:ext cx="6018027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58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228623"/>
            <a:chOff x="5828414" y="999460"/>
            <a:chExt cx="6248399" cy="5228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211325"/>
              <a:ext cx="6018027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if(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== HIGH)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("</a:t>
              </a:r>
              <a:r>
                <a:rPr lang="ko-KR" altLang="en-US" sz="1600" dirty="0"/>
                <a:t>눌렸습니다</a:t>
              </a:r>
              <a:r>
                <a:rPr lang="en-US" altLang="ko-KR" sz="1600" dirty="0"/>
                <a:t>.");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else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("</a:t>
              </a:r>
              <a:r>
                <a:rPr lang="ko-KR" altLang="en-US" sz="1600" dirty="0"/>
                <a:t>안 </a:t>
              </a:r>
              <a:r>
                <a:rPr lang="ko-KR" altLang="en-US" sz="1600" dirty="0" err="1"/>
                <a:t>눌려있습니다</a:t>
              </a:r>
              <a:r>
                <a:rPr lang="en-US" altLang="ko-KR" sz="1600" dirty="0"/>
                <a:t>!");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94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 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5AFC6-4E36-4D0D-A67F-45B68A37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8" y="1726104"/>
            <a:ext cx="5441525" cy="385968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왼쪽의 회로를 보고 버튼을 눌렀을 </a:t>
            </a:r>
            <a:r>
              <a:rPr lang="ko-KR" altLang="en-US" sz="2000" b="1" dirty="0">
                <a:latin typeface="+mn-ea"/>
              </a:rPr>
              <a:t>때</a:t>
            </a:r>
            <a:r>
              <a:rPr lang="en-US" altLang="ko-KR" sz="2000" b="1" dirty="0">
                <a:latin typeface="+mn-ea"/>
              </a:rPr>
              <a:t>,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불이 켜지고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땠을 때는 불이 꺼지는 프로그램을</a:t>
            </a: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작성하시오</a:t>
            </a:r>
            <a:r>
              <a:rPr lang="en-US" altLang="ko-KR" sz="2000" b="1" dirty="0">
                <a:latin typeface="+mn-ea"/>
              </a:rPr>
              <a:t>. (</a:t>
            </a:r>
            <a:r>
              <a:rPr lang="ko-KR" altLang="en-US" sz="2000" b="1" dirty="0">
                <a:latin typeface="+mn-ea"/>
              </a:rPr>
              <a:t>업로드까지 완료할 것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77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2258849"/>
            <a:ext cx="10467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버튼을 이용한 회로 구성 방법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https://kocoafab.cc/tutorial/view/526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복 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E0BA1-30DA-4238-97DC-200EEFD2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3" y="768259"/>
            <a:ext cx="6367093" cy="1259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AA03A-E499-4400-84EF-B3FA61C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085" y="3763325"/>
            <a:ext cx="3754751" cy="251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EA4FF-7A81-4B5A-AB9C-E010FEF4530B}"/>
              </a:ext>
            </a:extLst>
          </p:cNvPr>
          <p:cNvSpPr txBox="1"/>
          <p:nvPr/>
        </p:nvSpPr>
        <p:spPr>
          <a:xfrm>
            <a:off x="2637377" y="11673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BF9C-E6AB-4E94-BBB8-DA4AD70D9F85}"/>
              </a:ext>
            </a:extLst>
          </p:cNvPr>
          <p:cNvSpPr txBox="1"/>
          <p:nvPr/>
        </p:nvSpPr>
        <p:spPr>
          <a:xfrm>
            <a:off x="5958461" y="156646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9CF8-2739-4FF1-BA99-BC1268F1C4E8}"/>
              </a:ext>
            </a:extLst>
          </p:cNvPr>
          <p:cNvSpPr txBox="1"/>
          <p:nvPr/>
        </p:nvSpPr>
        <p:spPr>
          <a:xfrm>
            <a:off x="2637377" y="133563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BFC3A-C7E2-4D4F-907E-5AB6275D7098}"/>
              </a:ext>
            </a:extLst>
          </p:cNvPr>
          <p:cNvCxnSpPr>
            <a:cxnSpLocks/>
          </p:cNvCxnSpPr>
          <p:nvPr/>
        </p:nvCxnSpPr>
        <p:spPr>
          <a:xfrm>
            <a:off x="3187528" y="2998382"/>
            <a:ext cx="59790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8E9040-0B1C-4056-9FF8-64DCC78C8DD8}"/>
              </a:ext>
            </a:extLst>
          </p:cNvPr>
          <p:cNvSpPr txBox="1"/>
          <p:nvPr/>
        </p:nvSpPr>
        <p:spPr>
          <a:xfrm>
            <a:off x="3530934" y="478249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7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동작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회로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99917" y="813728"/>
            <a:ext cx="534108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// </a:t>
            </a:r>
            <a:r>
              <a:rPr lang="ko-KR" altLang="en-US" sz="1700" b="1" dirty="0">
                <a:latin typeface="+mn-ea"/>
              </a:rPr>
              <a:t>이 곳은 컴퓨터가 읽을 수 없습니다</a:t>
            </a:r>
            <a:r>
              <a:rPr lang="en-US" altLang="ko-KR" sz="17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주석 처리</a:t>
            </a: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int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데이터 타입</a:t>
            </a:r>
            <a:r>
              <a:rPr lang="en-US" altLang="ko-KR" sz="1700" dirty="0">
                <a:latin typeface="+mn-ea"/>
              </a:rPr>
              <a:t> (</a:t>
            </a:r>
            <a:r>
              <a:rPr lang="ko-KR" altLang="en-US" sz="1700" dirty="0">
                <a:latin typeface="+mn-ea"/>
              </a:rPr>
              <a:t>숫자를 저장할 수 있게 해준다</a:t>
            </a:r>
            <a:r>
              <a:rPr lang="en-US" altLang="ko-KR" sz="1700" dirty="0">
                <a:latin typeface="+mn-ea"/>
              </a:rPr>
              <a:t>.)</a:t>
            </a:r>
            <a:endParaRPr lang="en-US" altLang="ko-KR" sz="1700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  <a:ea typeface="+mn-ea"/>
              </a:rPr>
              <a:t>void setup()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한 번만 실행된다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void loop()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반복해서 실행된다</a:t>
            </a:r>
            <a:r>
              <a:rPr lang="en-US" altLang="ko-KR" sz="1700" dirty="0">
                <a:latin typeface="+mn-ea"/>
              </a:rPr>
              <a:t>.</a:t>
            </a:r>
            <a:endParaRPr lang="en-US" altLang="ko-KR" sz="1700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pinMo</a:t>
            </a:r>
            <a:r>
              <a:rPr lang="en-US" altLang="ko-KR" sz="1700" b="1" dirty="0" err="1">
                <a:latin typeface="+mn-ea"/>
              </a:rPr>
              <a:t>de</a:t>
            </a:r>
            <a:r>
              <a:rPr lang="en-US" altLang="ko-KR" sz="1700" b="1" dirty="0">
                <a:latin typeface="+mn-ea"/>
              </a:rPr>
              <a:t>(</a:t>
            </a:r>
            <a:r>
              <a:rPr lang="ko-KR" altLang="en-US" sz="1700" b="1" dirty="0">
                <a:latin typeface="+mn-ea"/>
              </a:rPr>
              <a:t>핀 번호</a:t>
            </a:r>
            <a:r>
              <a:rPr lang="en-US" altLang="ko-KR" sz="1700" b="1" dirty="0">
                <a:latin typeface="+mn-ea"/>
              </a:rPr>
              <a:t>, OUTPUT or INPUT)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핀의 데이터 전송 방향을 설정한다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digitalWrite</a:t>
            </a:r>
            <a:r>
              <a:rPr lang="en-US" altLang="ko-KR" sz="1700" b="1" dirty="0">
                <a:latin typeface="+mn-ea"/>
                <a:ea typeface="+mn-ea"/>
              </a:rPr>
              <a:t>(</a:t>
            </a:r>
            <a:r>
              <a:rPr lang="ko-KR" altLang="en-US" sz="1700" b="1" dirty="0">
                <a:latin typeface="+mn-ea"/>
                <a:ea typeface="+mn-ea"/>
              </a:rPr>
              <a:t>핀 번호</a:t>
            </a:r>
            <a:r>
              <a:rPr lang="en-US" altLang="ko-KR" sz="1700" b="1" dirty="0">
                <a:latin typeface="+mn-ea"/>
                <a:ea typeface="+mn-ea"/>
              </a:rPr>
              <a:t>, </a:t>
            </a:r>
            <a:r>
              <a:rPr lang="en-US" altLang="ko-KR" sz="1700" b="1" dirty="0">
                <a:latin typeface="+mn-ea"/>
              </a:rPr>
              <a:t>HIGH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or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LOW)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원하는 전압을 걸어준다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HIGH : 5V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LOW : 0V(GND)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delay(1000)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1000ms(1</a:t>
            </a:r>
            <a:r>
              <a:rPr lang="ko-KR" altLang="en-US" sz="1700" dirty="0">
                <a:latin typeface="+mn-ea"/>
              </a:rPr>
              <a:t>초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를 기다린다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3441A-B8B0-4176-A0CC-357D01853A1C}"/>
              </a:ext>
            </a:extLst>
          </p:cNvPr>
          <p:cNvGrpSpPr/>
          <p:nvPr/>
        </p:nvGrpSpPr>
        <p:grpSpPr>
          <a:xfrm>
            <a:off x="5828414" y="988493"/>
            <a:ext cx="6248399" cy="5194268"/>
            <a:chOff x="5828414" y="999460"/>
            <a:chExt cx="6248399" cy="51942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D4A576-4AE7-49AD-81A1-C29A1353E042}"/>
                </a:ext>
              </a:extLst>
            </p:cNvPr>
            <p:cNvSpPr/>
            <p:nvPr/>
          </p:nvSpPr>
          <p:spPr>
            <a:xfrm>
              <a:off x="5943600" y="2139077"/>
              <a:ext cx="6018027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47B633-5A4D-45E0-B7DF-74784BE94E9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03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8DEFC-6CE1-487F-AB87-BAB16B8F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1" y="1887342"/>
            <a:ext cx="3588996" cy="358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용 Magic Keyboard with Numeric Keypad 스페이스 그레이 색상 구입 ...">
            <a:extLst>
              <a:ext uri="{FF2B5EF4-FFF2-40B4-BE49-F238E27FC236}">
                <a16:creationId xmlns:a16="http://schemas.microsoft.com/office/drawing/2014/main" id="{E6C5CEB6-74BD-4862-A7A1-FF137BE2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74" y="961860"/>
            <a:ext cx="3745882" cy="16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ovo Legion M500 RGB 게이밍 마우스 - WW | Gaming Accessories ...">
            <a:extLst>
              <a:ext uri="{FF2B5EF4-FFF2-40B4-BE49-F238E27FC236}">
                <a16:creationId xmlns:a16="http://schemas.microsoft.com/office/drawing/2014/main" id="{F0EC4C88-3AF9-457C-B13E-302FA6D6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114" y="1364309"/>
            <a:ext cx="2782643" cy="27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판기, 음료, 코카콜라, 실내, 구매, 사진,이미지,일러스트,캘리 ...">
            <a:extLst>
              <a:ext uri="{FF2B5EF4-FFF2-40B4-BE49-F238E27FC236}">
                <a16:creationId xmlns:a16="http://schemas.microsoft.com/office/drawing/2014/main" id="{27E46741-B92E-4D46-8987-DD47191D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2" y="3258059"/>
            <a:ext cx="3414577" cy="23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롯데하이마트 | LG전용 TV리모컨 AV-1310">
            <a:extLst>
              <a:ext uri="{FF2B5EF4-FFF2-40B4-BE49-F238E27FC236}">
                <a16:creationId xmlns:a16="http://schemas.microsoft.com/office/drawing/2014/main" id="{CD40627E-876C-4E77-8FDF-97F4368E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97" y="3954725"/>
            <a:ext cx="2903275" cy="29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3D1231-15EC-4E2C-9FA3-F9135F35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44" y="1222513"/>
            <a:ext cx="9401166" cy="48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시리얼 모니터 클릭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099A2-36FE-4DA7-B315-77CE43E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1547841"/>
            <a:ext cx="5306165" cy="486795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21AD60F-A837-47A0-9F0D-BBCE5A0EC436}"/>
              </a:ext>
            </a:extLst>
          </p:cNvPr>
          <p:cNvSpPr/>
          <p:nvPr/>
        </p:nvSpPr>
        <p:spPr>
          <a:xfrm>
            <a:off x="5011213" y="1766368"/>
            <a:ext cx="922449" cy="8971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EFDA17-F52D-489D-BE88-23734B5B727C}"/>
              </a:ext>
            </a:extLst>
          </p:cNvPr>
          <p:cNvSpPr/>
          <p:nvPr/>
        </p:nvSpPr>
        <p:spPr>
          <a:xfrm rot="10800000">
            <a:off x="2503285" y="333954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0D67-F4D3-4731-BDF9-E6D3B3A4BA48}"/>
              </a:ext>
            </a:extLst>
          </p:cNvPr>
          <p:cNvSpPr txBox="1"/>
          <p:nvPr/>
        </p:nvSpPr>
        <p:spPr>
          <a:xfrm>
            <a:off x="3030059" y="3154344"/>
            <a:ext cx="2925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컴퓨터와 </a:t>
            </a:r>
            <a:r>
              <a:rPr lang="ko-KR" altLang="en-US" sz="1500" dirty="0" err="1"/>
              <a:t>아두이노가</a:t>
            </a:r>
            <a:endParaRPr lang="en-US" altLang="ko-KR" sz="1500" dirty="0"/>
          </a:p>
          <a:p>
            <a:r>
              <a:rPr lang="ko-KR" altLang="en-US" sz="1500" dirty="0" err="1"/>
              <a:t>보드레이트</a:t>
            </a:r>
            <a:r>
              <a:rPr lang="ko-KR" altLang="en-US" sz="1500" dirty="0"/>
              <a:t> </a:t>
            </a:r>
            <a:r>
              <a:rPr lang="en-US" altLang="ko-KR" sz="1500" dirty="0"/>
              <a:t>9600</a:t>
            </a:r>
            <a:r>
              <a:rPr lang="ko-KR" altLang="en-US" sz="1500" dirty="0"/>
              <a:t>의 속도로 통신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3650-8B80-48E8-9AA2-59EEF93BE974}"/>
              </a:ext>
            </a:extLst>
          </p:cNvPr>
          <p:cNvSpPr txBox="1"/>
          <p:nvPr/>
        </p:nvSpPr>
        <p:spPr>
          <a:xfrm>
            <a:off x="3030059" y="4136127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아두이노에서</a:t>
            </a:r>
            <a:r>
              <a:rPr lang="ko-KR" altLang="en-US" sz="1500" dirty="0"/>
              <a:t> 보낼 내용을</a:t>
            </a:r>
            <a:endParaRPr lang="en-US" altLang="ko-KR" sz="1500" dirty="0"/>
          </a:p>
          <a:p>
            <a:r>
              <a:rPr lang="ko-KR" altLang="en-US" sz="1500" dirty="0"/>
              <a:t>괄호 안에 적는다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A09D3E8-7D18-4FCA-8ADF-ACF99DD4DF55}"/>
              </a:ext>
            </a:extLst>
          </p:cNvPr>
          <p:cNvSpPr/>
          <p:nvPr/>
        </p:nvSpPr>
        <p:spPr>
          <a:xfrm rot="10800000">
            <a:off x="2448408" y="432602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71ACB6-1DD5-4BCE-9C07-0672070B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37" y="2978359"/>
            <a:ext cx="5935855" cy="33877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842D17-9160-45B2-B5C9-68B238F6E945}"/>
              </a:ext>
            </a:extLst>
          </p:cNvPr>
          <p:cNvSpPr/>
          <p:nvPr/>
        </p:nvSpPr>
        <p:spPr>
          <a:xfrm>
            <a:off x="6096000" y="1014618"/>
            <a:ext cx="534108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Serial.begin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통신 속도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컴퓨터와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통신 속도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시리얼 통신 시작한다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r>
              <a:rPr lang="en-US" altLang="ko-KR" sz="1700" b="1" dirty="0" err="1">
                <a:latin typeface="+mn-ea"/>
              </a:rPr>
              <a:t>Serial.println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내용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시리얼 통신방향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컴퓨터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내용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을 보낸다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5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475106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371924" y="1169581"/>
              <a:ext cx="5589704" cy="388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2500" b="1" dirty="0"/>
            </a:p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C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7536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00651E-175E-4A24-8EF1-D1C27D21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0" y="3068706"/>
            <a:ext cx="4933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794</Words>
  <Application>Microsoft Office PowerPoint</Application>
  <PresentationFormat>와이드스크린</PresentationFormat>
  <Paragraphs>210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92</cp:revision>
  <dcterms:created xsi:type="dcterms:W3CDTF">2020-05-23T12:00:05Z</dcterms:created>
  <dcterms:modified xsi:type="dcterms:W3CDTF">2020-05-31T18:29:06Z</dcterms:modified>
</cp:coreProperties>
</file>