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这是个测试文件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172</cp:revision>
  <dcterms:created xsi:type="dcterms:W3CDTF">2019-06-19T02:08:00Z</dcterms:created>
  <dcterms:modified xsi:type="dcterms:W3CDTF">2020-12-16T06:41:17Z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