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DD05-D2AD-4B61-B773-0D8D1D69F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115DA-E92B-4B58-90F1-73B733CB5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54959-786C-40C2-ADFB-565D33DD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CB84-E941-4098-BB39-5165AA5A3BC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DA526-F60E-44A3-B533-AA5361BC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C86F2-0959-4C5E-8CF7-2AE4CD78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05DD-A530-4CD1-9081-D64A3E3A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2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9F25-8209-47CC-8AE7-41D2FDBC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3D0ED-409C-46B2-B6D9-C9C74E7F8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B6BE2-CAAA-4446-976D-1F86FE30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CB84-E941-4098-BB39-5165AA5A3BC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7BEC8-873F-42B0-84AE-C91FE42C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48097-2D48-4DA8-A8B4-F6DAA492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05DD-A530-4CD1-9081-D64A3E3A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9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20185A-87BF-4906-BD4A-D02E3030F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D443E-CAEF-4AE1-92ED-DC8BBA571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A1391-D4E6-4D8F-B5BF-8CCFB212E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CB84-E941-4098-BB39-5165AA5A3BC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829D7-CB1C-44A3-8943-01A48983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ED217-333A-450C-A05A-FF2DA1CA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05DD-A530-4CD1-9081-D64A3E3A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7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2933-42A1-4600-B3B4-4AE64C2B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51661-E080-4993-A5E9-560811B60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FC6FE-C6EB-40E3-A8B8-2B160C5C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CB84-E941-4098-BB39-5165AA5A3BC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D7824-8D4C-4413-8D53-3BFBF45F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D53FB-4448-478D-B0DC-628E0029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05DD-A530-4CD1-9081-D64A3E3A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6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DF0C-B57F-4D27-BB1B-A4BF65FD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24643-3AC8-4FF2-AAA9-1DC89A13C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0087B-8986-4961-9766-A566CC86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CB84-E941-4098-BB39-5165AA5A3BC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471FF-9E93-4F74-BCE4-47A04C9A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4C53C-1F81-4B60-BC7E-D1769607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05DD-A530-4CD1-9081-D64A3E3A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7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2E02-B72B-4EC5-968C-3D9126F5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2365-9D7B-4EB0-BC97-22B10DCD0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89134-9518-41B3-A6EE-C62A68FFC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8B764-A866-4D33-B087-69BAC42C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CB84-E941-4098-BB39-5165AA5A3BC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9726B-C8BE-4021-8FD6-0155285B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02513-3923-4E96-98A9-D6FCB051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05DD-A530-4CD1-9081-D64A3E3A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B41D-27A9-4661-8C44-56F9232E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4D3CD-C135-40C6-BC98-E7A579328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3C327-19A5-4F58-9E9C-771CFDF19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5C8F6-23B9-4736-A2DD-F413F2EA4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EFFFF-A89F-44BF-BE9B-5BA9F08EB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4E41F-024E-48C8-866A-D26D5020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CB84-E941-4098-BB39-5165AA5A3BC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60D71-1BD4-4932-B369-4C1A703A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EECDC1-624C-49BF-B871-1B397411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05DD-A530-4CD1-9081-D64A3E3A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0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EBEA-7EE6-4A25-8731-B7CDC53E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499F1-B8E1-4D4B-928C-209D720A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CB84-E941-4098-BB39-5165AA5A3BC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609E2-F875-4DF2-916E-B9633888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3DCDE-6E28-4B2C-AF71-C92A0FE2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05DD-A530-4CD1-9081-D64A3E3A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4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991AC-77A0-4E29-8496-22A2E19A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CB84-E941-4098-BB39-5165AA5A3BC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75E5F3-D562-43A9-AC09-F8D7D442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036CA-2B40-4A36-86B9-F76D0B37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05DD-A530-4CD1-9081-D64A3E3A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3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EFE4-1A08-48AE-A5DF-C9886013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A271-BAE6-4D0D-8F25-32E701A3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5DBD0-3A72-436E-9290-F8CC11D62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40EEE-06C5-4B05-B0A2-03932DEA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CB84-E941-4098-BB39-5165AA5A3BC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834DA-05A2-4C67-9305-813299DE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A9334-FC13-4A98-A513-40E3AF44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05DD-A530-4CD1-9081-D64A3E3A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8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3A9C-A6C3-446B-B904-F55CBA24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92270-0127-492F-8F7C-29E0E440E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5C82D-FA15-456D-8879-AF9308CE3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6B872-22C9-4057-B263-962F7A76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CB84-E941-4098-BB39-5165AA5A3BC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08306-925A-41CF-A3EA-75B4D653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506A3-D400-4D85-83E0-24E51607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05DD-A530-4CD1-9081-D64A3E3A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2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0609D-E00E-4D76-933D-BD969C2D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59AA2-4E5B-4372-8F4A-09089B738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7CEA9-436F-42AA-9252-672541CE8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5CB84-E941-4098-BB39-5165AA5A3BC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E7DBE-D61F-40F5-8654-5D5F2CEBB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1414F-5E32-4CDA-81CF-9929AE08C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305DD-A530-4CD1-9081-D64A3E3A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0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C11A2-8BB9-43B8-97AD-30449FD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COVID-19 Data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FBDBC-F9D7-43A9-A39D-8892158D6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Description: This is an application that monitors COVID-19 cases around the world and in the U.S.</a:t>
            </a:r>
          </a:p>
          <a:p>
            <a:r>
              <a:rPr lang="en-US" sz="2000" dirty="0"/>
              <a:t>Technology used: </a:t>
            </a:r>
          </a:p>
          <a:p>
            <a:pPr lvl="1"/>
            <a:r>
              <a:rPr lang="en-US" sz="2000" dirty="0"/>
              <a:t>Frontend : </a:t>
            </a:r>
            <a:r>
              <a:rPr lang="en-US" sz="2000" dirty="0" err="1"/>
              <a:t>Angualr</a:t>
            </a:r>
            <a:endParaRPr lang="en-US" sz="2000" dirty="0"/>
          </a:p>
          <a:p>
            <a:pPr lvl="1"/>
            <a:r>
              <a:rPr lang="en-US" sz="2000" dirty="0"/>
              <a:t>Backend : Spring boot, Spring security, Spring Data JPA, Lombok</a:t>
            </a:r>
          </a:p>
          <a:p>
            <a:pPr lvl="1"/>
            <a:r>
              <a:rPr lang="en-US" sz="2000" dirty="0"/>
              <a:t>Database : MySQL</a:t>
            </a:r>
          </a:p>
          <a:p>
            <a:pPr lvl="1"/>
            <a:r>
              <a:rPr lang="en-US" sz="2000" dirty="0"/>
              <a:t>Others : IntelliJ, postman </a:t>
            </a:r>
          </a:p>
        </p:txBody>
      </p:sp>
    </p:spTree>
    <p:extLst>
      <p:ext uri="{BB962C8B-B14F-4D97-AF65-F5344CB8AC3E}">
        <p14:creationId xmlns:p14="http://schemas.microsoft.com/office/powerpoint/2010/main" val="428677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F8464-C4D8-4955-BC1D-2152D94E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FD2AB-20D9-46CE-A0AD-DAAA29A08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swagger  </a:t>
            </a:r>
          </a:p>
          <a:p>
            <a:r>
              <a:rPr lang="en-US" sz="2000" dirty="0"/>
              <a:t>automate crawling  </a:t>
            </a:r>
          </a:p>
          <a:p>
            <a:r>
              <a:rPr lang="en-US" sz="2000" dirty="0"/>
              <a:t>update docs  </a:t>
            </a:r>
          </a:p>
          <a:p>
            <a:r>
              <a:rPr lang="en-US" sz="2000" dirty="0" err="1"/>
              <a:t>keycloak</a:t>
            </a:r>
            <a:r>
              <a:rPr lang="en-US" sz="2000" dirty="0"/>
              <a:t> JWT  / </a:t>
            </a:r>
            <a:r>
              <a:rPr lang="en-US" sz="2000" dirty="0" err="1"/>
              <a:t>Oauth</a:t>
            </a:r>
            <a:r>
              <a:rPr lang="en-US" sz="2000" dirty="0"/>
              <a:t> 2.0</a:t>
            </a:r>
          </a:p>
          <a:p>
            <a:r>
              <a:rPr lang="en-US" sz="2000" dirty="0"/>
              <a:t>SSL Certificate </a:t>
            </a:r>
          </a:p>
          <a:p>
            <a:r>
              <a:rPr lang="en-US" sz="2000" dirty="0"/>
              <a:t>Unit testing</a:t>
            </a:r>
          </a:p>
          <a:p>
            <a:r>
              <a:rPr lang="en-US" sz="2000" dirty="0"/>
              <a:t>Integration testing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504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COVID-19 Data Monitor</vt:lpstr>
      <vt:lpstr>TODOS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Data Monitor</dc:title>
  <dc:creator>Steve</dc:creator>
  <cp:lastModifiedBy>Steve</cp:lastModifiedBy>
  <cp:revision>1</cp:revision>
  <dcterms:created xsi:type="dcterms:W3CDTF">2022-03-23T16:49:28Z</dcterms:created>
  <dcterms:modified xsi:type="dcterms:W3CDTF">2022-03-23T20:56:25Z</dcterms:modified>
</cp:coreProperties>
</file>