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6259175" cy="9145588"/>
  <p:notesSz cx="6858000" cy="9144000"/>
  <p:defaultTextStyle>
    <a:defPPr>
      <a:defRPr lang="en-US"/>
    </a:defPPr>
    <a:lvl1pPr marL="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520"/>
    <a:srgbClr val="F6A944"/>
    <a:srgbClr val="C3D0E5"/>
    <a:srgbClr val="DDD3D3"/>
    <a:srgbClr val="C0C0C0"/>
    <a:srgbClr val="0C1B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45" d="100"/>
          <a:sy n="45" d="100"/>
        </p:scale>
        <p:origin x="-1464" y="-252"/>
      </p:cViewPr>
      <p:guideLst>
        <p:guide orient="horz" pos="2881"/>
        <p:guide pos="5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ssa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753" y="518273"/>
            <a:ext cx="10946253" cy="6197661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-1" y="7523702"/>
            <a:ext cx="16308000" cy="17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9969" y="7644628"/>
            <a:ext cx="138479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Group 38"/>
          <p:cNvGrpSpPr/>
          <p:nvPr userDrawn="1"/>
        </p:nvGrpSpPr>
        <p:grpSpPr>
          <a:xfrm>
            <a:off x="13130247" y="7858942"/>
            <a:ext cx="2928958" cy="1031016"/>
            <a:chOff x="13184216" y="7846988"/>
            <a:chExt cx="2985270" cy="1197882"/>
          </a:xfrm>
        </p:grpSpPr>
        <p:pic>
          <p:nvPicPr>
            <p:cNvPr id="36" name="Picture 35" descr="logo-whiteCode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458337" y="7846988"/>
              <a:ext cx="2437029" cy="797772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 userDrawn="1"/>
          </p:nvSpPr>
          <p:spPr>
            <a:xfrm>
              <a:off x="13184216" y="8387526"/>
              <a:ext cx="29852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Organizing partner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3337389" y="8644760"/>
              <a:ext cx="2678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www.whitecode.co.in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7902" y="366248"/>
            <a:ext cx="3658314" cy="780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959" y="366248"/>
            <a:ext cx="10703957" cy="780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363" y="5876888"/>
            <a:ext cx="13820299" cy="1816415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58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6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41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32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90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48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806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6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959" y="2133971"/>
            <a:ext cx="7181136" cy="603566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080" y="2133971"/>
            <a:ext cx="7181136" cy="603566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959" y="2047173"/>
            <a:ext cx="7183959" cy="85316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805" indent="0">
              <a:buNone/>
              <a:defRPr sz="3200" b="1"/>
            </a:lvl2pPr>
            <a:lvl3pPr marL="1451610" indent="0">
              <a:buNone/>
              <a:defRPr sz="2900" b="1"/>
            </a:lvl3pPr>
            <a:lvl4pPr marL="2177415" indent="0">
              <a:buNone/>
              <a:defRPr sz="2500" b="1"/>
            </a:lvl4pPr>
            <a:lvl5pPr marL="2903220" indent="0">
              <a:buNone/>
              <a:defRPr sz="2500" b="1"/>
            </a:lvl5pPr>
            <a:lvl6pPr marL="3629025" indent="0">
              <a:buNone/>
              <a:defRPr sz="2500" b="1"/>
            </a:lvl6pPr>
            <a:lvl7pPr marL="4354830" indent="0">
              <a:buNone/>
              <a:defRPr sz="2500" b="1"/>
            </a:lvl7pPr>
            <a:lvl8pPr marL="5080635" indent="0">
              <a:buNone/>
              <a:defRPr sz="2500" b="1"/>
            </a:lvl8pPr>
            <a:lvl9pPr marL="580644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959" y="2900337"/>
            <a:ext cx="7183959" cy="526929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9436" y="2047173"/>
            <a:ext cx="7186781" cy="85316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805" indent="0">
              <a:buNone/>
              <a:defRPr sz="3200" b="1"/>
            </a:lvl2pPr>
            <a:lvl3pPr marL="1451610" indent="0">
              <a:buNone/>
              <a:defRPr sz="2900" b="1"/>
            </a:lvl3pPr>
            <a:lvl4pPr marL="2177415" indent="0">
              <a:buNone/>
              <a:defRPr sz="2500" b="1"/>
            </a:lvl4pPr>
            <a:lvl5pPr marL="2903220" indent="0">
              <a:buNone/>
              <a:defRPr sz="2500" b="1"/>
            </a:lvl5pPr>
            <a:lvl6pPr marL="3629025" indent="0">
              <a:buNone/>
              <a:defRPr sz="2500" b="1"/>
            </a:lvl6pPr>
            <a:lvl7pPr marL="4354830" indent="0">
              <a:buNone/>
              <a:defRPr sz="2500" b="1"/>
            </a:lvl7pPr>
            <a:lvl8pPr marL="5080635" indent="0">
              <a:buNone/>
              <a:defRPr sz="2500" b="1"/>
            </a:lvl8pPr>
            <a:lvl9pPr marL="580644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9436" y="2900337"/>
            <a:ext cx="7186781" cy="526929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59" y="364130"/>
            <a:ext cx="5349157" cy="154966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886" y="364131"/>
            <a:ext cx="9089330" cy="7805506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959" y="1913800"/>
            <a:ext cx="5349157" cy="6255837"/>
          </a:xfrm>
        </p:spPr>
        <p:txBody>
          <a:bodyPr/>
          <a:lstStyle>
            <a:lvl1pPr marL="0" indent="0">
              <a:buNone/>
              <a:defRPr sz="2200"/>
            </a:lvl1pPr>
            <a:lvl2pPr marL="725805" indent="0">
              <a:buNone/>
              <a:defRPr sz="1900"/>
            </a:lvl2pPr>
            <a:lvl3pPr marL="1451610" indent="0">
              <a:buNone/>
              <a:defRPr sz="1600"/>
            </a:lvl3pPr>
            <a:lvl4pPr marL="2177415" indent="0">
              <a:buNone/>
              <a:defRPr sz="1400"/>
            </a:lvl4pPr>
            <a:lvl5pPr marL="2903220" indent="0">
              <a:buNone/>
              <a:defRPr sz="1400"/>
            </a:lvl5pPr>
            <a:lvl6pPr marL="3629025" indent="0">
              <a:buNone/>
              <a:defRPr sz="1400"/>
            </a:lvl6pPr>
            <a:lvl7pPr marL="4354830" indent="0">
              <a:buNone/>
              <a:defRPr sz="1400"/>
            </a:lvl7pPr>
            <a:lvl8pPr marL="5080635" indent="0">
              <a:buNone/>
              <a:defRPr sz="1400"/>
            </a:lvl8pPr>
            <a:lvl9pPr marL="58064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912" y="6401912"/>
            <a:ext cx="9755505" cy="75578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912" y="817175"/>
            <a:ext cx="9755505" cy="5487353"/>
          </a:xfrm>
        </p:spPr>
        <p:txBody>
          <a:bodyPr/>
          <a:lstStyle>
            <a:lvl1pPr marL="0" indent="0">
              <a:buNone/>
              <a:defRPr sz="5100"/>
            </a:lvl1pPr>
            <a:lvl2pPr marL="725805" indent="0">
              <a:buNone/>
              <a:defRPr sz="4400"/>
            </a:lvl2pPr>
            <a:lvl3pPr marL="1451610" indent="0">
              <a:buNone/>
              <a:defRPr sz="3800"/>
            </a:lvl3pPr>
            <a:lvl4pPr marL="2177415" indent="0">
              <a:buNone/>
              <a:defRPr sz="3200"/>
            </a:lvl4pPr>
            <a:lvl5pPr marL="2903220" indent="0">
              <a:buNone/>
              <a:defRPr sz="3200"/>
            </a:lvl5pPr>
            <a:lvl6pPr marL="3629025" indent="0">
              <a:buNone/>
              <a:defRPr sz="3200"/>
            </a:lvl6pPr>
            <a:lvl7pPr marL="4354830" indent="0">
              <a:buNone/>
              <a:defRPr sz="3200"/>
            </a:lvl7pPr>
            <a:lvl8pPr marL="5080635" indent="0">
              <a:buNone/>
              <a:defRPr sz="3200"/>
            </a:lvl8pPr>
            <a:lvl9pPr marL="580644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912" y="7157693"/>
            <a:ext cx="9755505" cy="1073336"/>
          </a:xfrm>
        </p:spPr>
        <p:txBody>
          <a:bodyPr/>
          <a:lstStyle>
            <a:lvl1pPr marL="0" indent="0">
              <a:buNone/>
              <a:defRPr sz="2200"/>
            </a:lvl1pPr>
            <a:lvl2pPr marL="725805" indent="0">
              <a:buNone/>
              <a:defRPr sz="1900"/>
            </a:lvl2pPr>
            <a:lvl3pPr marL="1451610" indent="0">
              <a:buNone/>
              <a:defRPr sz="1600"/>
            </a:lvl3pPr>
            <a:lvl4pPr marL="2177415" indent="0">
              <a:buNone/>
              <a:defRPr sz="1400"/>
            </a:lvl4pPr>
            <a:lvl5pPr marL="2903220" indent="0">
              <a:buNone/>
              <a:defRPr sz="1400"/>
            </a:lvl5pPr>
            <a:lvl6pPr marL="3629025" indent="0">
              <a:buNone/>
              <a:defRPr sz="1400"/>
            </a:lvl6pPr>
            <a:lvl7pPr marL="4354830" indent="0">
              <a:buNone/>
              <a:defRPr sz="1400"/>
            </a:lvl7pPr>
            <a:lvl8pPr marL="5080635" indent="0">
              <a:buNone/>
              <a:defRPr sz="1400"/>
            </a:lvl8pPr>
            <a:lvl9pPr marL="58064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 vert="horz" lIns="145161" tIns="72581" rIns="145161" bIns="725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959" y="2133971"/>
            <a:ext cx="14633258" cy="6035665"/>
          </a:xfrm>
          <a:prstGeom prst="rect">
            <a:avLst/>
          </a:prstGeom>
        </p:spPr>
        <p:txBody>
          <a:bodyPr vert="horz" lIns="145161" tIns="72581" rIns="145161" bIns="725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959" y="8476606"/>
            <a:ext cx="3793808" cy="486918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EE8-6950-4D78-BADE-65E0F9F9190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5218" y="8476606"/>
            <a:ext cx="5148739" cy="486918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2409" y="8476606"/>
            <a:ext cx="3793808" cy="486918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FE1C-B516-464E-88C3-9253316E63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161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354" indent="-544354" algn="l" defTabSz="145161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9433" indent="-453628" algn="l" defTabSz="145161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513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318" indent="-362903" algn="l" defTabSz="145161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123" indent="-362903" algn="l" defTabSz="145161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928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733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538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9343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61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41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22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02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83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63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44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986579" y="2001026"/>
            <a:ext cx="7031537" cy="4032000"/>
          </a:xfrm>
          <a:prstGeom prst="roundRect">
            <a:avLst>
              <a:gd name="adj" fmla="val 87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-14344" y="858018"/>
            <a:ext cx="5072097" cy="5786478"/>
            <a:chOff x="7058017" y="286514"/>
            <a:chExt cx="6611923" cy="6196353"/>
          </a:xfrm>
        </p:grpSpPr>
        <p:sp>
          <p:nvSpPr>
            <p:cNvPr id="28" name="Rectangle 27"/>
            <p:cNvSpPr/>
            <p:nvPr/>
          </p:nvSpPr>
          <p:spPr>
            <a:xfrm>
              <a:off x="7058017" y="500828"/>
              <a:ext cx="6611923" cy="5982039"/>
            </a:xfrm>
            <a:prstGeom prst="rect">
              <a:avLst/>
            </a:prstGeom>
            <a:solidFill>
              <a:srgbClr val="DDD3D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58017" y="429390"/>
              <a:ext cx="6540485" cy="5982039"/>
            </a:xfrm>
            <a:prstGeom prst="rect">
              <a:avLst/>
            </a:prstGeom>
            <a:solidFill>
              <a:srgbClr val="DDD3D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58017" y="357952"/>
              <a:ext cx="6469047" cy="5982039"/>
            </a:xfrm>
            <a:prstGeom prst="rect">
              <a:avLst/>
            </a:prstGeom>
            <a:solidFill>
              <a:srgbClr val="DDD3D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8017" y="286514"/>
              <a:ext cx="6388876" cy="5982041"/>
            </a:xfrm>
            <a:prstGeom prst="rect">
              <a:avLst/>
            </a:prstGeom>
            <a:solidFill>
              <a:srgbClr val="0C1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42845" y="1302338"/>
            <a:ext cx="2199762" cy="69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13/06/2020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846" y="1901915"/>
            <a:ext cx="4714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COVID-19 –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Challenges &amp; Opportunities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 Higher Education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844" y="3881284"/>
            <a:ext cx="165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6A944"/>
                </a:solidFill>
              </a:rPr>
              <a:t>Speakers</a:t>
            </a:r>
            <a:endParaRPr lang="en-US" sz="2400" dirty="0">
              <a:solidFill>
                <a:srgbClr val="F6A94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844" y="4342949"/>
            <a:ext cx="45005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Dr. Sanjay Jagtap,  Dr. A. D. Sawant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Dr. D. John Chelladurai, Shri. Rajnikant Shroff, Dr. Deepak D.Shelar</a:t>
            </a:r>
            <a:endParaRPr lang="en-US" sz="20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378910"/>
            <a:ext cx="144000" cy="1908000"/>
          </a:xfrm>
          <a:prstGeom prst="rect">
            <a:avLst/>
          </a:prstGeom>
          <a:solidFill>
            <a:srgbClr val="F6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42845" y="3713950"/>
            <a:ext cx="4000528" cy="1588"/>
          </a:xfrm>
          <a:prstGeom prst="line">
            <a:avLst/>
          </a:prstGeom>
          <a:ln w="28575">
            <a:solidFill>
              <a:srgbClr val="C0C0C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986579" y="1215208"/>
            <a:ext cx="7031537" cy="3456000"/>
          </a:xfrm>
          <a:prstGeom prst="roundRect">
            <a:avLst>
              <a:gd name="adj" fmla="val 8751"/>
            </a:avLst>
          </a:prstGeom>
          <a:solidFill>
            <a:srgbClr val="C3D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ribb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28" y="1858150"/>
            <a:ext cx="7288264" cy="834122"/>
          </a:xfrm>
          <a:prstGeom prst="rect">
            <a:avLst/>
          </a:prstGeom>
        </p:spPr>
      </p:pic>
      <p:pic>
        <p:nvPicPr>
          <p:cNvPr id="38" name="Picture 37" descr="phot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33" y="1715275"/>
            <a:ext cx="1539917" cy="1820925"/>
          </a:xfrm>
          <a:prstGeom prst="rect">
            <a:avLst/>
          </a:prstGeom>
          <a:ln w="101600" cap="sq" cmpd="sng">
            <a:solidFill>
              <a:schemeClr val="bg1"/>
            </a:solidFill>
            <a:miter lim="800000"/>
          </a:ln>
          <a:effectLst>
            <a:outerShdw blurRad="228600" dist="152400" dir="3780000" sx="89000" sy="89000" algn="ctr" rotWithShape="0">
              <a:schemeClr val="tx1"/>
            </a:outerShdw>
          </a:effectLst>
        </p:spPr>
      </p:pic>
      <p:sp>
        <p:nvSpPr>
          <p:cNvPr id="39" name="Rectangle 38"/>
          <p:cNvSpPr/>
          <p:nvPr/>
        </p:nvSpPr>
        <p:spPr>
          <a:xfrm>
            <a:off x="9373058" y="1929588"/>
            <a:ext cx="34306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i="1" dirty="0" smtClean="0">
                <a:solidFill>
                  <a:schemeClr val="bg1"/>
                </a:solidFill>
              </a:rPr>
              <a:t>Dr. A. D. Sawant</a:t>
            </a:r>
            <a:endParaRPr lang="en-US" sz="2700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44033" y="2572530"/>
            <a:ext cx="4163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Pro Vice-Chancellor, </a:t>
            </a:r>
            <a:br>
              <a:rPr lang="en-US" sz="2000" dirty="0" smtClean="0"/>
            </a:br>
            <a:r>
              <a:rPr lang="en-US" sz="2000" dirty="0" smtClean="0"/>
              <a:t>University of Mumbai,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Vice-Chancellor,   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University of Rajasthan, Jaipur.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12126414" y="3929852"/>
            <a:ext cx="1820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Topic Speaker</a:t>
            </a:r>
            <a:endParaRPr lang="en-US" sz="2000" b="1" i="1" dirty="0"/>
          </a:p>
        </p:txBody>
      </p:sp>
      <p:sp>
        <p:nvSpPr>
          <p:cNvPr id="44" name="Oval 43"/>
          <p:cNvSpPr/>
          <p:nvPr/>
        </p:nvSpPr>
        <p:spPr>
          <a:xfrm>
            <a:off x="11946414" y="4072727"/>
            <a:ext cx="161670" cy="161670"/>
          </a:xfrm>
          <a:prstGeom prst="ellipse">
            <a:avLst/>
          </a:prstGeom>
          <a:solidFill>
            <a:srgbClr val="D48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08000" y="4788000"/>
            <a:ext cx="657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Topic: </a:t>
            </a:r>
          </a:p>
          <a:p>
            <a:r>
              <a:rPr lang="en-US" sz="2000" b="1" dirty="0" smtClean="0"/>
              <a:t>Accepting the challenges &amp; providing opportunities in Higher Education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</cp:revision>
  <dcterms:created xsi:type="dcterms:W3CDTF">2020-06-12T16:14:45Z</dcterms:created>
  <dcterms:modified xsi:type="dcterms:W3CDTF">2020-06-12T18:25:05Z</dcterms:modified>
</cp:coreProperties>
</file>