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aeff65ffc_0_16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aeff65ffc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eff65ffc_0_17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eff65ffc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eff65ffc_0_17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aeff65ffc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eff65ffc_0_17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aeff65ffc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aeff65ffc_0_17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aeff65ffc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eff65ffc_0_17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aeff65ffc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aeff65ffc_0_17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aeff65ffc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b181b930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b181b9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eff65ffc_0_16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eff65ffc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eff65ffc_0_16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eff65ffc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eff65ffc_0_16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aeff65ff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eff65ffc_0_1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eff65ffc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eff65ffc_0_16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eff65ffc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ndas.pydata.org/docs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hyperlink" Target="https://scikit-learn.org/stable/modules/generated/sklearn.linear_model.LogisticRegression.html" TargetMode="External"/><Relationship Id="rId6" Type="http://schemas.openxmlformats.org/officeDocument/2006/relationships/hyperlink" Target="https://scikit-learn.org/stable/modules/svm.html" TargetMode="External"/><Relationship Id="rId7" Type="http://schemas.openxmlformats.org/officeDocument/2006/relationships/hyperlink" Target="https://scikit-learn.org/stable/modules/generated/sklearn.ensemble.RandomForestClassifie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6333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Predict If a Customer is Likely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To Buy Travel Insurance</a:t>
            </a:r>
            <a:endParaRPr sz="3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303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Swaraj Gupta (239544 )</a:t>
            </a:r>
            <a:endParaRPr sz="20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86826"/>
            <a:ext cx="899000" cy="8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850" y="252025"/>
            <a:ext cx="1959500" cy="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Model Building And Evaluation</a:t>
            </a:r>
            <a:endParaRPr sz="3440"/>
          </a:p>
        </p:txBody>
      </p:sp>
      <p:sp>
        <p:nvSpPr>
          <p:cNvPr id="128" name="Google Shape;128;p22"/>
          <p:cNvSpPr txBox="1"/>
          <p:nvPr/>
        </p:nvSpPr>
        <p:spPr>
          <a:xfrm>
            <a:off x="914300" y="1187575"/>
            <a:ext cx="63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Splitting the data in </a:t>
            </a:r>
            <a:r>
              <a:rPr lang="en" sz="1600"/>
              <a:t>training data and testing data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00" y="3339675"/>
            <a:ext cx="6663975" cy="16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17580"/>
          <a:stretch/>
        </p:blipFill>
        <p:spPr>
          <a:xfrm>
            <a:off x="971575" y="1618675"/>
            <a:ext cx="5124450" cy="16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Model Building And Evaluation</a:t>
            </a:r>
            <a:endParaRPr sz="3440"/>
          </a:p>
        </p:txBody>
      </p:sp>
      <p:sp>
        <p:nvSpPr>
          <p:cNvPr id="136" name="Google Shape;136;p23"/>
          <p:cNvSpPr txBox="1"/>
          <p:nvPr/>
        </p:nvSpPr>
        <p:spPr>
          <a:xfrm>
            <a:off x="914300" y="1187575"/>
            <a:ext cx="639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are using GridSearch to fine tune the parameters of algorithm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Regression: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86119"/>
          <a:stretch/>
        </p:blipFill>
        <p:spPr>
          <a:xfrm>
            <a:off x="914300" y="3138100"/>
            <a:ext cx="5860225" cy="3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1453" l="0" r="0" t="0"/>
          <a:stretch/>
        </p:blipFill>
        <p:spPr>
          <a:xfrm>
            <a:off x="914300" y="2118875"/>
            <a:ext cx="5945525" cy="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0" r="0" t="18360"/>
          <a:stretch/>
        </p:blipFill>
        <p:spPr>
          <a:xfrm>
            <a:off x="1187375" y="3686125"/>
            <a:ext cx="5724525" cy="13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Model Building And Evaluation</a:t>
            </a:r>
            <a:endParaRPr sz="3440"/>
          </a:p>
        </p:txBody>
      </p:sp>
      <p:sp>
        <p:nvSpPr>
          <p:cNvPr id="145" name="Google Shape;145;p24"/>
          <p:cNvSpPr txBox="1"/>
          <p:nvPr/>
        </p:nvSpPr>
        <p:spPr>
          <a:xfrm>
            <a:off x="914300" y="1187575"/>
            <a:ext cx="63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Support Vector Machine</a:t>
            </a:r>
            <a:r>
              <a:rPr lang="en" sz="1600"/>
              <a:t>: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00" y="1776275"/>
            <a:ext cx="6860375" cy="29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Model Building And Evaluation</a:t>
            </a:r>
            <a:endParaRPr sz="3440"/>
          </a:p>
        </p:txBody>
      </p:sp>
      <p:sp>
        <p:nvSpPr>
          <p:cNvPr id="152" name="Google Shape;152;p25"/>
          <p:cNvSpPr txBox="1"/>
          <p:nvPr/>
        </p:nvSpPr>
        <p:spPr>
          <a:xfrm>
            <a:off x="914300" y="1187575"/>
            <a:ext cx="63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Forest:</a:t>
            </a:r>
            <a:endParaRPr sz="16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00" y="1808850"/>
            <a:ext cx="6394200" cy="3127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544950" y="241425"/>
            <a:ext cx="766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chemeClr val="accent1"/>
                </a:solidFill>
              </a:rPr>
              <a:t>Conclusion</a:t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Among the three classifiers i.e. logistic regression, support vector machine and random forest the maximum accuracy is of </a:t>
            </a:r>
            <a:r>
              <a:rPr b="1" lang="en" sz="2000"/>
              <a:t>random forest model (83%)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 Hence the best model for classification for given dataset is </a:t>
            </a:r>
            <a:r>
              <a:rPr b="1" lang="en" sz="2000"/>
              <a:t>Random Forest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914300" y="493625"/>
            <a:ext cx="465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Future Scope</a:t>
            </a:r>
            <a:endParaRPr sz="3440"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914300" y="1300050"/>
            <a:ext cx="640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model accuracy through continuous refinement and optimization.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with travel experts to make sure the model knows what it's doing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in-depth analysis of customer behaviors and interactions with insurance offerings to identify patterns and trends.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personalized insurance plans based on customer preferences and risk profiles.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914300" y="493625"/>
            <a:ext cx="465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References</a:t>
            </a:r>
            <a:endParaRPr sz="344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914300" y="1300050"/>
            <a:ext cx="640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https://pandas.pydata.org/docs/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https://scikit-learn.org/stable/modules/generated/sklearn.linear_model.LogisticRegression.html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https://scikit-learn.org/stable/modules/svm.html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https://scikit-learn.org/stable/modules/generated/sklearn.ensemble.RandomForestClassifier.html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756625" y="526350"/>
            <a:ext cx="743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accent1"/>
                </a:solidFill>
              </a:rPr>
              <a:t>Travelling is an experience full of fun and adventure.</a:t>
            </a:r>
            <a:r>
              <a:rPr lang="en" sz="2800"/>
              <a:t> 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While everyone wants to spend their vacations exploring new places and trying local delicacies, mishaps might always creep in! How can one stay protected against them?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Here is where travel insurance comes in! From accidents to medical emergencies, travel insurance assists clients in all these scenarios and more.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This ensures that clients can leave the worrying to the insurance company and experience their vacation to the fullest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14300" y="493625"/>
            <a:ext cx="465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Objective</a:t>
            </a:r>
            <a:endParaRPr sz="344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914300" y="1324475"/>
            <a:ext cx="657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of this project is to develop a predictive model using Python that can accurately forecast whether a customer is likely to purchase travel insurance. This entails: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and Preprocessing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3550" y="2158050"/>
            <a:ext cx="33657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Technology Used</a:t>
            </a:r>
            <a:endParaRPr sz="40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Google Colab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Python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Pandas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Sklearn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Matplotlib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Data Collection and Preprocessing</a:t>
            </a:r>
            <a:endParaRPr sz="344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14300" y="1246725"/>
            <a:ext cx="721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relevant data on customer demographics, travel history, and other pertinent features. Clean and preprocess the data to ensure accuracy and consistency.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00" y="2571750"/>
            <a:ext cx="7764175" cy="18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Data Collection and Preprocessing</a:t>
            </a:r>
            <a:endParaRPr sz="344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50347" t="0"/>
          <a:stretch/>
        </p:blipFill>
        <p:spPr>
          <a:xfrm>
            <a:off x="1007000" y="2382475"/>
            <a:ext cx="3162827" cy="238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-958" r="27201" t="0"/>
          <a:stretch/>
        </p:blipFill>
        <p:spPr>
          <a:xfrm>
            <a:off x="4230560" y="2382475"/>
            <a:ext cx="2859241" cy="26511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14300" y="1187575"/>
            <a:ext cx="6394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Outlier Treatment:</a:t>
            </a:r>
            <a:r>
              <a:rPr lang="en" sz="1100"/>
              <a:t> </a:t>
            </a:r>
            <a:r>
              <a:rPr lang="en" sz="1600"/>
              <a:t>The first step in removing outliers involves identifying them within the dataset. Outliers are data points that significantly deviate from the rest of the observations.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Data Collection and Preprocessing</a:t>
            </a:r>
            <a:endParaRPr sz="344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26373" t="0"/>
          <a:stretch/>
        </p:blipFill>
        <p:spPr>
          <a:xfrm>
            <a:off x="949025" y="2172627"/>
            <a:ext cx="3104801" cy="270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3781" l="0" r="26895" t="0"/>
          <a:stretch/>
        </p:blipFill>
        <p:spPr>
          <a:xfrm>
            <a:off x="4874083" y="2098500"/>
            <a:ext cx="3290667" cy="28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914300" y="1187575"/>
            <a:ext cx="639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Common techniques for detecting outliers include statistical methods such as interquartile range (IQR), or visualization methods like box plots.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14300" y="493625"/>
            <a:ext cx="626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Data Collection and Preprocessing</a:t>
            </a:r>
            <a:endParaRPr sz="3440"/>
          </a:p>
        </p:txBody>
      </p:sp>
      <p:sp>
        <p:nvSpPr>
          <p:cNvPr id="115" name="Google Shape;115;p20"/>
          <p:cNvSpPr txBox="1"/>
          <p:nvPr/>
        </p:nvSpPr>
        <p:spPr>
          <a:xfrm>
            <a:off x="914300" y="1187575"/>
            <a:ext cx="639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 Matrix: A correlation matrix is a tabular representation of the correlation coefficients between variables in a dataset.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4761"/>
          <a:stretch/>
        </p:blipFill>
        <p:spPr>
          <a:xfrm>
            <a:off x="1500400" y="1827050"/>
            <a:ext cx="5222000" cy="32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01400" y="160562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Evaluation</a:t>
            </a:r>
            <a:endParaRPr sz="3600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Logistic Regression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Support Vector Machine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Random Forest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GridSearch CV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