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BB480-362F-43F1-842D-E26630D2F1BF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4363" y="1143000"/>
            <a:ext cx="5629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B91F9-BE45-4DC7-9F82-3388B1D94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494887"/>
            <a:ext cx="1752600" cy="722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Display Primary Details and create user specified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6221" y="1737472"/>
            <a:ext cx="1752600" cy="70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Display the Primary Menu options and based on user input move forward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Display Secondary Menu options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Switch Input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1" y="1217587"/>
            <a:ext cx="0" cy="51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2521" y="2444254"/>
            <a:ext cx="3393" cy="2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68468" y="1866167"/>
            <a:ext cx="1115303" cy="80508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List all the files in the user specified directory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552331"/>
            <a:ext cx="1077755" cy="58378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Default Statement :Please enter option1 1 to 3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Display Second screen which contains business level operations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785018" y="790684"/>
            <a:ext cx="1225822" cy="70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Switch Input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1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923223"/>
            <a:ext cx="1651000" cy="44742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can add files to the folder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 flipV="1">
            <a:off x="11740369" y="1146935"/>
            <a:ext cx="397401" cy="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2023024"/>
            <a:ext cx="1651000" cy="54564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Allow user to delete the file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2"/>
            <a:ext cx="404878" cy="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403689"/>
            <a:ext cx="1651000" cy="536854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can search a file in the folder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 flipV="1">
            <a:off x="11736515" y="3672116"/>
            <a:ext cx="441821" cy="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4545529"/>
            <a:ext cx="1308099" cy="840886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</p:cNvCxnSpPr>
          <p:nvPr/>
        </p:nvCxnSpPr>
        <p:spPr>
          <a:xfrm>
            <a:off x="11082465" y="4106592"/>
            <a:ext cx="0" cy="49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4668939"/>
            <a:ext cx="1651000" cy="60869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Return to Primary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cxnSpLocks/>
            <a:stCxn id="177" idx="3"/>
            <a:endCxn id="192" idx="1"/>
          </p:cNvCxnSpPr>
          <p:nvPr/>
        </p:nvCxnSpPr>
        <p:spPr>
          <a:xfrm>
            <a:off x="11740367" y="4965972"/>
            <a:ext cx="51815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73056" y="5621129"/>
            <a:ext cx="550151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5898128"/>
            <a:ext cx="1828317" cy="69780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Default : Enter value from 1 to 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False / Wrong Input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209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3" y="1497466"/>
            <a:ext cx="193456" cy="2162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3815713-07B7-45DF-A281-F7E2B8F8B619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4108821" y="968826"/>
            <a:ext cx="818196" cy="1122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8C38-BE50-4E64-B119-D9E050E83594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522728" cy="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9BF5717-4B53-4005-919B-6F0DD185AF0A}"/>
              </a:ext>
            </a:extLst>
          </p:cNvPr>
          <p:cNvCxnSpPr>
            <a:stCxn id="91" idx="1"/>
            <a:endCxn id="20" idx="1"/>
          </p:cNvCxnSpPr>
          <p:nvPr/>
        </p:nvCxnSpPr>
        <p:spPr>
          <a:xfrm rot="10800000">
            <a:off x="2356221" y="2090863"/>
            <a:ext cx="2323360" cy="4349952"/>
          </a:xfrm>
          <a:prstGeom prst="bentConnector3">
            <a:avLst>
              <a:gd name="adj1" fmla="val 10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5CA3F9-61E7-4A5C-BA3F-B8511FF47A9D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>
            <a:off x="10010840" y="1144075"/>
            <a:ext cx="421430" cy="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0E0EF6-9BD3-4678-80FB-D302E68946A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359840" y="324853"/>
            <a:ext cx="19133" cy="284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111D965-27D9-4429-8B0D-69FD459C719F}"/>
              </a:ext>
            </a:extLst>
          </p:cNvPr>
          <p:cNvCxnSpPr/>
          <p:nvPr/>
        </p:nvCxnSpPr>
        <p:spPr>
          <a:xfrm>
            <a:off x="8359840" y="324853"/>
            <a:ext cx="6005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5B111A2-8724-4E94-8C77-879078D74842}"/>
              </a:ext>
            </a:extLst>
          </p:cNvPr>
          <p:cNvCxnSpPr>
            <a:stCxn id="138" idx="3"/>
          </p:cNvCxnSpPr>
          <p:nvPr/>
        </p:nvCxnSpPr>
        <p:spPr>
          <a:xfrm flipV="1">
            <a:off x="13788770" y="324853"/>
            <a:ext cx="600998" cy="8220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6A9FF90-4673-4783-9A4B-09A4A213BA5D}"/>
              </a:ext>
            </a:extLst>
          </p:cNvPr>
          <p:cNvCxnSpPr>
            <a:stCxn id="153" idx="3"/>
          </p:cNvCxnSpPr>
          <p:nvPr/>
        </p:nvCxnSpPr>
        <p:spPr>
          <a:xfrm flipV="1">
            <a:off x="13796246" y="1125931"/>
            <a:ext cx="593522" cy="116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71A7EA3-DFEC-4D59-B4C3-2776BD7DCA3F}"/>
              </a:ext>
            </a:extLst>
          </p:cNvPr>
          <p:cNvCxnSpPr>
            <a:stCxn id="166" idx="3"/>
          </p:cNvCxnSpPr>
          <p:nvPr/>
        </p:nvCxnSpPr>
        <p:spPr>
          <a:xfrm flipV="1">
            <a:off x="13829336" y="2295732"/>
            <a:ext cx="560432" cy="1376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8ED6ABA-0A06-41F7-AB96-99E15499DD5A}"/>
              </a:ext>
            </a:extLst>
          </p:cNvPr>
          <p:cNvCxnSpPr>
            <a:stCxn id="177" idx="2"/>
          </p:cNvCxnSpPr>
          <p:nvPr/>
        </p:nvCxnSpPr>
        <p:spPr>
          <a:xfrm>
            <a:off x="11086318" y="5386415"/>
            <a:ext cx="17836" cy="5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0FBDD28-450A-4A78-AD1D-B1967880C0E4}"/>
              </a:ext>
            </a:extLst>
          </p:cNvPr>
          <p:cNvCxnSpPr>
            <a:cxnSpLocks/>
          </p:cNvCxnSpPr>
          <p:nvPr/>
        </p:nvCxnSpPr>
        <p:spPr>
          <a:xfrm flipH="1">
            <a:off x="2069433" y="4972822"/>
            <a:ext cx="11840091" cy="2931463"/>
          </a:xfrm>
          <a:prstGeom prst="bentConnector3">
            <a:avLst>
              <a:gd name="adj1" fmla="val -19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85548F9-A34E-4177-9132-DEA00C5F080F}"/>
              </a:ext>
            </a:extLst>
          </p:cNvPr>
          <p:cNvCxnSpPr>
            <a:cxnSpLocks/>
          </p:cNvCxnSpPr>
          <p:nvPr/>
        </p:nvCxnSpPr>
        <p:spPr>
          <a:xfrm flipV="1">
            <a:off x="2141620" y="6439959"/>
            <a:ext cx="0" cy="146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Terminator 228">
            <a:extLst>
              <a:ext uri="{FF2B5EF4-FFF2-40B4-BE49-F238E27FC236}">
                <a16:creationId xmlns:a16="http://schemas.microsoft.com/office/drawing/2014/main" id="{8C09C5C9-29DD-4A9B-8DF1-E1B51F14512A}"/>
              </a:ext>
            </a:extLst>
          </p:cNvPr>
          <p:cNvSpPr/>
          <p:nvPr/>
        </p:nvSpPr>
        <p:spPr>
          <a:xfrm>
            <a:off x="7385922" y="7028846"/>
            <a:ext cx="1077755" cy="58378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D294D21-C907-4EC0-B8AD-653A6F6DC4A5}"/>
              </a:ext>
            </a:extLst>
          </p:cNvPr>
          <p:cNvCxnSpPr>
            <a:stCxn id="54" idx="3"/>
            <a:endCxn id="229" idx="0"/>
          </p:cNvCxnSpPr>
          <p:nvPr/>
        </p:nvCxnSpPr>
        <p:spPr>
          <a:xfrm>
            <a:off x="6144689" y="5016409"/>
            <a:ext cx="1780111" cy="2012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1F48B8A-F9EC-4935-9165-9542A8EEAF21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90699" y="844221"/>
            <a:ext cx="465522" cy="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5A71351-0982-4232-BEE3-91C440D0585B}"/>
              </a:ext>
            </a:extLst>
          </p:cNvPr>
          <p:cNvSpPr txBox="1"/>
          <p:nvPr/>
        </p:nvSpPr>
        <p:spPr>
          <a:xfrm>
            <a:off x="6144689" y="8083708"/>
            <a:ext cx="305978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FLOW CHART FOR LOCKED.ME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129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SWETA KALASAGONDA</cp:lastModifiedBy>
  <cp:revision>44</cp:revision>
  <dcterms:created xsi:type="dcterms:W3CDTF">2021-01-19T12:02:17Z</dcterms:created>
  <dcterms:modified xsi:type="dcterms:W3CDTF">2022-02-19T16:44:53Z</dcterms:modified>
</cp:coreProperties>
</file>