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278"/>
    <a:srgbClr val="E44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8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423-FE63-43D7-A405-30BC5DF8F93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B70-4815-401B-9F97-1F367C3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8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423-FE63-43D7-A405-30BC5DF8F93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B70-4815-401B-9F97-1F367C3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423-FE63-43D7-A405-30BC5DF8F93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B70-4815-401B-9F97-1F367C3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423-FE63-43D7-A405-30BC5DF8F93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B70-4815-401B-9F97-1F367C3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9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423-FE63-43D7-A405-30BC5DF8F93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B70-4815-401B-9F97-1F367C3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423-FE63-43D7-A405-30BC5DF8F93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B70-4815-401B-9F97-1F367C3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423-FE63-43D7-A405-30BC5DF8F93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B70-4815-401B-9F97-1F367C3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423-FE63-43D7-A405-30BC5DF8F93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B70-4815-401B-9F97-1F367C3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423-FE63-43D7-A405-30BC5DF8F93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B70-4815-401B-9F97-1F367C3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423-FE63-43D7-A405-30BC5DF8F93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B70-4815-401B-9F97-1F367C3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8423-FE63-43D7-A405-30BC5DF8F93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5B70-4815-401B-9F97-1F367C3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38423-FE63-43D7-A405-30BC5DF8F936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F5B70-4815-401B-9F97-1F367C3D9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C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C9D4DB8-C8AE-4CED-B3B0-D64773A8FB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84" t="14000" r="2916" b="14666"/>
          <a:stretch/>
        </p:blipFill>
        <p:spPr>
          <a:xfrm>
            <a:off x="-11111" y="-5412"/>
            <a:ext cx="9155111" cy="6921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502F50-FBE4-4C5C-AE31-6D5250CB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67" y="199144"/>
            <a:ext cx="5460271" cy="1820090"/>
          </a:xfrm>
          <a:prstGeom prst="rect">
            <a:avLst/>
          </a:prstGeom>
        </p:spPr>
      </p:pic>
      <p:pic>
        <p:nvPicPr>
          <p:cNvPr id="1026" name="Picture 2" descr="JPMorgan Chase - JPM - Stock Price &amp; News | The Motley Fool">
            <a:extLst>
              <a:ext uri="{FF2B5EF4-FFF2-40B4-BE49-F238E27FC236}">
                <a16:creationId xmlns:a16="http://schemas.microsoft.com/office/drawing/2014/main" id="{0E4F0DD8-C416-4578-82F4-BE7769695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5521"/>
          <a:stretch/>
        </p:blipFill>
        <p:spPr bwMode="auto">
          <a:xfrm>
            <a:off x="268266" y="2274184"/>
            <a:ext cx="2716234" cy="2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AF56D6-266E-4D18-B7B7-45F8FD9F2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995" y="2259046"/>
            <a:ext cx="2606541" cy="2606541"/>
          </a:xfrm>
          <a:prstGeom prst="rect">
            <a:avLst/>
          </a:prstGeom>
        </p:spPr>
      </p:pic>
      <p:pic>
        <p:nvPicPr>
          <p:cNvPr id="1028" name="Picture 4" descr="Deloitte US | Audit, Consulting, Advisory, and Tax Services">
            <a:extLst>
              <a:ext uri="{FF2B5EF4-FFF2-40B4-BE49-F238E27FC236}">
                <a16:creationId xmlns:a16="http://schemas.microsoft.com/office/drawing/2014/main" id="{C702013A-9630-464A-9B24-D0F2FF61E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93" b="37037"/>
          <a:stretch/>
        </p:blipFill>
        <p:spPr bwMode="auto">
          <a:xfrm>
            <a:off x="268265" y="5105399"/>
            <a:ext cx="5460271" cy="139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417D9-C0F2-4731-B4EB-66C1EE7F2C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3721" y="2257359"/>
            <a:ext cx="3265094" cy="26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Karani</dc:creator>
  <cp:lastModifiedBy>Shaun Karani</cp:lastModifiedBy>
  <cp:revision>5</cp:revision>
  <dcterms:created xsi:type="dcterms:W3CDTF">2020-04-14T22:35:57Z</dcterms:created>
  <dcterms:modified xsi:type="dcterms:W3CDTF">2020-04-15T02:58:08Z</dcterms:modified>
</cp:coreProperties>
</file>