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F1B-D1BF-433D-B12F-6026CF0E5F7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728-7BAE-4BAF-A80B-3A621B758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43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F1B-D1BF-433D-B12F-6026CF0E5F7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728-7BAE-4BAF-A80B-3A621B758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69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F1B-D1BF-433D-B12F-6026CF0E5F7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728-7BAE-4BAF-A80B-3A621B75851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272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F1B-D1BF-433D-B12F-6026CF0E5F7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728-7BAE-4BAF-A80B-3A621B758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906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F1B-D1BF-433D-B12F-6026CF0E5F7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728-7BAE-4BAF-A80B-3A621B75851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1417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F1B-D1BF-433D-B12F-6026CF0E5F7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728-7BAE-4BAF-A80B-3A621B758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861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F1B-D1BF-433D-B12F-6026CF0E5F7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728-7BAE-4BAF-A80B-3A621B758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027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F1B-D1BF-433D-B12F-6026CF0E5F7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728-7BAE-4BAF-A80B-3A621B758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61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F1B-D1BF-433D-B12F-6026CF0E5F7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728-7BAE-4BAF-A80B-3A621B758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78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F1B-D1BF-433D-B12F-6026CF0E5F7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728-7BAE-4BAF-A80B-3A621B758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99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F1B-D1BF-433D-B12F-6026CF0E5F7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728-7BAE-4BAF-A80B-3A621B758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93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F1B-D1BF-433D-B12F-6026CF0E5F7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728-7BAE-4BAF-A80B-3A621B758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79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F1B-D1BF-433D-B12F-6026CF0E5F7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728-7BAE-4BAF-A80B-3A621B758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2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F1B-D1BF-433D-B12F-6026CF0E5F7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728-7BAE-4BAF-A80B-3A621B758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12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F1B-D1BF-433D-B12F-6026CF0E5F7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728-7BAE-4BAF-A80B-3A621B758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14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F1B-D1BF-433D-B12F-6026CF0E5F7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728-7BAE-4BAF-A80B-3A621B758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12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8DF1B-D1BF-433D-B12F-6026CF0E5F7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E36728-7BAE-4BAF-A80B-3A621B758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7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adgets on a desk">
            <a:extLst>
              <a:ext uri="{FF2B5EF4-FFF2-40B4-BE49-F238E27FC236}">
                <a16:creationId xmlns:a16="http://schemas.microsoft.com/office/drawing/2014/main" id="{02F11EA9-0532-C3E2-FD79-80FF89AA7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83" r="27917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0B3A39-B12A-545C-ACA3-E32F09B5B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VIDEO GAMES SALES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48C4C-5FB1-87C1-4AAB-16BFF43D9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IN" dirty="0"/>
              <a:t>BY SHIVANSH KASHYAP</a:t>
            </a:r>
          </a:p>
        </p:txBody>
      </p:sp>
    </p:spTree>
    <p:extLst>
      <p:ext uri="{BB962C8B-B14F-4D97-AF65-F5344CB8AC3E}">
        <p14:creationId xmlns:p14="http://schemas.microsoft.com/office/powerpoint/2010/main" val="34427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D38042C4-1A66-B631-83B3-5F6F2E56A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4" r="2" b="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E60F7D-4C84-C0B8-11EF-72634F6C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/>
              <a:t>THE PROBLEM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71FA-73B5-4BC7-227A-79E01427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228041" cy="3880773"/>
          </a:xfrm>
        </p:spPr>
        <p:txBody>
          <a:bodyPr>
            <a:normAutofit/>
          </a:bodyPr>
          <a:lstStyle/>
          <a:p>
            <a:r>
              <a:rPr lang="en-US" dirty="0"/>
              <a:t>Nearly 10000 video games are made every year. These games range from being AAA to simple indie games.</a:t>
            </a:r>
          </a:p>
          <a:p>
            <a:r>
              <a:rPr lang="en-US" dirty="0"/>
              <a:t>Understanding the relationship between different platforms, genres, scaling of the project can help us understand the current consumer market for this industry.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86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97BF-C4F3-3AE6-CD92-E03DFC43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INTERESTING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BB80-B5FB-CBE7-9426-DAD15333B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In 2023, the Video Games market is projected to reach a revenue of US$249.60bn. It is expected to grow at an annual rate of 9.83% between 2023 and 2027, resulting in a projected market volume of US$363.20bn by 2027. Compared to the gaming industry in the entertainment category, the Film Industry is less valued at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$42.5 billion to $145.7 billion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The domestic box office generated a revenue of $5.99 billion as of 2022.</a:t>
            </a: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So an approach that helps us understand the statistics behind this industry would be helpful to know what factors are the most common behind a successful videogame.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88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65BF-B436-91F2-B851-4C7A494D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THE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56870-4504-EFBB-DE1A-781BE60A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first step would be to process the data and visualize it into different categories like most sales, popularity by genre, sales by continent.</a:t>
            </a:r>
          </a:p>
          <a:p>
            <a:r>
              <a:rPr lang="en-US" sz="2400" dirty="0"/>
              <a:t>The next step would be find the most common denominator among the successful games over different platforms, genres and regions.</a:t>
            </a:r>
          </a:p>
        </p:txBody>
      </p:sp>
    </p:spTree>
    <p:extLst>
      <p:ext uri="{BB962C8B-B14F-4D97-AF65-F5344CB8AC3E}">
        <p14:creationId xmlns:p14="http://schemas.microsoft.com/office/powerpoint/2010/main" val="5335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6C72-D806-62E0-6073-0630EF48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28ACC-A73F-37CF-AFF3-1A2D966E2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70113"/>
            <a:ext cx="4562352" cy="388143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DAB292-5637-5159-17C2-DDE92F54C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994" y="2332037"/>
            <a:ext cx="4314982" cy="35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3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D8DA-2C88-01FD-B503-05FE1A96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AFC45-772B-5F08-E6B7-5A4A9C31D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417" y="2160588"/>
            <a:ext cx="3799307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0E7251-CF78-ACAF-9C71-48D51E912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5" y="2286000"/>
            <a:ext cx="5114926" cy="34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5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2E04-2ACE-2E40-1DE4-17978DC2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1738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237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Google Sans</vt:lpstr>
      <vt:lpstr>Trebuchet MS</vt:lpstr>
      <vt:lpstr>Wingdings 3</vt:lpstr>
      <vt:lpstr>Facet</vt:lpstr>
      <vt:lpstr>VIDEO GAMES SALES</vt:lpstr>
      <vt:lpstr>THE PROBLEM</vt:lpstr>
      <vt:lpstr>IS IT INTERESTING</vt:lpstr>
      <vt:lpstr>APPROACH TO THE PROBLEM</vt:lpstr>
      <vt:lpstr>DATA VISUALIZATION</vt:lpstr>
      <vt:lpstr>DATA VISUALIZATION</vt:lpstr>
      <vt:lpstr>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GAMES SALES</dc:title>
  <dc:creator>shivansh kashyap</dc:creator>
  <cp:lastModifiedBy>shivansh kashyap</cp:lastModifiedBy>
  <cp:revision>2</cp:revision>
  <dcterms:created xsi:type="dcterms:W3CDTF">2023-11-06T19:10:17Z</dcterms:created>
  <dcterms:modified xsi:type="dcterms:W3CDTF">2023-12-06T19:44:57Z</dcterms:modified>
</cp:coreProperties>
</file>