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64" r:id="rId3"/>
    <p:sldId id="265" r:id="rId4"/>
    <p:sldId id="257" r:id="rId5"/>
    <p:sldId id="267" r:id="rId6"/>
    <p:sldId id="258" r:id="rId7"/>
    <p:sldId id="268" r:id="rId8"/>
    <p:sldId id="259" r:id="rId9"/>
    <p:sldId id="269" r:id="rId10"/>
    <p:sldId id="260" r:id="rId11"/>
    <p:sldId id="270" r:id="rId12"/>
    <p:sldId id="261" r:id="rId13"/>
    <p:sldId id="271" r:id="rId14"/>
    <p:sldId id="262" r:id="rId15"/>
    <p:sldId id="263" r:id="rId16"/>
    <p:sldId id="272" r:id="rId17"/>
    <p:sldId id="273"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11" d="100"/>
          <a:sy n="111" d="100"/>
        </p:scale>
        <p:origin x="30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e Keel" userId="86816c0415d153e5" providerId="LiveId" clId="{0DF85E32-6641-4A92-8D49-43C560595081}"/>
    <pc:docChg chg="undo custSel addSld delSld modSld">
      <pc:chgData name="Shane Keel" userId="86816c0415d153e5" providerId="LiveId" clId="{0DF85E32-6641-4A92-8D49-43C560595081}" dt="2024-04-20T20:32:24.127" v="852" actId="1076"/>
      <pc:docMkLst>
        <pc:docMk/>
      </pc:docMkLst>
      <pc:sldChg chg="modSp mod">
        <pc:chgData name="Shane Keel" userId="86816c0415d153e5" providerId="LiveId" clId="{0DF85E32-6641-4A92-8D49-43C560595081}" dt="2024-04-20T20:08:58.369" v="23" actId="1038"/>
        <pc:sldMkLst>
          <pc:docMk/>
          <pc:sldMk cId="3052156578" sldId="260"/>
        </pc:sldMkLst>
        <pc:picChg chg="mod">
          <ac:chgData name="Shane Keel" userId="86816c0415d153e5" providerId="LiveId" clId="{0DF85E32-6641-4A92-8D49-43C560595081}" dt="2024-04-20T20:08:41.961" v="7" actId="1037"/>
          <ac:picMkLst>
            <pc:docMk/>
            <pc:sldMk cId="3052156578" sldId="260"/>
            <ac:picMk id="8" creationId="{B77E5B3E-D24D-8A77-E239-C39CDE353F86}"/>
          </ac:picMkLst>
        </pc:picChg>
        <pc:picChg chg="mod">
          <ac:chgData name="Shane Keel" userId="86816c0415d153e5" providerId="LiveId" clId="{0DF85E32-6641-4A92-8D49-43C560595081}" dt="2024-04-20T20:08:58.369" v="23" actId="1038"/>
          <ac:picMkLst>
            <pc:docMk/>
            <pc:sldMk cId="3052156578" sldId="260"/>
            <ac:picMk id="9" creationId="{B83B0C99-5339-3200-EB02-CDBD8DC84CBB}"/>
          </ac:picMkLst>
        </pc:picChg>
        <pc:picChg chg="mod">
          <ac:chgData name="Shane Keel" userId="86816c0415d153e5" providerId="LiveId" clId="{0DF85E32-6641-4A92-8D49-43C560595081}" dt="2024-04-20T20:08:48.696" v="16" actId="1038"/>
          <ac:picMkLst>
            <pc:docMk/>
            <pc:sldMk cId="3052156578" sldId="260"/>
            <ac:picMk id="10" creationId="{B8FCD5C8-0B33-023E-EBA8-AEA72680F0D5}"/>
          </ac:picMkLst>
        </pc:picChg>
      </pc:sldChg>
      <pc:sldChg chg="addSp delSp modSp mod setBg">
        <pc:chgData name="Shane Keel" userId="86816c0415d153e5" providerId="LiveId" clId="{0DF85E32-6641-4A92-8D49-43C560595081}" dt="2024-04-20T20:15:25.193" v="112" actId="14100"/>
        <pc:sldMkLst>
          <pc:docMk/>
          <pc:sldMk cId="3843788726" sldId="261"/>
        </pc:sldMkLst>
        <pc:spChg chg="mod ord">
          <ac:chgData name="Shane Keel" userId="86816c0415d153e5" providerId="LiveId" clId="{0DF85E32-6641-4A92-8D49-43C560595081}" dt="2024-04-20T20:13:37.585" v="108" actId="26606"/>
          <ac:spMkLst>
            <pc:docMk/>
            <pc:sldMk cId="3843788726" sldId="261"/>
            <ac:spMk id="2" creationId="{D8C3B35C-C6AC-84C5-E7B8-845AD993D076}"/>
          </ac:spMkLst>
        </pc:spChg>
        <pc:spChg chg="mod">
          <ac:chgData name="Shane Keel" userId="86816c0415d153e5" providerId="LiveId" clId="{0DF85E32-6641-4A92-8D49-43C560595081}" dt="2024-04-20T20:13:37.585" v="108" actId="26606"/>
          <ac:spMkLst>
            <pc:docMk/>
            <pc:sldMk cId="3843788726" sldId="261"/>
            <ac:spMk id="4" creationId="{007F0BA8-2858-8FE0-30F7-2E78C3055DCD}"/>
          </ac:spMkLst>
        </pc:spChg>
        <pc:spChg chg="add del">
          <ac:chgData name="Shane Keel" userId="86816c0415d153e5" providerId="LiveId" clId="{0DF85E32-6641-4A92-8D49-43C560595081}" dt="2024-04-20T20:13:32.444" v="101" actId="26606"/>
          <ac:spMkLst>
            <pc:docMk/>
            <pc:sldMk cId="3843788726" sldId="261"/>
            <ac:spMk id="11" creationId="{0F358BAA-9C8A-4E17-BAD8-32FD6FFEA730}"/>
          </ac:spMkLst>
        </pc:spChg>
        <pc:spChg chg="add del">
          <ac:chgData name="Shane Keel" userId="86816c0415d153e5" providerId="LiveId" clId="{0DF85E32-6641-4A92-8D49-43C560595081}" dt="2024-04-20T20:13:32.444" v="101" actId="26606"/>
          <ac:spMkLst>
            <pc:docMk/>
            <pc:sldMk cId="3843788726" sldId="261"/>
            <ac:spMk id="13" creationId="{4D6F41A4-BEE3-4935-9371-4ADEA67A22F9}"/>
          </ac:spMkLst>
        </pc:spChg>
        <pc:spChg chg="add del">
          <ac:chgData name="Shane Keel" userId="86816c0415d153e5" providerId="LiveId" clId="{0DF85E32-6641-4A92-8D49-43C560595081}" dt="2024-04-20T20:13:32.444" v="101" actId="26606"/>
          <ac:spMkLst>
            <pc:docMk/>
            <pc:sldMk cId="3843788726" sldId="261"/>
            <ac:spMk id="22" creationId="{7FE1D329-7CB2-4DF5-B0C0-36DD19EBC66D}"/>
          </ac:spMkLst>
        </pc:spChg>
        <pc:spChg chg="add del">
          <ac:chgData name="Shane Keel" userId="86816c0415d153e5" providerId="LiveId" clId="{0DF85E32-6641-4A92-8D49-43C560595081}" dt="2024-04-20T20:13:32.444" v="101" actId="26606"/>
          <ac:spMkLst>
            <pc:docMk/>
            <pc:sldMk cId="3843788726" sldId="261"/>
            <ac:spMk id="24" creationId="{FAFB3478-4AEC-431E-93B2-1593839C16DA}"/>
          </ac:spMkLst>
        </pc:spChg>
        <pc:spChg chg="add del">
          <ac:chgData name="Shane Keel" userId="86816c0415d153e5" providerId="LiveId" clId="{0DF85E32-6641-4A92-8D49-43C560595081}" dt="2024-04-20T20:13:32.444" v="101" actId="26606"/>
          <ac:spMkLst>
            <pc:docMk/>
            <pc:sldMk cId="3843788726" sldId="261"/>
            <ac:spMk id="26" creationId="{BA44E6CA-03F3-47EA-A9F3-5C0674E28D61}"/>
          </ac:spMkLst>
        </pc:spChg>
        <pc:spChg chg="add del">
          <ac:chgData name="Shane Keel" userId="86816c0415d153e5" providerId="LiveId" clId="{0DF85E32-6641-4A92-8D49-43C560595081}" dt="2024-04-20T20:13:35.330" v="105" actId="26606"/>
          <ac:spMkLst>
            <pc:docMk/>
            <pc:sldMk cId="3843788726" sldId="261"/>
            <ac:spMk id="30" creationId="{2E922E9E-A29B-4164-A634-B718A43369CA}"/>
          </ac:spMkLst>
        </pc:spChg>
        <pc:spChg chg="add del">
          <ac:chgData name="Shane Keel" userId="86816c0415d153e5" providerId="LiveId" clId="{0DF85E32-6641-4A92-8D49-43C560595081}" dt="2024-04-20T20:13:32.444" v="101" actId="26606"/>
          <ac:spMkLst>
            <pc:docMk/>
            <pc:sldMk cId="3843788726" sldId="261"/>
            <ac:spMk id="35" creationId="{2E922E9E-A29B-4164-A634-B718A43369CA}"/>
          </ac:spMkLst>
        </pc:spChg>
        <pc:spChg chg="add del">
          <ac:chgData name="Shane Keel" userId="86816c0415d153e5" providerId="LiveId" clId="{0DF85E32-6641-4A92-8D49-43C560595081}" dt="2024-04-20T20:13:34.463" v="103" actId="26606"/>
          <ac:spMkLst>
            <pc:docMk/>
            <pc:sldMk cId="3843788726" sldId="261"/>
            <ac:spMk id="37" creationId="{0F358BAA-9C8A-4E17-BAD8-32FD6FFEA730}"/>
          </ac:spMkLst>
        </pc:spChg>
        <pc:spChg chg="add del">
          <ac:chgData name="Shane Keel" userId="86816c0415d153e5" providerId="LiveId" clId="{0DF85E32-6641-4A92-8D49-43C560595081}" dt="2024-04-20T20:13:34.463" v="103" actId="26606"/>
          <ac:spMkLst>
            <pc:docMk/>
            <pc:sldMk cId="3843788726" sldId="261"/>
            <ac:spMk id="38" creationId="{4D6F41A4-BEE3-4935-9371-4ADEA67A22F9}"/>
          </ac:spMkLst>
        </pc:spChg>
        <pc:spChg chg="add del">
          <ac:chgData name="Shane Keel" userId="86816c0415d153e5" providerId="LiveId" clId="{0DF85E32-6641-4A92-8D49-43C560595081}" dt="2024-04-20T20:13:34.463" v="103" actId="26606"/>
          <ac:spMkLst>
            <pc:docMk/>
            <pc:sldMk cId="3843788726" sldId="261"/>
            <ac:spMk id="45" creationId="{7FE1D329-7CB2-4DF5-B0C0-36DD19EBC66D}"/>
          </ac:spMkLst>
        </pc:spChg>
        <pc:spChg chg="add del">
          <ac:chgData name="Shane Keel" userId="86816c0415d153e5" providerId="LiveId" clId="{0DF85E32-6641-4A92-8D49-43C560595081}" dt="2024-04-20T20:13:34.463" v="103" actId="26606"/>
          <ac:spMkLst>
            <pc:docMk/>
            <pc:sldMk cId="3843788726" sldId="261"/>
            <ac:spMk id="46" creationId="{03AE087C-11E2-4305-9282-D7F122FE726E}"/>
          </ac:spMkLst>
        </pc:spChg>
        <pc:spChg chg="add del">
          <ac:chgData name="Shane Keel" userId="86816c0415d153e5" providerId="LiveId" clId="{0DF85E32-6641-4A92-8D49-43C560595081}" dt="2024-04-20T20:13:35.330" v="105" actId="26606"/>
          <ac:spMkLst>
            <pc:docMk/>
            <pc:sldMk cId="3843788726" sldId="261"/>
            <ac:spMk id="54" creationId="{0F358BAA-9C8A-4E17-BAD8-32FD6FFEA730}"/>
          </ac:spMkLst>
        </pc:spChg>
        <pc:spChg chg="add del">
          <ac:chgData name="Shane Keel" userId="86816c0415d153e5" providerId="LiveId" clId="{0DF85E32-6641-4A92-8D49-43C560595081}" dt="2024-04-20T20:13:35.330" v="105" actId="26606"/>
          <ac:spMkLst>
            <pc:docMk/>
            <pc:sldMk cId="3843788726" sldId="261"/>
            <ac:spMk id="55" creationId="{4D6F41A4-BEE3-4935-9371-4ADEA67A22F9}"/>
          </ac:spMkLst>
        </pc:spChg>
        <pc:spChg chg="add del">
          <ac:chgData name="Shane Keel" userId="86816c0415d153e5" providerId="LiveId" clId="{0DF85E32-6641-4A92-8D49-43C560595081}" dt="2024-04-20T20:13:35.330" v="105" actId="26606"/>
          <ac:spMkLst>
            <pc:docMk/>
            <pc:sldMk cId="3843788726" sldId="261"/>
            <ac:spMk id="57" creationId="{7FE1D329-7CB2-4DF5-B0C0-36DD19EBC66D}"/>
          </ac:spMkLst>
        </pc:spChg>
        <pc:spChg chg="add del">
          <ac:chgData name="Shane Keel" userId="86816c0415d153e5" providerId="LiveId" clId="{0DF85E32-6641-4A92-8D49-43C560595081}" dt="2024-04-20T20:13:35.330" v="105" actId="26606"/>
          <ac:spMkLst>
            <pc:docMk/>
            <pc:sldMk cId="3843788726" sldId="261"/>
            <ac:spMk id="58" creationId="{FAFB3478-4AEC-431E-93B2-1593839C16DA}"/>
          </ac:spMkLst>
        </pc:spChg>
        <pc:spChg chg="add del">
          <ac:chgData name="Shane Keel" userId="86816c0415d153e5" providerId="LiveId" clId="{0DF85E32-6641-4A92-8D49-43C560595081}" dt="2024-04-20T20:13:35.330" v="105" actId="26606"/>
          <ac:spMkLst>
            <pc:docMk/>
            <pc:sldMk cId="3843788726" sldId="261"/>
            <ac:spMk id="59" creationId="{A8A68745-355E-4D81-AA5F-942C71082A1E}"/>
          </ac:spMkLst>
        </pc:spChg>
        <pc:spChg chg="add del">
          <ac:chgData name="Shane Keel" userId="86816c0415d153e5" providerId="LiveId" clId="{0DF85E32-6641-4A92-8D49-43C560595081}" dt="2024-04-20T20:13:35.330" v="105" actId="26606"/>
          <ac:spMkLst>
            <pc:docMk/>
            <pc:sldMk cId="3843788726" sldId="261"/>
            <ac:spMk id="60" creationId="{9A450B93-9615-4854-BEA5-4A85DF5CD68C}"/>
          </ac:spMkLst>
        </pc:spChg>
        <pc:spChg chg="add del">
          <ac:chgData name="Shane Keel" userId="86816c0415d153e5" providerId="LiveId" clId="{0DF85E32-6641-4A92-8D49-43C560595081}" dt="2024-04-20T20:13:37.569" v="107" actId="26606"/>
          <ac:spMkLst>
            <pc:docMk/>
            <pc:sldMk cId="3843788726" sldId="261"/>
            <ac:spMk id="62" creationId="{0F358BAA-9C8A-4E17-BAD8-32FD6FFEA730}"/>
          </ac:spMkLst>
        </pc:spChg>
        <pc:spChg chg="add del">
          <ac:chgData name="Shane Keel" userId="86816c0415d153e5" providerId="LiveId" clId="{0DF85E32-6641-4A92-8D49-43C560595081}" dt="2024-04-20T20:13:37.569" v="107" actId="26606"/>
          <ac:spMkLst>
            <pc:docMk/>
            <pc:sldMk cId="3843788726" sldId="261"/>
            <ac:spMk id="63" creationId="{4D6F41A4-BEE3-4935-9371-4ADEA67A22F9}"/>
          </ac:spMkLst>
        </pc:spChg>
        <pc:spChg chg="add del">
          <ac:chgData name="Shane Keel" userId="86816c0415d153e5" providerId="LiveId" clId="{0DF85E32-6641-4A92-8D49-43C560595081}" dt="2024-04-20T20:13:37.569" v="107" actId="26606"/>
          <ac:spMkLst>
            <pc:docMk/>
            <pc:sldMk cId="3843788726" sldId="261"/>
            <ac:spMk id="70" creationId="{7FE1D329-7CB2-4DF5-B0C0-36DD19EBC66D}"/>
          </ac:spMkLst>
        </pc:spChg>
        <pc:spChg chg="add del">
          <ac:chgData name="Shane Keel" userId="86816c0415d153e5" providerId="LiveId" clId="{0DF85E32-6641-4A92-8D49-43C560595081}" dt="2024-04-20T20:13:37.569" v="107" actId="26606"/>
          <ac:spMkLst>
            <pc:docMk/>
            <pc:sldMk cId="3843788726" sldId="261"/>
            <ac:spMk id="71" creationId="{FAFB3478-4AEC-431E-93B2-1593839C16DA}"/>
          </ac:spMkLst>
        </pc:spChg>
        <pc:spChg chg="add del">
          <ac:chgData name="Shane Keel" userId="86816c0415d153e5" providerId="LiveId" clId="{0DF85E32-6641-4A92-8D49-43C560595081}" dt="2024-04-20T20:13:37.569" v="107" actId="26606"/>
          <ac:spMkLst>
            <pc:docMk/>
            <pc:sldMk cId="3843788726" sldId="261"/>
            <ac:spMk id="72" creationId="{BA44E6CA-03F3-47EA-A9F3-5C0674E28D61}"/>
          </ac:spMkLst>
        </pc:spChg>
        <pc:spChg chg="add del">
          <ac:chgData name="Shane Keel" userId="86816c0415d153e5" providerId="LiveId" clId="{0DF85E32-6641-4A92-8D49-43C560595081}" dt="2024-04-20T20:13:37.569" v="107" actId="26606"/>
          <ac:spMkLst>
            <pc:docMk/>
            <pc:sldMk cId="3843788726" sldId="261"/>
            <ac:spMk id="75" creationId="{2E922E9E-A29B-4164-A634-B718A43369CA}"/>
          </ac:spMkLst>
        </pc:spChg>
        <pc:spChg chg="add">
          <ac:chgData name="Shane Keel" userId="86816c0415d153e5" providerId="LiveId" clId="{0DF85E32-6641-4A92-8D49-43C560595081}" dt="2024-04-20T20:13:37.585" v="108" actId="26606"/>
          <ac:spMkLst>
            <pc:docMk/>
            <pc:sldMk cId="3843788726" sldId="261"/>
            <ac:spMk id="77" creationId="{0F358BAA-9C8A-4E17-BAD8-32FD6FFEA730}"/>
          </ac:spMkLst>
        </pc:spChg>
        <pc:spChg chg="add">
          <ac:chgData name="Shane Keel" userId="86816c0415d153e5" providerId="LiveId" clId="{0DF85E32-6641-4A92-8D49-43C560595081}" dt="2024-04-20T20:13:37.585" v="108" actId="26606"/>
          <ac:spMkLst>
            <pc:docMk/>
            <pc:sldMk cId="3843788726" sldId="261"/>
            <ac:spMk id="78" creationId="{4D6F41A4-BEE3-4935-9371-4ADEA67A22F9}"/>
          </ac:spMkLst>
        </pc:spChg>
        <pc:spChg chg="add">
          <ac:chgData name="Shane Keel" userId="86816c0415d153e5" providerId="LiveId" clId="{0DF85E32-6641-4A92-8D49-43C560595081}" dt="2024-04-20T20:13:37.585" v="108" actId="26606"/>
          <ac:spMkLst>
            <pc:docMk/>
            <pc:sldMk cId="3843788726" sldId="261"/>
            <ac:spMk id="80" creationId="{7FE1D329-7CB2-4DF5-B0C0-36DD19EBC66D}"/>
          </ac:spMkLst>
        </pc:spChg>
        <pc:spChg chg="add">
          <ac:chgData name="Shane Keel" userId="86816c0415d153e5" providerId="LiveId" clId="{0DF85E32-6641-4A92-8D49-43C560595081}" dt="2024-04-20T20:13:37.585" v="108" actId="26606"/>
          <ac:spMkLst>
            <pc:docMk/>
            <pc:sldMk cId="3843788726" sldId="261"/>
            <ac:spMk id="81" creationId="{FAFB3478-4AEC-431E-93B2-1593839C16DA}"/>
          </ac:spMkLst>
        </pc:spChg>
        <pc:spChg chg="add">
          <ac:chgData name="Shane Keel" userId="86816c0415d153e5" providerId="LiveId" clId="{0DF85E32-6641-4A92-8D49-43C560595081}" dt="2024-04-20T20:13:37.585" v="108" actId="26606"/>
          <ac:spMkLst>
            <pc:docMk/>
            <pc:sldMk cId="3843788726" sldId="261"/>
            <ac:spMk id="82" creationId="{A8A68745-355E-4D81-AA5F-942C71082A1E}"/>
          </ac:spMkLst>
        </pc:spChg>
        <pc:spChg chg="add">
          <ac:chgData name="Shane Keel" userId="86816c0415d153e5" providerId="LiveId" clId="{0DF85E32-6641-4A92-8D49-43C560595081}" dt="2024-04-20T20:13:37.585" v="108" actId="26606"/>
          <ac:spMkLst>
            <pc:docMk/>
            <pc:sldMk cId="3843788726" sldId="261"/>
            <ac:spMk id="83" creationId="{61D32E23-CD34-4C85-8167-14669FD3E0CA}"/>
          </ac:spMkLst>
        </pc:spChg>
        <pc:spChg chg="add">
          <ac:chgData name="Shane Keel" userId="86816c0415d153e5" providerId="LiveId" clId="{0DF85E32-6641-4A92-8D49-43C560595081}" dt="2024-04-20T20:13:37.585" v="108" actId="26606"/>
          <ac:spMkLst>
            <pc:docMk/>
            <pc:sldMk cId="3843788726" sldId="261"/>
            <ac:spMk id="84" creationId="{2E922E9E-A29B-4164-A634-B718A43369CA}"/>
          </ac:spMkLst>
        </pc:spChg>
        <pc:grpChg chg="add del">
          <ac:chgData name="Shane Keel" userId="86816c0415d153e5" providerId="LiveId" clId="{0DF85E32-6641-4A92-8D49-43C560595081}" dt="2024-04-20T20:13:32.444" v="101" actId="26606"/>
          <ac:grpSpMkLst>
            <pc:docMk/>
            <pc:sldMk cId="3843788726" sldId="261"/>
            <ac:grpSpMk id="15" creationId="{7726F010-956A-40BC-8A1F-8002DC729B4C}"/>
          </ac:grpSpMkLst>
        </pc:grpChg>
        <pc:grpChg chg="add del">
          <ac:chgData name="Shane Keel" userId="86816c0415d153e5" providerId="LiveId" clId="{0DF85E32-6641-4A92-8D49-43C560595081}" dt="2024-04-20T20:13:32.444" v="101" actId="26606"/>
          <ac:grpSpMkLst>
            <pc:docMk/>
            <pc:sldMk cId="3843788726" sldId="261"/>
            <ac:grpSpMk id="28" creationId="{7EE36A67-006F-476F-9635-DC6B386EEAB7}"/>
          </ac:grpSpMkLst>
        </pc:grpChg>
        <pc:grpChg chg="add del">
          <ac:chgData name="Shane Keel" userId="86816c0415d153e5" providerId="LiveId" clId="{0DF85E32-6641-4A92-8D49-43C560595081}" dt="2024-04-20T20:13:34.463" v="103" actId="26606"/>
          <ac:grpSpMkLst>
            <pc:docMk/>
            <pc:sldMk cId="3843788726" sldId="261"/>
            <ac:grpSpMk id="39" creationId="{7726F010-956A-40BC-8A1F-8002DC729B4C}"/>
          </ac:grpSpMkLst>
        </pc:grpChg>
        <pc:grpChg chg="add del">
          <ac:chgData name="Shane Keel" userId="86816c0415d153e5" providerId="LiveId" clId="{0DF85E32-6641-4A92-8D49-43C560595081}" dt="2024-04-20T20:13:34.463" v="103" actId="26606"/>
          <ac:grpSpMkLst>
            <pc:docMk/>
            <pc:sldMk cId="3843788726" sldId="261"/>
            <ac:grpSpMk id="47" creationId="{6ACF365D-F104-414F-93C3-D9F568808E0D}"/>
          </ac:grpSpMkLst>
        </pc:grpChg>
        <pc:grpChg chg="add del">
          <ac:chgData name="Shane Keel" userId="86816c0415d153e5" providerId="LiveId" clId="{0DF85E32-6641-4A92-8D49-43C560595081}" dt="2024-04-20T20:13:35.330" v="105" actId="26606"/>
          <ac:grpSpMkLst>
            <pc:docMk/>
            <pc:sldMk cId="3843788726" sldId="261"/>
            <ac:grpSpMk id="56" creationId="{7726F010-956A-40BC-8A1F-8002DC729B4C}"/>
          </ac:grpSpMkLst>
        </pc:grpChg>
        <pc:grpChg chg="add del">
          <ac:chgData name="Shane Keel" userId="86816c0415d153e5" providerId="LiveId" clId="{0DF85E32-6641-4A92-8D49-43C560595081}" dt="2024-04-20T20:13:37.569" v="107" actId="26606"/>
          <ac:grpSpMkLst>
            <pc:docMk/>
            <pc:sldMk cId="3843788726" sldId="261"/>
            <ac:grpSpMk id="64" creationId="{7726F010-956A-40BC-8A1F-8002DC729B4C}"/>
          </ac:grpSpMkLst>
        </pc:grpChg>
        <pc:grpChg chg="add del">
          <ac:chgData name="Shane Keel" userId="86816c0415d153e5" providerId="LiveId" clId="{0DF85E32-6641-4A92-8D49-43C560595081}" dt="2024-04-20T20:13:37.569" v="107" actId="26606"/>
          <ac:grpSpMkLst>
            <pc:docMk/>
            <pc:sldMk cId="3843788726" sldId="261"/>
            <ac:grpSpMk id="73" creationId="{0F12AF72-0A2D-40D4-A252-24C87E05DA24}"/>
          </ac:grpSpMkLst>
        </pc:grpChg>
        <pc:grpChg chg="add">
          <ac:chgData name="Shane Keel" userId="86816c0415d153e5" providerId="LiveId" clId="{0DF85E32-6641-4A92-8D49-43C560595081}" dt="2024-04-20T20:13:37.585" v="108" actId="26606"/>
          <ac:grpSpMkLst>
            <pc:docMk/>
            <pc:sldMk cId="3843788726" sldId="261"/>
            <ac:grpSpMk id="79" creationId="{7726F010-956A-40BC-8A1F-8002DC729B4C}"/>
          </ac:grpSpMkLst>
        </pc:grpChg>
        <pc:picChg chg="mod ord">
          <ac:chgData name="Shane Keel" userId="86816c0415d153e5" providerId="LiveId" clId="{0DF85E32-6641-4A92-8D49-43C560595081}" dt="2024-04-20T20:15:25.193" v="112" actId="14100"/>
          <ac:picMkLst>
            <pc:docMk/>
            <pc:sldMk cId="3843788726" sldId="261"/>
            <ac:picMk id="6" creationId="{B0B4065C-DF30-0CCD-2BD0-89EA03B7560E}"/>
          </ac:picMkLst>
        </pc:picChg>
      </pc:sldChg>
      <pc:sldChg chg="addSp delSp modSp mod">
        <pc:chgData name="Shane Keel" userId="86816c0415d153e5" providerId="LiveId" clId="{0DF85E32-6641-4A92-8D49-43C560595081}" dt="2024-04-20T20:17:34.311" v="147" actId="478"/>
        <pc:sldMkLst>
          <pc:docMk/>
          <pc:sldMk cId="3179311186" sldId="262"/>
        </pc:sldMkLst>
        <pc:spChg chg="mod">
          <ac:chgData name="Shane Keel" userId="86816c0415d153e5" providerId="LiveId" clId="{0DF85E32-6641-4A92-8D49-43C560595081}" dt="2024-04-20T20:17:04.522" v="145" actId="20577"/>
          <ac:spMkLst>
            <pc:docMk/>
            <pc:sldMk cId="3179311186" sldId="262"/>
            <ac:spMk id="2" creationId="{D3B9441D-E88A-DC4D-26F3-6E8FE1C6880B}"/>
          </ac:spMkLst>
        </pc:spChg>
        <pc:spChg chg="add del mod">
          <ac:chgData name="Shane Keel" userId="86816c0415d153e5" providerId="LiveId" clId="{0DF85E32-6641-4A92-8D49-43C560595081}" dt="2024-04-20T20:17:34.311" v="147" actId="478"/>
          <ac:spMkLst>
            <pc:docMk/>
            <pc:sldMk cId="3179311186" sldId="262"/>
            <ac:spMk id="5" creationId="{058259A5-3B99-860D-6A01-C3A545993DD7}"/>
          </ac:spMkLst>
        </pc:spChg>
        <pc:picChg chg="add del">
          <ac:chgData name="Shane Keel" userId="86816c0415d153e5" providerId="LiveId" clId="{0DF85E32-6641-4A92-8D49-43C560595081}" dt="2024-04-20T20:17:34.311" v="147" actId="478"/>
          <ac:picMkLst>
            <pc:docMk/>
            <pc:sldMk cId="3179311186" sldId="262"/>
            <ac:picMk id="8" creationId="{9421A3D7-176A-885B-4840-1734107E52B7}"/>
          </ac:picMkLst>
        </pc:picChg>
      </pc:sldChg>
      <pc:sldChg chg="addSp delSp modSp mod chgLayout">
        <pc:chgData name="Shane Keel" userId="86816c0415d153e5" providerId="LiveId" clId="{0DF85E32-6641-4A92-8D49-43C560595081}" dt="2024-04-20T20:20:06.648" v="176" actId="20577"/>
        <pc:sldMkLst>
          <pc:docMk/>
          <pc:sldMk cId="3162935415" sldId="263"/>
        </pc:sldMkLst>
        <pc:spChg chg="mod ord">
          <ac:chgData name="Shane Keel" userId="86816c0415d153e5" providerId="LiveId" clId="{0DF85E32-6641-4A92-8D49-43C560595081}" dt="2024-04-20T20:19:37.292" v="171" actId="6264"/>
          <ac:spMkLst>
            <pc:docMk/>
            <pc:sldMk cId="3162935415" sldId="263"/>
            <ac:spMk id="2" creationId="{EDFB7067-FAD1-AE5B-F20E-0255626A611B}"/>
          </ac:spMkLst>
        </pc:spChg>
        <pc:spChg chg="add del mod">
          <ac:chgData name="Shane Keel" userId="86816c0415d153e5" providerId="LiveId" clId="{0DF85E32-6641-4A92-8D49-43C560595081}" dt="2024-04-20T20:19:37.292" v="171" actId="6264"/>
          <ac:spMkLst>
            <pc:docMk/>
            <pc:sldMk cId="3162935415" sldId="263"/>
            <ac:spMk id="3" creationId="{E4B9611C-3805-F350-5BA8-6E4E1BC7F748}"/>
          </ac:spMkLst>
        </pc:spChg>
        <pc:spChg chg="add del mod">
          <ac:chgData name="Shane Keel" userId="86816c0415d153e5" providerId="LiveId" clId="{0DF85E32-6641-4A92-8D49-43C560595081}" dt="2024-04-20T20:19:37.292" v="171" actId="6264"/>
          <ac:spMkLst>
            <pc:docMk/>
            <pc:sldMk cId="3162935415" sldId="263"/>
            <ac:spMk id="4" creationId="{D553DA91-23D4-135D-B09D-A339B413155F}"/>
          </ac:spMkLst>
        </pc:spChg>
        <pc:spChg chg="add mod ord">
          <ac:chgData name="Shane Keel" userId="86816c0415d153e5" providerId="LiveId" clId="{0DF85E32-6641-4A92-8D49-43C560595081}" dt="2024-04-20T20:20:06.648" v="176" actId="20577"/>
          <ac:spMkLst>
            <pc:docMk/>
            <pc:sldMk cId="3162935415" sldId="263"/>
            <ac:spMk id="7" creationId="{4380A739-0395-F4D9-43EC-12DF8DCE94D0}"/>
          </ac:spMkLst>
        </pc:spChg>
        <pc:picChg chg="mod ord">
          <ac:chgData name="Shane Keel" userId="86816c0415d153e5" providerId="LiveId" clId="{0DF85E32-6641-4A92-8D49-43C560595081}" dt="2024-04-20T20:20:03.341" v="175" actId="1076"/>
          <ac:picMkLst>
            <pc:docMk/>
            <pc:sldMk cId="3162935415" sldId="263"/>
            <ac:picMk id="5" creationId="{1D26513E-35FA-3647-AC78-43CFBD895EEC}"/>
          </ac:picMkLst>
        </pc:picChg>
      </pc:sldChg>
      <pc:sldChg chg="del">
        <pc:chgData name="Shane Keel" userId="86816c0415d153e5" providerId="LiveId" clId="{0DF85E32-6641-4A92-8D49-43C560595081}" dt="2024-04-20T20:08:12.532" v="0" actId="47"/>
        <pc:sldMkLst>
          <pc:docMk/>
          <pc:sldMk cId="4269842489" sldId="266"/>
        </pc:sldMkLst>
      </pc:sldChg>
      <pc:sldChg chg="addSp delSp modSp new mod modClrScheme chgLayout">
        <pc:chgData name="Shane Keel" userId="86816c0415d153e5" providerId="LiveId" clId="{0DF85E32-6641-4A92-8D49-43C560595081}" dt="2024-04-20T20:11:35.740" v="86" actId="15"/>
        <pc:sldMkLst>
          <pc:docMk/>
          <pc:sldMk cId="624759982" sldId="270"/>
        </pc:sldMkLst>
        <pc:spChg chg="del mod ord">
          <ac:chgData name="Shane Keel" userId="86816c0415d153e5" providerId="LiveId" clId="{0DF85E32-6641-4A92-8D49-43C560595081}" dt="2024-04-20T20:10:11.969" v="25" actId="700"/>
          <ac:spMkLst>
            <pc:docMk/>
            <pc:sldMk cId="624759982" sldId="270"/>
            <ac:spMk id="2" creationId="{523D560E-3749-CFFF-F331-E4E1A07CDCB2}"/>
          </ac:spMkLst>
        </pc:spChg>
        <pc:spChg chg="del mod ord">
          <ac:chgData name="Shane Keel" userId="86816c0415d153e5" providerId="LiveId" clId="{0DF85E32-6641-4A92-8D49-43C560595081}" dt="2024-04-20T20:10:11.969" v="25" actId="700"/>
          <ac:spMkLst>
            <pc:docMk/>
            <pc:sldMk cId="624759982" sldId="270"/>
            <ac:spMk id="3" creationId="{8582B243-4D37-A8AB-0777-9CAD2FA86AD7}"/>
          </ac:spMkLst>
        </pc:spChg>
        <pc:spChg chg="del">
          <ac:chgData name="Shane Keel" userId="86816c0415d153e5" providerId="LiveId" clId="{0DF85E32-6641-4A92-8D49-43C560595081}" dt="2024-04-20T20:10:11.969" v="25" actId="700"/>
          <ac:spMkLst>
            <pc:docMk/>
            <pc:sldMk cId="624759982" sldId="270"/>
            <ac:spMk id="4" creationId="{8D94A69F-037F-E0D3-CD1A-DEF292E0C9C6}"/>
          </ac:spMkLst>
        </pc:spChg>
        <pc:spChg chg="add del mod ord">
          <ac:chgData name="Shane Keel" userId="86816c0415d153e5" providerId="LiveId" clId="{0DF85E32-6641-4A92-8D49-43C560595081}" dt="2024-04-20T20:10:23.589" v="28" actId="700"/>
          <ac:spMkLst>
            <pc:docMk/>
            <pc:sldMk cId="624759982" sldId="270"/>
            <ac:spMk id="5" creationId="{D0A13CDA-F9E4-5955-0819-9A96839B55F0}"/>
          </ac:spMkLst>
        </pc:spChg>
        <pc:spChg chg="add del mod ord">
          <ac:chgData name="Shane Keel" userId="86816c0415d153e5" providerId="LiveId" clId="{0DF85E32-6641-4A92-8D49-43C560595081}" dt="2024-04-20T20:10:23.589" v="28" actId="700"/>
          <ac:spMkLst>
            <pc:docMk/>
            <pc:sldMk cId="624759982" sldId="270"/>
            <ac:spMk id="6" creationId="{33AA4FA1-6C74-42AB-F2AA-815F64D9E2E9}"/>
          </ac:spMkLst>
        </pc:spChg>
        <pc:spChg chg="add del mod ord">
          <ac:chgData name="Shane Keel" userId="86816c0415d153e5" providerId="LiveId" clId="{0DF85E32-6641-4A92-8D49-43C560595081}" dt="2024-04-20T20:10:27.815" v="29" actId="700"/>
          <ac:spMkLst>
            <pc:docMk/>
            <pc:sldMk cId="624759982" sldId="270"/>
            <ac:spMk id="7" creationId="{F0367648-1AAA-0AA1-D6C7-544D9CCFE304}"/>
          </ac:spMkLst>
        </pc:spChg>
        <pc:spChg chg="add del mod ord">
          <ac:chgData name="Shane Keel" userId="86816c0415d153e5" providerId="LiveId" clId="{0DF85E32-6641-4A92-8D49-43C560595081}" dt="2024-04-20T20:10:27.815" v="29" actId="700"/>
          <ac:spMkLst>
            <pc:docMk/>
            <pc:sldMk cId="624759982" sldId="270"/>
            <ac:spMk id="8" creationId="{16476BEC-D99E-CDEC-CABF-30C1AC92B17F}"/>
          </ac:spMkLst>
        </pc:spChg>
        <pc:spChg chg="add del mod ord">
          <ac:chgData name="Shane Keel" userId="86816c0415d153e5" providerId="LiveId" clId="{0DF85E32-6641-4A92-8D49-43C560595081}" dt="2024-04-20T20:10:27.815" v="29" actId="700"/>
          <ac:spMkLst>
            <pc:docMk/>
            <pc:sldMk cId="624759982" sldId="270"/>
            <ac:spMk id="9" creationId="{0F47BCF9-38D5-B4BC-63B1-AC6EC3D50B57}"/>
          </ac:spMkLst>
        </pc:spChg>
        <pc:spChg chg="add mod ord">
          <ac:chgData name="Shane Keel" userId="86816c0415d153e5" providerId="LiveId" clId="{0DF85E32-6641-4A92-8D49-43C560595081}" dt="2024-04-20T20:10:32.905" v="46" actId="20577"/>
          <ac:spMkLst>
            <pc:docMk/>
            <pc:sldMk cId="624759982" sldId="270"/>
            <ac:spMk id="10" creationId="{0717A4F1-815E-560B-1FF7-6A86B456EFCE}"/>
          </ac:spMkLst>
        </pc:spChg>
        <pc:spChg chg="add mod ord">
          <ac:chgData name="Shane Keel" userId="86816c0415d153e5" providerId="LiveId" clId="{0DF85E32-6641-4A92-8D49-43C560595081}" dt="2024-04-20T20:10:45.531" v="70" actId="20577"/>
          <ac:spMkLst>
            <pc:docMk/>
            <pc:sldMk cId="624759982" sldId="270"/>
            <ac:spMk id="11" creationId="{34BBE951-2918-D27A-4BC5-1EC876849F87}"/>
          </ac:spMkLst>
        </pc:spChg>
        <pc:spChg chg="add mod ord">
          <ac:chgData name="Shane Keel" userId="86816c0415d153e5" providerId="LiveId" clId="{0DF85E32-6641-4A92-8D49-43C560595081}" dt="2024-04-20T20:11:21.332" v="84" actId="15"/>
          <ac:spMkLst>
            <pc:docMk/>
            <pc:sldMk cId="624759982" sldId="270"/>
            <ac:spMk id="12" creationId="{95235B86-CF3B-2002-9FC2-CA7EE423CC4D}"/>
          </ac:spMkLst>
        </pc:spChg>
        <pc:spChg chg="add mod ord">
          <ac:chgData name="Shane Keel" userId="86816c0415d153e5" providerId="LiveId" clId="{0DF85E32-6641-4A92-8D49-43C560595081}" dt="2024-04-20T20:10:50.972" v="80" actId="20577"/>
          <ac:spMkLst>
            <pc:docMk/>
            <pc:sldMk cId="624759982" sldId="270"/>
            <ac:spMk id="13" creationId="{F14702A7-6146-4F56-4325-7B921EB95C57}"/>
          </ac:spMkLst>
        </pc:spChg>
        <pc:spChg chg="add mod ord">
          <ac:chgData name="Shane Keel" userId="86816c0415d153e5" providerId="LiveId" clId="{0DF85E32-6641-4A92-8D49-43C560595081}" dt="2024-04-20T20:11:35.740" v="86" actId="15"/>
          <ac:spMkLst>
            <pc:docMk/>
            <pc:sldMk cId="624759982" sldId="270"/>
            <ac:spMk id="14" creationId="{458C7483-F860-CC66-7D4A-DFD0143FE80B}"/>
          </ac:spMkLst>
        </pc:spChg>
      </pc:sldChg>
      <pc:sldChg chg="addSp delSp modSp new mod modClrScheme chgLayout">
        <pc:chgData name="Shane Keel" userId="86816c0415d153e5" providerId="LiveId" clId="{0DF85E32-6641-4A92-8D49-43C560595081}" dt="2024-04-20T20:16:12.910" v="143" actId="20577"/>
        <pc:sldMkLst>
          <pc:docMk/>
          <pc:sldMk cId="3279868066" sldId="271"/>
        </pc:sldMkLst>
        <pc:spChg chg="del mod ord">
          <ac:chgData name="Shane Keel" userId="86816c0415d153e5" providerId="LiveId" clId="{0DF85E32-6641-4A92-8D49-43C560595081}" dt="2024-04-20T20:15:33.993" v="114" actId="700"/>
          <ac:spMkLst>
            <pc:docMk/>
            <pc:sldMk cId="3279868066" sldId="271"/>
            <ac:spMk id="2" creationId="{FFF40B37-E0A7-2656-6C02-0A9C057D9220}"/>
          </ac:spMkLst>
        </pc:spChg>
        <pc:spChg chg="del mod ord">
          <ac:chgData name="Shane Keel" userId="86816c0415d153e5" providerId="LiveId" clId="{0DF85E32-6641-4A92-8D49-43C560595081}" dt="2024-04-20T20:15:33.993" v="114" actId="700"/>
          <ac:spMkLst>
            <pc:docMk/>
            <pc:sldMk cId="3279868066" sldId="271"/>
            <ac:spMk id="3" creationId="{8993E1B6-AF93-30CF-AE09-F332D88057A0}"/>
          </ac:spMkLst>
        </pc:spChg>
        <pc:spChg chg="del">
          <ac:chgData name="Shane Keel" userId="86816c0415d153e5" providerId="LiveId" clId="{0DF85E32-6641-4A92-8D49-43C560595081}" dt="2024-04-20T20:15:33.993" v="114" actId="700"/>
          <ac:spMkLst>
            <pc:docMk/>
            <pc:sldMk cId="3279868066" sldId="271"/>
            <ac:spMk id="4" creationId="{F1B3C270-4746-9995-1320-2D251E76CAFD}"/>
          </ac:spMkLst>
        </pc:spChg>
        <pc:spChg chg="add mod ord">
          <ac:chgData name="Shane Keel" userId="86816c0415d153e5" providerId="LiveId" clId="{0DF85E32-6641-4A92-8D49-43C560595081}" dt="2024-04-20T20:15:42.993" v="140" actId="20577"/>
          <ac:spMkLst>
            <pc:docMk/>
            <pc:sldMk cId="3279868066" sldId="271"/>
            <ac:spMk id="5" creationId="{27CF1795-A669-7100-67DF-1E7051FF3054}"/>
          </ac:spMkLst>
        </pc:spChg>
        <pc:spChg chg="add mod ord">
          <ac:chgData name="Shane Keel" userId="86816c0415d153e5" providerId="LiveId" clId="{0DF85E32-6641-4A92-8D49-43C560595081}" dt="2024-04-20T20:16:12.910" v="143" actId="20577"/>
          <ac:spMkLst>
            <pc:docMk/>
            <pc:sldMk cId="3279868066" sldId="271"/>
            <ac:spMk id="6" creationId="{092EB462-E8A2-9CC5-33F4-8513DDFCB227}"/>
          </ac:spMkLst>
        </pc:spChg>
      </pc:sldChg>
      <pc:sldChg chg="addSp delSp modSp new mod setBg modClrScheme chgLayout">
        <pc:chgData name="Shane Keel" userId="86816c0415d153e5" providerId="LiveId" clId="{0DF85E32-6641-4A92-8D49-43C560595081}" dt="2024-04-20T20:28:21.527" v="505" actId="120"/>
        <pc:sldMkLst>
          <pc:docMk/>
          <pc:sldMk cId="1631400514" sldId="272"/>
        </pc:sldMkLst>
        <pc:spChg chg="del mod ord">
          <ac:chgData name="Shane Keel" userId="86816c0415d153e5" providerId="LiveId" clId="{0DF85E32-6641-4A92-8D49-43C560595081}" dt="2024-04-20T20:20:54.688" v="178" actId="700"/>
          <ac:spMkLst>
            <pc:docMk/>
            <pc:sldMk cId="1631400514" sldId="272"/>
            <ac:spMk id="2" creationId="{C65153B8-6A5A-9F90-146D-D53E08B2853D}"/>
          </ac:spMkLst>
        </pc:spChg>
        <pc:spChg chg="del mod ord">
          <ac:chgData name="Shane Keel" userId="86816c0415d153e5" providerId="LiveId" clId="{0DF85E32-6641-4A92-8D49-43C560595081}" dt="2024-04-20T20:20:54.688" v="178" actId="700"/>
          <ac:spMkLst>
            <pc:docMk/>
            <pc:sldMk cId="1631400514" sldId="272"/>
            <ac:spMk id="3" creationId="{9D53E2A6-FC00-91BB-3D32-CDD49F2779D0}"/>
          </ac:spMkLst>
        </pc:spChg>
        <pc:spChg chg="del">
          <ac:chgData name="Shane Keel" userId="86816c0415d153e5" providerId="LiveId" clId="{0DF85E32-6641-4A92-8D49-43C560595081}" dt="2024-04-20T20:20:54.688" v="178" actId="700"/>
          <ac:spMkLst>
            <pc:docMk/>
            <pc:sldMk cId="1631400514" sldId="272"/>
            <ac:spMk id="4" creationId="{946B1423-9C04-6C9D-196C-026E78AD7952}"/>
          </ac:spMkLst>
        </pc:spChg>
        <pc:spChg chg="add mod ord">
          <ac:chgData name="Shane Keel" userId="86816c0415d153e5" providerId="LiveId" clId="{0DF85E32-6641-4A92-8D49-43C560595081}" dt="2024-04-20T20:22:58.601" v="422" actId="26606"/>
          <ac:spMkLst>
            <pc:docMk/>
            <pc:sldMk cId="1631400514" sldId="272"/>
            <ac:spMk id="5" creationId="{8DE97DDD-3669-5C09-2CAE-3F262C686E2E}"/>
          </ac:spMkLst>
        </pc:spChg>
        <pc:spChg chg="add mod ord">
          <ac:chgData name="Shane Keel" userId="86816c0415d153e5" providerId="LiveId" clId="{0DF85E32-6641-4A92-8D49-43C560595081}" dt="2024-04-20T20:28:21.527" v="505" actId="120"/>
          <ac:spMkLst>
            <pc:docMk/>
            <pc:sldMk cId="1631400514" sldId="272"/>
            <ac:spMk id="6" creationId="{64357861-3A79-5033-F43C-AED44F0B4B8F}"/>
          </ac:spMkLst>
        </pc:spChg>
        <pc:spChg chg="add">
          <ac:chgData name="Shane Keel" userId="86816c0415d153e5" providerId="LiveId" clId="{0DF85E32-6641-4A92-8D49-43C560595081}" dt="2024-04-20T20:22:58.601" v="422" actId="26606"/>
          <ac:spMkLst>
            <pc:docMk/>
            <pc:sldMk cId="1631400514" sldId="272"/>
            <ac:spMk id="11" creationId="{63E5BFF9-8D75-4F8D-AA2E-E9AF4156BF0C}"/>
          </ac:spMkLst>
        </pc:spChg>
        <pc:spChg chg="add del">
          <ac:chgData name="Shane Keel" userId="86816c0415d153e5" providerId="LiveId" clId="{0DF85E32-6641-4A92-8D49-43C560595081}" dt="2024-04-20T20:22:58.582" v="421" actId="26606"/>
          <ac:spMkLst>
            <pc:docMk/>
            <pc:sldMk cId="1631400514" sldId="272"/>
            <ac:spMk id="12" creationId="{03AE087C-11E2-4305-9282-D7F122FE726E}"/>
          </ac:spMkLst>
        </pc:spChg>
        <pc:spChg chg="add">
          <ac:chgData name="Shane Keel" userId="86816c0415d153e5" providerId="LiveId" clId="{0DF85E32-6641-4A92-8D49-43C560595081}" dt="2024-04-20T20:22:58.601" v="422" actId="26606"/>
          <ac:spMkLst>
            <pc:docMk/>
            <pc:sldMk cId="1631400514" sldId="272"/>
            <ac:spMk id="13" creationId="{5074A657-B6F7-47AE-B719-D3590207EAA5}"/>
          </ac:spMkLst>
        </pc:spChg>
        <pc:spChg chg="add">
          <ac:chgData name="Shane Keel" userId="86816c0415d153e5" providerId="LiveId" clId="{0DF85E32-6641-4A92-8D49-43C560595081}" dt="2024-04-20T20:22:58.601" v="422" actId="26606"/>
          <ac:spMkLst>
            <pc:docMk/>
            <pc:sldMk cId="1631400514" sldId="272"/>
            <ac:spMk id="26" creationId="{8DB0478B-1B97-4BFD-90B4-35597D8217CF}"/>
          </ac:spMkLst>
        </pc:spChg>
        <pc:grpChg chg="add del">
          <ac:chgData name="Shane Keel" userId="86816c0415d153e5" providerId="LiveId" clId="{0DF85E32-6641-4A92-8D49-43C560595081}" dt="2024-04-20T20:22:58.582" v="421" actId="26606"/>
          <ac:grpSpMkLst>
            <pc:docMk/>
            <pc:sldMk cId="1631400514" sldId="272"/>
            <ac:grpSpMk id="14" creationId="{6ACF365D-F104-414F-93C3-D9F568808E0D}"/>
          </ac:grpSpMkLst>
        </pc:grpChg>
        <pc:grpChg chg="add">
          <ac:chgData name="Shane Keel" userId="86816c0415d153e5" providerId="LiveId" clId="{0DF85E32-6641-4A92-8D49-43C560595081}" dt="2024-04-20T20:22:58.601" v="422" actId="26606"/>
          <ac:grpSpMkLst>
            <pc:docMk/>
            <pc:sldMk cId="1631400514" sldId="272"/>
            <ac:grpSpMk id="25" creationId="{5F495AF5-CD36-4EE9-95DB-86D2A3931028}"/>
          </ac:grpSpMkLst>
        </pc:grpChg>
        <pc:picChg chg="add del">
          <ac:chgData name="Shane Keel" userId="86816c0415d153e5" providerId="LiveId" clId="{0DF85E32-6641-4A92-8D49-43C560595081}" dt="2024-04-20T20:22:58.582" v="421" actId="26606"/>
          <ac:picMkLst>
            <pc:docMk/>
            <pc:sldMk cId="1631400514" sldId="272"/>
            <ac:picMk id="8" creationId="{9401A38E-3250-E62E-07D3-234D13DD63DF}"/>
          </ac:picMkLst>
        </pc:picChg>
      </pc:sldChg>
      <pc:sldChg chg="modSp add mod">
        <pc:chgData name="Shane Keel" userId="86816c0415d153e5" providerId="LiveId" clId="{0DF85E32-6641-4A92-8D49-43C560595081}" dt="2024-04-20T20:28:13.578" v="504" actId="113"/>
        <pc:sldMkLst>
          <pc:docMk/>
          <pc:sldMk cId="1470522162" sldId="273"/>
        </pc:sldMkLst>
        <pc:spChg chg="mod">
          <ac:chgData name="Shane Keel" userId="86816c0415d153e5" providerId="LiveId" clId="{0DF85E32-6641-4A92-8D49-43C560595081}" dt="2024-04-20T20:26:11.359" v="465" actId="14100"/>
          <ac:spMkLst>
            <pc:docMk/>
            <pc:sldMk cId="1470522162" sldId="273"/>
            <ac:spMk id="5" creationId="{8DE97DDD-3669-5C09-2CAE-3F262C686E2E}"/>
          </ac:spMkLst>
        </pc:spChg>
        <pc:spChg chg="mod">
          <ac:chgData name="Shane Keel" userId="86816c0415d153e5" providerId="LiveId" clId="{0DF85E32-6641-4A92-8D49-43C560595081}" dt="2024-04-20T20:28:13.578" v="504" actId="113"/>
          <ac:spMkLst>
            <pc:docMk/>
            <pc:sldMk cId="1470522162" sldId="273"/>
            <ac:spMk id="6" creationId="{64357861-3A79-5033-F43C-AED44F0B4B8F}"/>
          </ac:spMkLst>
        </pc:spChg>
      </pc:sldChg>
      <pc:sldChg chg="modSp new del mod">
        <pc:chgData name="Shane Keel" userId="86816c0415d153e5" providerId="LiveId" clId="{0DF85E32-6641-4A92-8D49-43C560595081}" dt="2024-04-20T20:32:02.802" v="849" actId="2696"/>
        <pc:sldMkLst>
          <pc:docMk/>
          <pc:sldMk cId="1069917444" sldId="274"/>
        </pc:sldMkLst>
        <pc:spChg chg="mod">
          <ac:chgData name="Shane Keel" userId="86816c0415d153e5" providerId="LiveId" clId="{0DF85E32-6641-4A92-8D49-43C560595081}" dt="2024-04-20T20:31:11.727" v="821" actId="122"/>
          <ac:spMkLst>
            <pc:docMk/>
            <pc:sldMk cId="1069917444" sldId="274"/>
            <ac:spMk id="2" creationId="{37C78B06-A84D-8855-E560-7351ACE88F94}"/>
          </ac:spMkLst>
        </pc:spChg>
        <pc:spChg chg="mod">
          <ac:chgData name="Shane Keel" userId="86816c0415d153e5" providerId="LiveId" clId="{0DF85E32-6641-4A92-8D49-43C560595081}" dt="2024-04-20T20:31:05.266" v="820"/>
          <ac:spMkLst>
            <pc:docMk/>
            <pc:sldMk cId="1069917444" sldId="274"/>
            <ac:spMk id="3" creationId="{FFD97342-7598-66E6-BD4A-15942D37B907}"/>
          </ac:spMkLst>
        </pc:spChg>
      </pc:sldChg>
      <pc:sldChg chg="modSp add mod">
        <pc:chgData name="Shane Keel" userId="86816c0415d153e5" providerId="LiveId" clId="{0DF85E32-6641-4A92-8D49-43C560595081}" dt="2024-04-20T20:32:24.127" v="852" actId="1076"/>
        <pc:sldMkLst>
          <pc:docMk/>
          <pc:sldMk cId="57260270" sldId="275"/>
        </pc:sldMkLst>
        <pc:spChg chg="mod">
          <ac:chgData name="Shane Keel" userId="86816c0415d153e5" providerId="LiveId" clId="{0DF85E32-6641-4A92-8D49-43C560595081}" dt="2024-04-20T20:32:15.700" v="851" actId="1076"/>
          <ac:spMkLst>
            <pc:docMk/>
            <pc:sldMk cId="57260270" sldId="275"/>
            <ac:spMk id="5" creationId="{8DE97DDD-3669-5C09-2CAE-3F262C686E2E}"/>
          </ac:spMkLst>
        </pc:spChg>
        <pc:spChg chg="mod">
          <ac:chgData name="Shane Keel" userId="86816c0415d153e5" providerId="LiveId" clId="{0DF85E32-6641-4A92-8D49-43C560595081}" dt="2024-04-20T20:32:24.127" v="852" actId="1076"/>
          <ac:spMkLst>
            <pc:docMk/>
            <pc:sldMk cId="57260270" sldId="275"/>
            <ac:spMk id="6" creationId="{64357861-3A79-5033-F43C-AED44F0B4B8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4/20/2024</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658443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4/20/2024</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51928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4/20/2024</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447606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4/20/2024</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845768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4/20/2024</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891304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4/20/2024</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068204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4/20/2024</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894337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4/20/2024</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311394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4/20/2024</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728017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4/20/2024</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118291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4/20/2024</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997150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4/20/2024</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389602736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26" r:id="rId5"/>
    <p:sldLayoutId id="2147483727" r:id="rId6"/>
    <p:sldLayoutId id="2147483732"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30" name="Picture 29">
            <a:extLst>
              <a:ext uri="{FF2B5EF4-FFF2-40B4-BE49-F238E27FC236}">
                <a16:creationId xmlns:a16="http://schemas.microsoft.com/office/drawing/2014/main" id="{29DC7110-E540-6D59-9A76-AA304AACCC85}"/>
              </a:ext>
            </a:extLst>
          </p:cNvPr>
          <p:cNvPicPr>
            <a:picLocks noChangeAspect="1"/>
          </p:cNvPicPr>
          <p:nvPr/>
        </p:nvPicPr>
        <p:blipFill rotWithShape="1">
          <a:blip r:embed="rId2">
            <a:alphaModFix amt="60000"/>
          </a:blip>
          <a:srcRect t="6115" r="6" b="9349"/>
          <a:stretch/>
        </p:blipFill>
        <p:spPr>
          <a:xfrm>
            <a:off x="20" y="10"/>
            <a:ext cx="12188921" cy="6857990"/>
          </a:xfrm>
          <a:prstGeom prst="rect">
            <a:avLst/>
          </a:prstGeom>
        </p:spPr>
      </p:pic>
      <p:sp>
        <p:nvSpPr>
          <p:cNvPr id="2" name="Title 1"/>
          <p:cNvSpPr>
            <a:spLocks noGrp="1"/>
          </p:cNvSpPr>
          <p:nvPr>
            <p:ph type="ctrTitle"/>
          </p:nvPr>
        </p:nvSpPr>
        <p:spPr>
          <a:xfrm>
            <a:off x="394233" y="686020"/>
            <a:ext cx="8630138" cy="2742980"/>
          </a:xfrm>
        </p:spPr>
        <p:txBody>
          <a:bodyPr>
            <a:normAutofit/>
          </a:bodyPr>
          <a:lstStyle/>
          <a:p>
            <a:r>
              <a:rPr lang="en-US">
                <a:solidFill>
                  <a:srgbClr val="FFFFFF"/>
                </a:solidFill>
              </a:rPr>
              <a:t>CEIS110 Final Project</a:t>
            </a:r>
          </a:p>
        </p:txBody>
      </p:sp>
      <p:sp>
        <p:nvSpPr>
          <p:cNvPr id="3" name="Subtitle 2"/>
          <p:cNvSpPr>
            <a:spLocks noGrp="1"/>
          </p:cNvSpPr>
          <p:nvPr>
            <p:ph type="subTitle" idx="1"/>
          </p:nvPr>
        </p:nvSpPr>
        <p:spPr>
          <a:xfrm>
            <a:off x="394233" y="3602038"/>
            <a:ext cx="8630138" cy="2569942"/>
          </a:xfrm>
        </p:spPr>
        <p:txBody>
          <a:bodyPr vert="horz" lIns="91440" tIns="45720" rIns="91440" bIns="45720" rtlCol="0">
            <a:normAutofit/>
          </a:bodyPr>
          <a:lstStyle/>
          <a:p>
            <a:r>
              <a:rPr lang="en-US">
                <a:solidFill>
                  <a:srgbClr val="FFFFFF"/>
                </a:solidFill>
              </a:rPr>
              <a:t>Programming in Python</a:t>
            </a:r>
          </a:p>
          <a:p>
            <a:r>
              <a:rPr lang="en-US">
                <a:solidFill>
                  <a:srgbClr val="FFFFFF"/>
                </a:solidFill>
              </a:rPr>
              <a:t>Shane Keel </a:t>
            </a:r>
          </a:p>
          <a:p>
            <a:r>
              <a:rPr lang="en-US">
                <a:solidFill>
                  <a:srgbClr val="FFFFFF"/>
                </a:solidFill>
              </a:rPr>
              <a:t>DeVry University</a:t>
            </a:r>
          </a:p>
          <a:p>
            <a:r>
              <a:rPr lang="en-US">
                <a:solidFill>
                  <a:srgbClr val="FFFFFF"/>
                </a:solidFill>
              </a:rPr>
              <a:t>Engineering Technology</a:t>
            </a:r>
          </a:p>
        </p:txBody>
      </p:sp>
      <p:grpSp>
        <p:nvGrpSpPr>
          <p:cNvPr id="31" name="Group 30">
            <a:extLst>
              <a:ext uri="{FF2B5EF4-FFF2-40B4-BE49-F238E27FC236}">
                <a16:creationId xmlns:a16="http://schemas.microsoft.com/office/drawing/2014/main" id="{D4433877-8295-4A0D-94F7-BFD8A63360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12" name="Oval 11">
              <a:extLst>
                <a:ext uri="{FF2B5EF4-FFF2-40B4-BE49-F238E27FC236}">
                  <a16:creationId xmlns:a16="http://schemas.microsoft.com/office/drawing/2014/main" id="{51FD208E-0612-408E-9D15-241B453251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2" name="Graphic 9">
              <a:extLst>
                <a:ext uri="{FF2B5EF4-FFF2-40B4-BE49-F238E27FC236}">
                  <a16:creationId xmlns:a16="http://schemas.microsoft.com/office/drawing/2014/main" id="{0005FEAC-EF53-4E59-AFAA-B72D0F702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4" name="Freeform: Shape 13">
              <a:extLst>
                <a:ext uri="{FF2B5EF4-FFF2-40B4-BE49-F238E27FC236}">
                  <a16:creationId xmlns:a16="http://schemas.microsoft.com/office/drawing/2014/main" id="{20D9F4E7-B583-4E44-AE18-421B268FB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33" name="Freeform: Shape 32">
              <a:extLst>
                <a:ext uri="{FF2B5EF4-FFF2-40B4-BE49-F238E27FC236}">
                  <a16:creationId xmlns:a16="http://schemas.microsoft.com/office/drawing/2014/main" id="{3C41D6DC-5CB2-4929-AAA8-328E7AA84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6" name="Graphic 9">
              <a:extLst>
                <a:ext uri="{FF2B5EF4-FFF2-40B4-BE49-F238E27FC236}">
                  <a16:creationId xmlns:a16="http://schemas.microsoft.com/office/drawing/2014/main" id="{810D7DDE-644B-4D22-86B4-C3FEDF985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4" name="Graphic 9">
              <a:extLst>
                <a:ext uri="{FF2B5EF4-FFF2-40B4-BE49-F238E27FC236}">
                  <a16:creationId xmlns:a16="http://schemas.microsoft.com/office/drawing/2014/main" id="{5777DB78-76A6-4C7E-884B-AE5A8540D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41"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43" name="Group 4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44" name="Oval 43">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5" name="Freeform: Shape 44">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46" name="Freeform: Shape 45">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47" name="Freeform: Shape 46">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48"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50"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52"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54" name="Color Fill">
            <a:extLst>
              <a:ext uri="{FF2B5EF4-FFF2-40B4-BE49-F238E27FC236}">
                <a16:creationId xmlns:a16="http://schemas.microsoft.com/office/drawing/2014/main" id="{3FFB0B4B-B126-43E0-A25C-BA5634332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56" name="Graphic 9">
            <a:extLst>
              <a:ext uri="{FF2B5EF4-FFF2-40B4-BE49-F238E27FC236}">
                <a16:creationId xmlns:a16="http://schemas.microsoft.com/office/drawing/2014/main" id="{A6794A32-06AF-4AEC-A6CD-276DF14BA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1249" y="17928"/>
            <a:ext cx="6905281" cy="684604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wrap="square" rtlCol="0" anchor="ctr">
            <a:noAutofit/>
          </a:bodyPr>
          <a:lstStyle/>
          <a:p>
            <a:endParaRPr lang="en-US" dirty="0"/>
          </a:p>
        </p:txBody>
      </p:sp>
      <p:sp>
        <p:nvSpPr>
          <p:cNvPr id="58"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CAB0633-ACB5-1812-FE09-1B4BA4680E82}"/>
              </a:ext>
            </a:extLst>
          </p:cNvPr>
          <p:cNvSpPr>
            <a:spLocks noGrp="1"/>
          </p:cNvSpPr>
          <p:nvPr>
            <p:ph type="title"/>
          </p:nvPr>
        </p:nvSpPr>
        <p:spPr>
          <a:xfrm>
            <a:off x="457201" y="758952"/>
            <a:ext cx="4493740" cy="1916239"/>
          </a:xfrm>
        </p:spPr>
        <p:txBody>
          <a:bodyPr vert="horz" lIns="91440" tIns="45720" rIns="91440" bIns="45720" rtlCol="0" anchor="b">
            <a:normAutofit/>
          </a:bodyPr>
          <a:lstStyle/>
          <a:p>
            <a:r>
              <a:rPr lang="en-US" sz="4100"/>
              <a:t>Week 4: </a:t>
            </a:r>
            <a:br>
              <a:rPr lang="en-US" sz="4100"/>
            </a:br>
            <a:r>
              <a:rPr lang="en-US" sz="4100"/>
              <a:t>Unlocking Insights from Weather Data</a:t>
            </a:r>
          </a:p>
        </p:txBody>
      </p:sp>
      <p:pic>
        <p:nvPicPr>
          <p:cNvPr id="10" name="Picture 9" descr="A screenshot of a computer program&#10;&#10;Description automatically generated">
            <a:extLst>
              <a:ext uri="{FF2B5EF4-FFF2-40B4-BE49-F238E27FC236}">
                <a16:creationId xmlns:a16="http://schemas.microsoft.com/office/drawing/2014/main" id="{B8FCD5C8-0B33-023E-EBA8-AEA72680F0D5}"/>
              </a:ext>
            </a:extLst>
          </p:cNvPr>
          <p:cNvPicPr>
            <a:picLocks noChangeAspect="1"/>
          </p:cNvPicPr>
          <p:nvPr/>
        </p:nvPicPr>
        <p:blipFill>
          <a:blip r:embed="rId3"/>
          <a:stretch>
            <a:fillRect/>
          </a:stretch>
        </p:blipFill>
        <p:spPr>
          <a:xfrm>
            <a:off x="5284025" y="20550"/>
            <a:ext cx="4108518" cy="2278308"/>
          </a:xfrm>
          <a:prstGeom prst="rect">
            <a:avLst/>
          </a:prstGeom>
        </p:spPr>
      </p:pic>
      <p:sp>
        <p:nvSpPr>
          <p:cNvPr id="4" name="Text Placeholder 3">
            <a:extLst>
              <a:ext uri="{FF2B5EF4-FFF2-40B4-BE49-F238E27FC236}">
                <a16:creationId xmlns:a16="http://schemas.microsoft.com/office/drawing/2014/main" id="{A7D9ADD8-DBA9-CBF5-EAD0-409669ACEEE3}"/>
              </a:ext>
            </a:extLst>
          </p:cNvPr>
          <p:cNvSpPr>
            <a:spLocks noGrp="1"/>
          </p:cNvSpPr>
          <p:nvPr>
            <p:ph type="body" sz="half" idx="2"/>
          </p:nvPr>
        </p:nvSpPr>
        <p:spPr>
          <a:xfrm>
            <a:off x="457202" y="2843466"/>
            <a:ext cx="4493740" cy="3321245"/>
          </a:xfrm>
        </p:spPr>
        <p:txBody>
          <a:bodyPr vert="horz" lIns="91440" tIns="45720" rIns="91440" bIns="45720" rtlCol="0" anchor="t">
            <a:normAutofit/>
          </a:bodyPr>
          <a:lstStyle/>
          <a:p>
            <a:pPr indent="-228600">
              <a:buFont typeface="Arial" panose="020B0604020202020204" pitchFamily="34" charset="0"/>
              <a:buChar char="•"/>
            </a:pPr>
            <a:r>
              <a:rPr lang="en-US" sz="1400" dirty="0"/>
              <a:t>This week, I got into the art of querying the weather database. Here are some highlights of my exploration:</a:t>
            </a:r>
          </a:p>
          <a:p>
            <a:pPr indent="-228600">
              <a:buFont typeface="Arial" panose="020B0604020202020204" pitchFamily="34" charset="0"/>
              <a:buChar char="•"/>
            </a:pPr>
            <a:r>
              <a:rPr lang="en-US" sz="1400" dirty="0"/>
              <a:t>Understanding the Structure: I began by querying all columns and rows for a comprehensive overview of the database, giving me a deeper understanding of the data I've collected.</a:t>
            </a:r>
          </a:p>
          <a:p>
            <a:pPr indent="-228600">
              <a:buFont typeface="Arial" panose="020B0604020202020204" pitchFamily="34" charset="0"/>
              <a:buChar char="•"/>
            </a:pPr>
            <a:r>
              <a:rPr lang="en-US" sz="1400" dirty="0"/>
              <a:t>Temperature Extremes: Finding the highest and lowest temperature records helped me identify potential patterns and anomalies in the weather data.</a:t>
            </a:r>
          </a:p>
          <a:p>
            <a:pPr indent="-228600">
              <a:buFont typeface="Arial" panose="020B0604020202020204" pitchFamily="34" charset="0"/>
              <a:buChar char="•"/>
            </a:pPr>
            <a:r>
              <a:rPr lang="en-US" sz="1400" dirty="0"/>
              <a:t>Focusing on Weather Conditions: By specifically querying for 'clear' days, I started to segment the data for further analysis. This could help isolate factors that influence clear weather patterns.</a:t>
            </a:r>
          </a:p>
          <a:p>
            <a:pPr indent="-228600">
              <a:buFont typeface="Arial" panose="020B0604020202020204" pitchFamily="34" charset="0"/>
              <a:buChar char="•"/>
            </a:pPr>
            <a:endParaRPr lang="en-US" sz="1400"/>
          </a:p>
        </p:txBody>
      </p:sp>
      <p:pic>
        <p:nvPicPr>
          <p:cNvPr id="9" name="Picture 8" descr="A screenshot of a computer program&#10;&#10;Description automatically generated">
            <a:extLst>
              <a:ext uri="{FF2B5EF4-FFF2-40B4-BE49-F238E27FC236}">
                <a16:creationId xmlns:a16="http://schemas.microsoft.com/office/drawing/2014/main" id="{B83B0C99-5339-3200-EB02-CDBD8DC84CBB}"/>
              </a:ext>
            </a:extLst>
          </p:cNvPr>
          <p:cNvPicPr>
            <a:picLocks noChangeAspect="1"/>
          </p:cNvPicPr>
          <p:nvPr/>
        </p:nvPicPr>
        <p:blipFill>
          <a:blip r:embed="rId4"/>
          <a:stretch>
            <a:fillRect/>
          </a:stretch>
        </p:blipFill>
        <p:spPr>
          <a:xfrm>
            <a:off x="6374920" y="2322369"/>
            <a:ext cx="4035728" cy="2269033"/>
          </a:xfrm>
          <a:prstGeom prst="rect">
            <a:avLst/>
          </a:prstGeom>
        </p:spPr>
      </p:pic>
      <p:pic>
        <p:nvPicPr>
          <p:cNvPr id="8" name="Picture 7" descr="A screenshot of a computer program&#10;&#10;Description automatically generated">
            <a:extLst>
              <a:ext uri="{FF2B5EF4-FFF2-40B4-BE49-F238E27FC236}">
                <a16:creationId xmlns:a16="http://schemas.microsoft.com/office/drawing/2014/main" id="{B77E5B3E-D24D-8A77-E239-C39CDE353F86}"/>
              </a:ext>
            </a:extLst>
          </p:cNvPr>
          <p:cNvPicPr>
            <a:picLocks noChangeAspect="1"/>
          </p:cNvPicPr>
          <p:nvPr/>
        </p:nvPicPr>
        <p:blipFill>
          <a:blip r:embed="rId5"/>
          <a:stretch>
            <a:fillRect/>
          </a:stretch>
        </p:blipFill>
        <p:spPr>
          <a:xfrm>
            <a:off x="8220974" y="4616896"/>
            <a:ext cx="3936073" cy="2218336"/>
          </a:xfrm>
          <a:prstGeom prst="rect">
            <a:avLst/>
          </a:prstGeom>
        </p:spPr>
      </p:pic>
    </p:spTree>
    <p:extLst>
      <p:ext uri="{BB962C8B-B14F-4D97-AF65-F5344CB8AC3E}">
        <p14:creationId xmlns:p14="http://schemas.microsoft.com/office/powerpoint/2010/main" val="3052156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717A4F1-815E-560B-1FF7-6A86B456EFCE}"/>
              </a:ext>
            </a:extLst>
          </p:cNvPr>
          <p:cNvSpPr>
            <a:spLocks noGrp="1"/>
          </p:cNvSpPr>
          <p:nvPr>
            <p:ph type="title"/>
          </p:nvPr>
        </p:nvSpPr>
        <p:spPr/>
        <p:txBody>
          <a:bodyPr/>
          <a:lstStyle/>
          <a:p>
            <a:r>
              <a:rPr lang="en-US" dirty="0"/>
              <a:t>Python Libraries </a:t>
            </a:r>
          </a:p>
        </p:txBody>
      </p:sp>
      <p:sp>
        <p:nvSpPr>
          <p:cNvPr id="11" name="Text Placeholder 10">
            <a:extLst>
              <a:ext uri="{FF2B5EF4-FFF2-40B4-BE49-F238E27FC236}">
                <a16:creationId xmlns:a16="http://schemas.microsoft.com/office/drawing/2014/main" id="{34BBE951-2918-D27A-4BC5-1EC876849F87}"/>
              </a:ext>
            </a:extLst>
          </p:cNvPr>
          <p:cNvSpPr>
            <a:spLocks noGrp="1"/>
          </p:cNvSpPr>
          <p:nvPr>
            <p:ph type="body" idx="1"/>
          </p:nvPr>
        </p:nvSpPr>
        <p:spPr/>
        <p:txBody>
          <a:bodyPr/>
          <a:lstStyle/>
          <a:p>
            <a:r>
              <a:rPr lang="en-US" dirty="0"/>
              <a:t>NumPy (Numerical Python)</a:t>
            </a:r>
          </a:p>
        </p:txBody>
      </p:sp>
      <p:sp>
        <p:nvSpPr>
          <p:cNvPr id="12" name="Content Placeholder 11">
            <a:extLst>
              <a:ext uri="{FF2B5EF4-FFF2-40B4-BE49-F238E27FC236}">
                <a16:creationId xmlns:a16="http://schemas.microsoft.com/office/drawing/2014/main" id="{95235B86-CF3B-2002-9FC2-CA7EE423CC4D}"/>
              </a:ext>
            </a:extLst>
          </p:cNvPr>
          <p:cNvSpPr>
            <a:spLocks noGrp="1"/>
          </p:cNvSpPr>
          <p:nvPr>
            <p:ph sz="half" idx="2"/>
          </p:nvPr>
        </p:nvSpPr>
        <p:spPr/>
        <p:txBody>
          <a:bodyPr>
            <a:normAutofit fontScale="77500" lnSpcReduction="20000"/>
          </a:bodyPr>
          <a:lstStyle/>
          <a:p>
            <a:r>
              <a:rPr lang="en-US" dirty="0"/>
              <a:t>The Core of Scientific Computing: NumPy is the foundation for numerical and scientific work in Python. It introduces powerful array and matrix structures that make complex mathematical operations efficient.</a:t>
            </a:r>
          </a:p>
          <a:p>
            <a:r>
              <a:rPr lang="en-US" dirty="0"/>
              <a:t>Key Capabilities:</a:t>
            </a:r>
          </a:p>
          <a:p>
            <a:pPr lvl="1"/>
            <a:r>
              <a:rPr lang="en-US" dirty="0"/>
              <a:t>N-dimensional arrays: Multidimensional arrays for storing and manipulating large datasets efficiently.</a:t>
            </a:r>
          </a:p>
          <a:p>
            <a:pPr lvl="1"/>
            <a:r>
              <a:rPr lang="en-US" dirty="0"/>
              <a:t>Mathematical functions: A wide range of functions for linear algebra, Fourier transforms, random number generation, and more.</a:t>
            </a:r>
          </a:p>
          <a:p>
            <a:pPr lvl="1"/>
            <a:r>
              <a:rPr lang="en-US" dirty="0"/>
              <a:t>Optimized for speed: Highly optimized for computational speed, especially when handling large datasets.</a:t>
            </a:r>
          </a:p>
        </p:txBody>
      </p:sp>
      <p:sp>
        <p:nvSpPr>
          <p:cNvPr id="13" name="Text Placeholder 12">
            <a:extLst>
              <a:ext uri="{FF2B5EF4-FFF2-40B4-BE49-F238E27FC236}">
                <a16:creationId xmlns:a16="http://schemas.microsoft.com/office/drawing/2014/main" id="{F14702A7-6146-4F56-4325-7B921EB95C57}"/>
              </a:ext>
            </a:extLst>
          </p:cNvPr>
          <p:cNvSpPr>
            <a:spLocks noGrp="1"/>
          </p:cNvSpPr>
          <p:nvPr>
            <p:ph type="body" sz="quarter" idx="3"/>
          </p:nvPr>
        </p:nvSpPr>
        <p:spPr/>
        <p:txBody>
          <a:bodyPr/>
          <a:lstStyle/>
          <a:p>
            <a:r>
              <a:rPr lang="en-US" dirty="0"/>
              <a:t>Matplotlib</a:t>
            </a:r>
          </a:p>
        </p:txBody>
      </p:sp>
      <p:sp>
        <p:nvSpPr>
          <p:cNvPr id="14" name="Content Placeholder 13">
            <a:extLst>
              <a:ext uri="{FF2B5EF4-FFF2-40B4-BE49-F238E27FC236}">
                <a16:creationId xmlns:a16="http://schemas.microsoft.com/office/drawing/2014/main" id="{458C7483-F860-CC66-7D4A-DFD0143FE80B}"/>
              </a:ext>
            </a:extLst>
          </p:cNvPr>
          <p:cNvSpPr>
            <a:spLocks noGrp="1"/>
          </p:cNvSpPr>
          <p:nvPr>
            <p:ph sz="quarter" idx="4"/>
          </p:nvPr>
        </p:nvSpPr>
        <p:spPr/>
        <p:txBody>
          <a:bodyPr>
            <a:normAutofit fontScale="77500" lnSpcReduction="20000"/>
          </a:bodyPr>
          <a:lstStyle/>
          <a:p>
            <a:r>
              <a:rPr lang="en-US" dirty="0"/>
              <a:t>Python's Visualization Powerhouse: Matplotlib is a comprehensive plotting library that enables the creation of various visualizations. Think of it as a way to translate your data into visual stories.</a:t>
            </a:r>
          </a:p>
          <a:p>
            <a:r>
              <a:rPr lang="en-US" dirty="0"/>
              <a:t>Key Capabilities:</a:t>
            </a:r>
          </a:p>
          <a:p>
            <a:pPr lvl="1"/>
            <a:r>
              <a:rPr lang="en-US" dirty="0"/>
              <a:t>Wide range of plots: Line charts, scatter plots, bar charts, histograms, heatmaps, 3D plots, etc.</a:t>
            </a:r>
          </a:p>
          <a:p>
            <a:pPr lvl="1"/>
            <a:r>
              <a:rPr lang="en-US" dirty="0"/>
              <a:t>Customization: Extensive control over every element of a plot (lines, markers, colors, axes, labels, legends).</a:t>
            </a:r>
          </a:p>
          <a:p>
            <a:pPr lvl="1"/>
            <a:r>
              <a:rPr lang="en-US" dirty="0"/>
              <a:t>Interactivity: Ability to create plots that users can pan, zoom, and interact with.</a:t>
            </a:r>
          </a:p>
        </p:txBody>
      </p:sp>
    </p:spTree>
    <p:extLst>
      <p:ext uri="{BB962C8B-B14F-4D97-AF65-F5344CB8AC3E}">
        <p14:creationId xmlns:p14="http://schemas.microsoft.com/office/powerpoint/2010/main" val="624759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78"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79" name="Group 78">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6" name="Oval 15">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Freeform: Shape 16">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8" name="Freeform: Shape 17">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9" name="Freeform: Shape 18">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20"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80"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81"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82"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83"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84"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8C3B35C-C6AC-84C5-E7B8-845AD993D076}"/>
              </a:ext>
            </a:extLst>
          </p:cNvPr>
          <p:cNvSpPr>
            <a:spLocks noGrp="1"/>
          </p:cNvSpPr>
          <p:nvPr>
            <p:ph type="title"/>
          </p:nvPr>
        </p:nvSpPr>
        <p:spPr>
          <a:xfrm>
            <a:off x="457200" y="758952"/>
            <a:ext cx="4640729" cy="1325563"/>
          </a:xfrm>
        </p:spPr>
        <p:txBody>
          <a:bodyPr vert="horz" lIns="91440" tIns="45720" rIns="91440" bIns="45720" rtlCol="0" anchor="b">
            <a:normAutofit/>
          </a:bodyPr>
          <a:lstStyle/>
          <a:p>
            <a:r>
              <a:rPr lang="en-US" sz="2800"/>
              <a:t>Week 5: </a:t>
            </a:r>
            <a:br>
              <a:rPr lang="en-US" sz="2800"/>
            </a:br>
            <a:r>
              <a:rPr lang="en-US" sz="2800"/>
              <a:t>Visualizing Weather Patterns with Matplotlib</a:t>
            </a:r>
          </a:p>
        </p:txBody>
      </p:sp>
      <p:sp>
        <p:nvSpPr>
          <p:cNvPr id="4" name="Text Placeholder 3">
            <a:extLst>
              <a:ext uri="{FF2B5EF4-FFF2-40B4-BE49-F238E27FC236}">
                <a16:creationId xmlns:a16="http://schemas.microsoft.com/office/drawing/2014/main" id="{007F0BA8-2858-8FE0-30F7-2E78C3055DCD}"/>
              </a:ext>
            </a:extLst>
          </p:cNvPr>
          <p:cNvSpPr>
            <a:spLocks noGrp="1"/>
          </p:cNvSpPr>
          <p:nvPr>
            <p:ph type="body" sz="half" idx="2"/>
          </p:nvPr>
        </p:nvSpPr>
        <p:spPr>
          <a:xfrm>
            <a:off x="457200" y="2286000"/>
            <a:ext cx="4640729" cy="3887585"/>
          </a:xfrm>
        </p:spPr>
        <p:txBody>
          <a:bodyPr vert="horz" lIns="91440" tIns="45720" rIns="91440" bIns="45720" rtlCol="0">
            <a:normAutofit/>
          </a:bodyPr>
          <a:lstStyle/>
          <a:p>
            <a:pPr indent="-228600">
              <a:buFont typeface="Arial" panose="020B0604020202020204" pitchFamily="34" charset="0"/>
              <a:buChar char="•"/>
            </a:pPr>
            <a:r>
              <a:rPr lang="en-US" sz="1400"/>
              <a:t>This week was all about bringing my weather data to life! Matplotlib proved to be an incredible tool for creating insightful visualizations. Here's a glimpse of what I achieved:</a:t>
            </a:r>
          </a:p>
          <a:p>
            <a:pPr indent="-228600">
              <a:buFont typeface="Arial" panose="020B0604020202020204" pitchFamily="34" charset="0"/>
              <a:buChar char="•"/>
            </a:pPr>
            <a:endParaRPr lang="en-US" sz="1400"/>
          </a:p>
          <a:p>
            <a:pPr marL="342900" indent="-228600">
              <a:buFont typeface="Arial" panose="020B0604020202020204" pitchFamily="34" charset="0"/>
              <a:buChar char="•"/>
            </a:pPr>
            <a:r>
              <a:rPr lang="en-US" sz="1400"/>
              <a:t>Temperature Trends: Line plots helped me visualize temperature fluctuations over time, revealing interesting daily and seasonal patterns.</a:t>
            </a:r>
          </a:p>
          <a:p>
            <a:pPr marL="342900" indent="-228600">
              <a:buFont typeface="Arial" panose="020B0604020202020204" pitchFamily="34" charset="0"/>
              <a:buChar char="•"/>
            </a:pPr>
            <a:r>
              <a:rPr lang="en-US" sz="1400"/>
              <a:t>Distribution of Weather Conditions: Histograms, powered by NumPy's data manipulation, showed me the distribution of different weather conditions (clear, cloudy, rainy, etc.)</a:t>
            </a:r>
          </a:p>
          <a:p>
            <a:pPr marL="342900" indent="-228600">
              <a:buFont typeface="Arial" panose="020B0604020202020204" pitchFamily="34" charset="0"/>
              <a:buChar char="•"/>
            </a:pPr>
            <a:r>
              <a:rPr lang="en-US" sz="1400"/>
              <a:t>Geographic Comparisons: (If applicable) Mapping temperature data onto geographic regions uncovered spatial differences and potential correlations.</a:t>
            </a:r>
          </a:p>
        </p:txBody>
      </p:sp>
      <p:pic>
        <p:nvPicPr>
          <p:cNvPr id="6" name="Content Placeholder 5" descr="A graph showing the temperature of a person&#10;&#10;Description automatically generated">
            <a:extLst>
              <a:ext uri="{FF2B5EF4-FFF2-40B4-BE49-F238E27FC236}">
                <a16:creationId xmlns:a16="http://schemas.microsoft.com/office/drawing/2014/main" id="{B0B4065C-DF30-0CCD-2BD0-89EA03B7560E}"/>
              </a:ext>
            </a:extLst>
          </p:cNvPr>
          <p:cNvPicPr>
            <a:picLocks noGrp="1" noChangeAspect="1"/>
          </p:cNvPicPr>
          <p:nvPr>
            <p:ph idx="1"/>
          </p:nvPr>
        </p:nvPicPr>
        <p:blipFill>
          <a:blip r:embed="rId3"/>
          <a:stretch>
            <a:fillRect/>
          </a:stretch>
        </p:blipFill>
        <p:spPr>
          <a:xfrm>
            <a:off x="5710151" y="1768983"/>
            <a:ext cx="6024649" cy="3162940"/>
          </a:xfrm>
          <a:prstGeom prst="rect">
            <a:avLst/>
          </a:prstGeom>
        </p:spPr>
      </p:pic>
    </p:spTree>
    <p:extLst>
      <p:ext uri="{BB962C8B-B14F-4D97-AF65-F5344CB8AC3E}">
        <p14:creationId xmlns:p14="http://schemas.microsoft.com/office/powerpoint/2010/main" val="3843788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CF1795-A669-7100-67DF-1E7051FF3054}"/>
              </a:ext>
            </a:extLst>
          </p:cNvPr>
          <p:cNvSpPr>
            <a:spLocks noGrp="1"/>
          </p:cNvSpPr>
          <p:nvPr>
            <p:ph type="title"/>
          </p:nvPr>
        </p:nvSpPr>
        <p:spPr/>
        <p:txBody>
          <a:bodyPr/>
          <a:lstStyle/>
          <a:p>
            <a:r>
              <a:rPr lang="en-US" dirty="0"/>
              <a:t>Data Analytics with Python</a:t>
            </a:r>
          </a:p>
        </p:txBody>
      </p:sp>
      <p:sp>
        <p:nvSpPr>
          <p:cNvPr id="6" name="Content Placeholder 5">
            <a:extLst>
              <a:ext uri="{FF2B5EF4-FFF2-40B4-BE49-F238E27FC236}">
                <a16:creationId xmlns:a16="http://schemas.microsoft.com/office/drawing/2014/main" id="{092EB462-E8A2-9CC5-33F4-8513DDFCB227}"/>
              </a:ext>
            </a:extLst>
          </p:cNvPr>
          <p:cNvSpPr>
            <a:spLocks noGrp="1"/>
          </p:cNvSpPr>
          <p:nvPr>
            <p:ph idx="1"/>
          </p:nvPr>
        </p:nvSpPr>
        <p:spPr/>
        <p:txBody>
          <a:bodyPr/>
          <a:lstStyle/>
          <a:p>
            <a:r>
              <a:rPr lang="en-US" dirty="0"/>
              <a:t>Data analytics with Python involves using specialized libraries like NumPy, Pandas, and Matplotlib to collect, clean, transform, analyze, and visualize data. </a:t>
            </a:r>
          </a:p>
          <a:p>
            <a:r>
              <a:rPr lang="en-US" dirty="0"/>
              <a:t>Python provides a powerful and flexible environment for extracting insights from raw data. NumPy enables numerical computations, Pandas offers tools for manipulating tabular data, and Matplotlib lets you create informative visualizations. </a:t>
            </a:r>
          </a:p>
          <a:p>
            <a:r>
              <a:rPr lang="en-US" dirty="0"/>
              <a:t>Using these tools, Python empowers you to identify patterns, trends, and anomalies, enabling data-driven decision-making in a variety of fields</a:t>
            </a:r>
          </a:p>
        </p:txBody>
      </p:sp>
    </p:spTree>
    <p:extLst>
      <p:ext uri="{BB962C8B-B14F-4D97-AF65-F5344CB8AC3E}">
        <p14:creationId xmlns:p14="http://schemas.microsoft.com/office/powerpoint/2010/main" val="3279868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20" name="Group 19">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21" name="Oval 20">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Freeform: Shape 21">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23" name="Freeform: Shape 22">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24" name="Freeform: Shape 23">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25"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27"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29"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31" name="Color Fill">
            <a:extLst>
              <a:ext uri="{FF2B5EF4-FFF2-40B4-BE49-F238E27FC236}">
                <a16:creationId xmlns:a16="http://schemas.microsoft.com/office/drawing/2014/main" id="{3FFB0B4B-B126-43E0-A25C-BA5634332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33" name="Graphic 9">
            <a:extLst>
              <a:ext uri="{FF2B5EF4-FFF2-40B4-BE49-F238E27FC236}">
                <a16:creationId xmlns:a16="http://schemas.microsoft.com/office/drawing/2014/main" id="{3A7389C2-89BA-48F0-9A24-BA3DFF47B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6719" y="0"/>
            <a:ext cx="6905281" cy="6858000"/>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4">
              <a:alpha val="25000"/>
            </a:schemeClr>
          </a:solidFill>
          <a:ln w="9525" cap="flat">
            <a:noFill/>
            <a:prstDash val="solid"/>
            <a:miter/>
          </a:ln>
        </p:spPr>
        <p:txBody>
          <a:bodyPr wrap="square" rtlCol="0" anchor="ctr">
            <a:noAutofit/>
          </a:bodyPr>
          <a:lstStyle/>
          <a:p>
            <a:endParaRPr lang="en-US" dirty="0"/>
          </a:p>
        </p:txBody>
      </p:sp>
      <p:sp>
        <p:nvSpPr>
          <p:cNvPr id="35"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3B9441D-E88A-DC4D-26F3-6E8FE1C6880B}"/>
              </a:ext>
            </a:extLst>
          </p:cNvPr>
          <p:cNvSpPr>
            <a:spLocks noGrp="1"/>
          </p:cNvSpPr>
          <p:nvPr>
            <p:ph type="title"/>
          </p:nvPr>
        </p:nvSpPr>
        <p:spPr>
          <a:xfrm>
            <a:off x="457201" y="758952"/>
            <a:ext cx="4493740" cy="1916239"/>
          </a:xfrm>
        </p:spPr>
        <p:txBody>
          <a:bodyPr vert="horz" lIns="91440" tIns="45720" rIns="91440" bIns="45720" rtlCol="0" anchor="b">
            <a:normAutofit/>
          </a:bodyPr>
          <a:lstStyle/>
          <a:p>
            <a:r>
              <a:rPr lang="en-US" dirty="0"/>
              <a:t>Week 6: </a:t>
            </a:r>
            <a:br>
              <a:rPr lang="en-US" dirty="0"/>
            </a:br>
            <a:r>
              <a:rPr lang="en-US" dirty="0"/>
              <a:t>Diving into Data-Driven Insights</a:t>
            </a:r>
          </a:p>
        </p:txBody>
      </p:sp>
      <p:pic>
        <p:nvPicPr>
          <p:cNvPr id="11" name="Picture 10" descr="A computer screen shot of a program code&#10;&#10;Description automatically generated">
            <a:extLst>
              <a:ext uri="{FF2B5EF4-FFF2-40B4-BE49-F238E27FC236}">
                <a16:creationId xmlns:a16="http://schemas.microsoft.com/office/drawing/2014/main" id="{4BAE12D7-5EE9-8157-E995-73DCCB3E92FD}"/>
              </a:ext>
            </a:extLst>
          </p:cNvPr>
          <p:cNvPicPr>
            <a:picLocks noChangeAspect="1"/>
          </p:cNvPicPr>
          <p:nvPr/>
        </p:nvPicPr>
        <p:blipFill>
          <a:blip r:embed="rId3"/>
          <a:stretch>
            <a:fillRect/>
          </a:stretch>
        </p:blipFill>
        <p:spPr>
          <a:xfrm>
            <a:off x="6222704" y="482620"/>
            <a:ext cx="3798262" cy="2362585"/>
          </a:xfrm>
          <a:prstGeom prst="rect">
            <a:avLst/>
          </a:prstGeom>
          <a:ln>
            <a:noFill/>
          </a:ln>
          <a:effectLst>
            <a:softEdge rad="112500"/>
          </a:effectLst>
        </p:spPr>
      </p:pic>
      <p:sp>
        <p:nvSpPr>
          <p:cNvPr id="4" name="Text Placeholder 3">
            <a:extLst>
              <a:ext uri="{FF2B5EF4-FFF2-40B4-BE49-F238E27FC236}">
                <a16:creationId xmlns:a16="http://schemas.microsoft.com/office/drawing/2014/main" id="{B1B0FD38-2EF9-69DF-5F5F-5959AB47FA37}"/>
              </a:ext>
            </a:extLst>
          </p:cNvPr>
          <p:cNvSpPr>
            <a:spLocks noGrp="1"/>
          </p:cNvSpPr>
          <p:nvPr>
            <p:ph type="body" sz="half" idx="2"/>
          </p:nvPr>
        </p:nvSpPr>
        <p:spPr>
          <a:xfrm>
            <a:off x="457202" y="2843466"/>
            <a:ext cx="4493740" cy="3321245"/>
          </a:xfrm>
        </p:spPr>
        <p:txBody>
          <a:bodyPr vert="horz" lIns="91440" tIns="45720" rIns="91440" bIns="45720" rtlCol="0" anchor="t">
            <a:normAutofit/>
          </a:bodyPr>
          <a:lstStyle/>
          <a:p>
            <a:pPr indent="-228600">
              <a:buFont typeface="Arial" panose="020B0604020202020204" pitchFamily="34" charset="0"/>
              <a:buChar char="•"/>
            </a:pPr>
            <a:r>
              <a:rPr lang="en-US" sz="2000" dirty="0"/>
              <a:t>Week 6: Final Analysis </a:t>
            </a:r>
          </a:p>
          <a:p>
            <a:pPr indent="-228600">
              <a:buFont typeface="Arial" panose="020B0604020202020204" pitchFamily="34" charset="0"/>
              <a:buChar char="•"/>
            </a:pPr>
            <a:r>
              <a:rPr lang="en-US" sz="2000" dirty="0"/>
              <a:t>We were asked to develop a question and apply it to our data. </a:t>
            </a:r>
          </a:p>
        </p:txBody>
      </p:sp>
      <p:pic>
        <p:nvPicPr>
          <p:cNvPr id="10" name="Picture 9" descr="A graph of a number of humidity">
            <a:extLst>
              <a:ext uri="{FF2B5EF4-FFF2-40B4-BE49-F238E27FC236}">
                <a16:creationId xmlns:a16="http://schemas.microsoft.com/office/drawing/2014/main" id="{A3CD5E61-7119-5652-1CCC-A157B08A8EF4}"/>
              </a:ext>
            </a:extLst>
          </p:cNvPr>
          <p:cNvPicPr>
            <a:picLocks noChangeAspect="1"/>
          </p:cNvPicPr>
          <p:nvPr/>
        </p:nvPicPr>
        <p:blipFill>
          <a:blip r:embed="rId4"/>
          <a:stretch>
            <a:fillRect/>
          </a:stretch>
        </p:blipFill>
        <p:spPr>
          <a:xfrm>
            <a:off x="5619365" y="2999146"/>
            <a:ext cx="4481927" cy="26891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Content Placeholder 7" descr="A white background with orange text&#10;&#10;Description automatically generated">
            <a:extLst>
              <a:ext uri="{FF2B5EF4-FFF2-40B4-BE49-F238E27FC236}">
                <a16:creationId xmlns:a16="http://schemas.microsoft.com/office/drawing/2014/main" id="{9421A3D7-176A-885B-4840-1734107E52B7}"/>
              </a:ext>
            </a:extLst>
          </p:cNvPr>
          <p:cNvPicPr>
            <a:picLocks noGrp="1" noChangeAspect="1"/>
          </p:cNvPicPr>
          <p:nvPr>
            <p:ph idx="1"/>
          </p:nvPr>
        </p:nvPicPr>
        <p:blipFill>
          <a:blip r:embed="rId5"/>
          <a:stretch>
            <a:fillRect/>
          </a:stretch>
        </p:blipFill>
        <p:spPr>
          <a:xfrm>
            <a:off x="1011534" y="4501270"/>
            <a:ext cx="3388815" cy="744676"/>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3179311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B7067-FAD1-AE5B-F20E-0255626A611B}"/>
              </a:ext>
            </a:extLst>
          </p:cNvPr>
          <p:cNvSpPr>
            <a:spLocks noGrp="1"/>
          </p:cNvSpPr>
          <p:nvPr>
            <p:ph type="title"/>
          </p:nvPr>
        </p:nvSpPr>
        <p:spPr>
          <a:xfrm>
            <a:off x="457200" y="668049"/>
            <a:ext cx="4314825" cy="1957828"/>
          </a:xfrm>
        </p:spPr>
        <p:txBody>
          <a:bodyPr/>
          <a:lstStyle/>
          <a:p>
            <a:r>
              <a:rPr lang="en-US" dirty="0"/>
              <a:t>Week 6: Continued…</a:t>
            </a:r>
          </a:p>
        </p:txBody>
      </p:sp>
      <p:pic>
        <p:nvPicPr>
          <p:cNvPr id="5" name="Content Placeholder 4" descr="A white text with orange writing&#10;&#10;Description automatically generated">
            <a:extLst>
              <a:ext uri="{FF2B5EF4-FFF2-40B4-BE49-F238E27FC236}">
                <a16:creationId xmlns:a16="http://schemas.microsoft.com/office/drawing/2014/main" id="{1D26513E-35FA-3647-AC78-43CFBD895EEC}"/>
              </a:ext>
            </a:extLst>
          </p:cNvPr>
          <p:cNvPicPr>
            <a:picLocks noGrp="1" noChangeAspect="1"/>
          </p:cNvPicPr>
          <p:nvPr>
            <p:ph idx="1"/>
          </p:nvPr>
        </p:nvPicPr>
        <p:blipFill>
          <a:blip r:embed="rId2"/>
          <a:stretch>
            <a:fillRect/>
          </a:stretch>
        </p:blipFill>
        <p:spPr>
          <a:xfrm>
            <a:off x="933215" y="3757541"/>
            <a:ext cx="3362794" cy="1657581"/>
          </a:xfr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7" name="Text Placeholder 6">
            <a:extLst>
              <a:ext uri="{FF2B5EF4-FFF2-40B4-BE49-F238E27FC236}">
                <a16:creationId xmlns:a16="http://schemas.microsoft.com/office/drawing/2014/main" id="{4380A739-0395-F4D9-43EC-12DF8DCE94D0}"/>
              </a:ext>
            </a:extLst>
          </p:cNvPr>
          <p:cNvSpPr>
            <a:spLocks noGrp="1"/>
          </p:cNvSpPr>
          <p:nvPr>
            <p:ph type="body" sz="half" idx="2"/>
          </p:nvPr>
        </p:nvSpPr>
        <p:spPr/>
        <p:txBody>
          <a:bodyPr/>
          <a:lstStyle/>
          <a:p>
            <a:r>
              <a:rPr lang="en-US" dirty="0"/>
              <a:t>Unveiling the Answer:</a:t>
            </a:r>
          </a:p>
        </p:txBody>
      </p:sp>
      <p:pic>
        <p:nvPicPr>
          <p:cNvPr id="6" name="Picture 5" descr="A screenshot of a graph&#10;&#10;Description automatically generated">
            <a:extLst>
              <a:ext uri="{FF2B5EF4-FFF2-40B4-BE49-F238E27FC236}">
                <a16:creationId xmlns:a16="http://schemas.microsoft.com/office/drawing/2014/main" id="{32E9BF95-251B-9C95-970E-2E48F67C4490}"/>
              </a:ext>
            </a:extLst>
          </p:cNvPr>
          <p:cNvPicPr>
            <a:picLocks noChangeAspect="1"/>
          </p:cNvPicPr>
          <p:nvPr/>
        </p:nvPicPr>
        <p:blipFill>
          <a:blip r:embed="rId3"/>
          <a:stretch>
            <a:fillRect/>
          </a:stretch>
        </p:blipFill>
        <p:spPr>
          <a:xfrm>
            <a:off x="6091918" y="400050"/>
            <a:ext cx="3752850" cy="6057900"/>
          </a:xfrm>
          <a:prstGeom prst="rect">
            <a:avLst/>
          </a:prstGeom>
        </p:spPr>
      </p:pic>
    </p:spTree>
    <p:extLst>
      <p:ext uri="{BB962C8B-B14F-4D97-AF65-F5344CB8AC3E}">
        <p14:creationId xmlns:p14="http://schemas.microsoft.com/office/powerpoint/2010/main" val="3162935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Background Fill">
            <a:extLst>
              <a:ext uri="{FF2B5EF4-FFF2-40B4-BE49-F238E27FC236}">
                <a16:creationId xmlns:a16="http://schemas.microsoft.com/office/drawing/2014/main" id="{63E5BFF9-8D75-4F8D-AA2E-E9AF4156B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5074A657-B6F7-47AE-B719-D3590207E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25" name="Group 24">
            <a:extLst>
              <a:ext uri="{FF2B5EF4-FFF2-40B4-BE49-F238E27FC236}">
                <a16:creationId xmlns:a16="http://schemas.microsoft.com/office/drawing/2014/main" id="{5F495AF5-CD36-4EE9-95DB-86D2A39310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27"/>
            <a:ext cx="12192000" cy="6861227"/>
            <a:chOff x="0" y="-3227"/>
            <a:chExt cx="12192000" cy="6861227"/>
          </a:xfrm>
        </p:grpSpPr>
        <p:sp>
          <p:nvSpPr>
            <p:cNvPr id="27" name="Oval 26">
              <a:extLst>
                <a:ext uri="{FF2B5EF4-FFF2-40B4-BE49-F238E27FC236}">
                  <a16:creationId xmlns:a16="http://schemas.microsoft.com/office/drawing/2014/main" id="{8EFB5B0C-DD84-4ACA-8A57-0DF5C9BAD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58790" y="124188"/>
              <a:ext cx="215755" cy="2157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8" name="Oval 27">
              <a:extLst>
                <a:ext uri="{FF2B5EF4-FFF2-40B4-BE49-F238E27FC236}">
                  <a16:creationId xmlns:a16="http://schemas.microsoft.com/office/drawing/2014/main" id="{537C3102-63A7-409A-A09D-56EBB4C81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9553" y="2866365"/>
              <a:ext cx="697984" cy="697984"/>
            </a:xfrm>
            <a:prstGeom prst="ellipse">
              <a:avLst/>
            </a:prstGeom>
            <a:solidFill>
              <a:schemeClr val="accent1">
                <a:alpha val="65000"/>
              </a:schemeClr>
            </a:solidFill>
            <a:ln w="9331" cap="flat">
              <a:noFill/>
              <a:prstDash val="solid"/>
              <a:miter/>
            </a:ln>
          </p:spPr>
          <p:txBody>
            <a:bodyPr rtlCol="0" anchor="ctr"/>
            <a:lstStyle/>
            <a:p>
              <a:endParaRPr lang="en-US" dirty="0"/>
            </a:p>
          </p:txBody>
        </p:sp>
        <p:sp>
          <p:nvSpPr>
            <p:cNvPr id="29" name="Oval 28">
              <a:extLst>
                <a:ext uri="{FF2B5EF4-FFF2-40B4-BE49-F238E27FC236}">
                  <a16:creationId xmlns:a16="http://schemas.microsoft.com/office/drawing/2014/main" id="{7A99EBC8-DA67-46D1-BE90-B240465A8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134" y="3762066"/>
              <a:ext cx="230192" cy="230191"/>
            </a:xfrm>
            <a:prstGeom prst="ellipse">
              <a:avLst/>
            </a:prstGeom>
            <a:solidFill>
              <a:schemeClr val="accent4">
                <a:lumMod val="20000"/>
                <a:lumOff val="80000"/>
                <a:alpha val="60000"/>
              </a:schemeClr>
            </a:solidFill>
            <a:ln w="9331" cap="flat">
              <a:noFill/>
              <a:prstDash val="solid"/>
              <a:miter/>
            </a:ln>
          </p:spPr>
          <p:txBody>
            <a:bodyPr rtlCol="0" anchor="ctr"/>
            <a:lstStyle/>
            <a:p>
              <a:endParaRPr lang="en-US" dirty="0">
                <a:solidFill>
                  <a:schemeClr val="tx1"/>
                </a:solidFill>
              </a:endParaRPr>
            </a:p>
          </p:txBody>
        </p:sp>
        <p:sp>
          <p:nvSpPr>
            <p:cNvPr id="30" name="Graphic 9">
              <a:extLst>
                <a:ext uri="{FF2B5EF4-FFF2-40B4-BE49-F238E27FC236}">
                  <a16:creationId xmlns:a16="http://schemas.microsoft.com/office/drawing/2014/main" id="{465540EA-046F-4AF0-8CEB-E2EFE6FD03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451544" y="-3227"/>
              <a:ext cx="2740456" cy="2740456"/>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dirty="0"/>
            </a:p>
          </p:txBody>
        </p:sp>
        <p:sp>
          <p:nvSpPr>
            <p:cNvPr id="31" name="Graphic 9">
              <a:extLst>
                <a:ext uri="{FF2B5EF4-FFF2-40B4-BE49-F238E27FC236}">
                  <a16:creationId xmlns:a16="http://schemas.microsoft.com/office/drawing/2014/main" id="{5FE32756-B183-449F-BD63-0CD97BABA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621871" y="163409"/>
              <a:ext cx="2387894" cy="2387894"/>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B81A06E5-D53E-4F08-917B-C03F56DFD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3060" y="599153"/>
              <a:ext cx="823413" cy="1000074"/>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C349B903-4F98-4946-9F6B-A42679E0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903403"/>
              <a:ext cx="1715504" cy="2954597"/>
            </a:xfrm>
            <a:custGeom>
              <a:avLst/>
              <a:gdLst>
                <a:gd name="connsiteX0" fmla="*/ 0 w 2429360"/>
                <a:gd name="connsiteY0" fmla="*/ 0 h 4184064"/>
                <a:gd name="connsiteX1" fmla="*/ 329124 w 2429360"/>
                <a:gd name="connsiteY1" fmla="*/ 0 h 4184064"/>
                <a:gd name="connsiteX2" fmla="*/ 2429360 w 2429360"/>
                <a:gd name="connsiteY2" fmla="*/ 2100236 h 4184064"/>
                <a:gd name="connsiteX3" fmla="*/ 2429360 w 2429360"/>
                <a:gd name="connsiteY3" fmla="*/ 4184064 h 4184064"/>
                <a:gd name="connsiteX4" fmla="*/ 132331 w 2429360"/>
                <a:gd name="connsiteY4" fmla="*/ 4184064 h 4184064"/>
                <a:gd name="connsiteX5" fmla="*/ 120545 w 2429360"/>
                <a:gd name="connsiteY5" fmla="*/ 4183469 h 4184064"/>
                <a:gd name="connsiteX6" fmla="*/ 0 w 2429360"/>
                <a:gd name="connsiteY6" fmla="*/ 4165072 h 418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9360" h="4184064">
                  <a:moveTo>
                    <a:pt x="0" y="0"/>
                  </a:moveTo>
                  <a:lnTo>
                    <a:pt x="329124" y="0"/>
                  </a:lnTo>
                  <a:cubicBezTo>
                    <a:pt x="1489065" y="0"/>
                    <a:pt x="2429360" y="940295"/>
                    <a:pt x="2429360" y="2100236"/>
                  </a:cubicBezTo>
                  <a:lnTo>
                    <a:pt x="2429360" y="4184064"/>
                  </a:lnTo>
                  <a:lnTo>
                    <a:pt x="132331" y="4184064"/>
                  </a:lnTo>
                  <a:lnTo>
                    <a:pt x="120545" y="4183469"/>
                  </a:lnTo>
                  <a:lnTo>
                    <a:pt x="0" y="4165072"/>
                  </a:lnTo>
                  <a:close/>
                </a:path>
              </a:pathLst>
            </a:custGeom>
            <a:solidFill>
              <a:schemeClr val="accent1">
                <a:alpha val="60000"/>
              </a:schemeClr>
            </a:solidFill>
            <a:ln w="9331"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553BC73C-A7AD-48F4-B586-4F781FCB9C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168300"/>
              <a:ext cx="1533337" cy="2555470"/>
            </a:xfrm>
            <a:custGeom>
              <a:avLst/>
              <a:gdLst>
                <a:gd name="connsiteX0" fmla="*/ 0 w 1986804"/>
                <a:gd name="connsiteY0" fmla="*/ 0 h 2902159"/>
                <a:gd name="connsiteX1" fmla="*/ 533594 w 1986804"/>
                <a:gd name="connsiteY1" fmla="*/ 0 h 2902159"/>
                <a:gd name="connsiteX2" fmla="*/ 1986804 w 1986804"/>
                <a:gd name="connsiteY2" fmla="*/ 1453211 h 2902159"/>
                <a:gd name="connsiteX3" fmla="*/ 1986804 w 1986804"/>
                <a:gd name="connsiteY3" fmla="*/ 2902159 h 2902159"/>
                <a:gd name="connsiteX4" fmla="*/ 537856 w 1986804"/>
                <a:gd name="connsiteY4" fmla="*/ 2902159 h 2902159"/>
                <a:gd name="connsiteX5" fmla="*/ 105713 w 1986804"/>
                <a:gd name="connsiteY5" fmla="*/ 2836826 h 2902159"/>
                <a:gd name="connsiteX6" fmla="*/ 0 w 1986804"/>
                <a:gd name="connsiteY6" fmla="*/ 2798136 h 290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6804" h="2902159">
                  <a:moveTo>
                    <a:pt x="0" y="0"/>
                  </a:moveTo>
                  <a:lnTo>
                    <a:pt x="533594" y="0"/>
                  </a:lnTo>
                  <a:cubicBezTo>
                    <a:pt x="1336188" y="0"/>
                    <a:pt x="1986804" y="650616"/>
                    <a:pt x="1986804" y="1453211"/>
                  </a:cubicBezTo>
                  <a:lnTo>
                    <a:pt x="1986804" y="2902159"/>
                  </a:lnTo>
                  <a:lnTo>
                    <a:pt x="537856" y="2902159"/>
                  </a:lnTo>
                  <a:cubicBezTo>
                    <a:pt x="387370" y="2902159"/>
                    <a:pt x="242226" y="2879286"/>
                    <a:pt x="105713" y="2836826"/>
                  </a:cubicBezTo>
                  <a:lnTo>
                    <a:pt x="0" y="279813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EB3270C9-025A-41DD-997B-C8C6A6CBA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85047" y="4685933"/>
              <a:ext cx="2406953" cy="2172067"/>
            </a:xfrm>
            <a:custGeom>
              <a:avLst/>
              <a:gdLst>
                <a:gd name="connsiteX0" fmla="*/ 1229573 w 2406953"/>
                <a:gd name="connsiteY0" fmla="*/ 0 h 2172067"/>
                <a:gd name="connsiteX1" fmla="*/ 2406313 w 2406953"/>
                <a:gd name="connsiteY1" fmla="*/ 1496275 h 2172067"/>
                <a:gd name="connsiteX2" fmla="*/ 2406953 w 2406953"/>
                <a:gd name="connsiteY2" fmla="*/ 1499327 h 2172067"/>
                <a:gd name="connsiteX3" fmla="*/ 2406953 w 2406953"/>
                <a:gd name="connsiteY3" fmla="*/ 2172067 h 2172067"/>
                <a:gd name="connsiteX4" fmla="*/ 36154 w 2406953"/>
                <a:gd name="connsiteY4" fmla="*/ 2172067 h 2172067"/>
                <a:gd name="connsiteX5" fmla="*/ 13809 w 2406953"/>
                <a:gd name="connsiteY5" fmla="*/ 2065529 h 2172067"/>
                <a:gd name="connsiteX6" fmla="*/ 0 w 2406953"/>
                <a:gd name="connsiteY6" fmla="*/ 1873933 h 2172067"/>
                <a:gd name="connsiteX7" fmla="*/ 1229573 w 2406953"/>
                <a:gd name="connsiteY7" fmla="*/ 0 h 2172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953" h="2172067">
                  <a:moveTo>
                    <a:pt x="1229573" y="0"/>
                  </a:moveTo>
                  <a:cubicBezTo>
                    <a:pt x="1229573" y="0"/>
                    <a:pt x="2170965" y="642363"/>
                    <a:pt x="2406313" y="1496275"/>
                  </a:cubicBezTo>
                  <a:lnTo>
                    <a:pt x="2406953" y="1499327"/>
                  </a:lnTo>
                  <a:lnTo>
                    <a:pt x="2406953" y="2172067"/>
                  </a:lnTo>
                  <a:lnTo>
                    <a:pt x="36154" y="2172067"/>
                  </a:lnTo>
                  <a:lnTo>
                    <a:pt x="13809" y="2065529"/>
                  </a:lnTo>
                  <a:cubicBezTo>
                    <a:pt x="4803" y="2002533"/>
                    <a:pt x="0" y="1938616"/>
                    <a:pt x="0" y="1873933"/>
                  </a:cubicBezTo>
                  <a:cubicBezTo>
                    <a:pt x="0" y="839004"/>
                    <a:pt x="1229573" y="0"/>
                    <a:pt x="1229573" y="0"/>
                  </a:cubicBezTo>
                  <a:close/>
                </a:path>
              </a:pathLst>
            </a:custGeom>
            <a:solidFill>
              <a:schemeClr val="accent1">
                <a:lumMod val="75000"/>
                <a:alpha val="65000"/>
              </a:schemeClr>
            </a:solidFill>
            <a:ln w="9331" cap="flat">
              <a:noFill/>
              <a:prstDash val="solid"/>
              <a:miter/>
            </a:ln>
          </p:spPr>
          <p:txBody>
            <a:bodyPr rtlCol="0" anchor="ctr"/>
            <a:lstStyle/>
            <a:p>
              <a:endParaRPr lang="en-US" dirty="0"/>
            </a:p>
          </p:txBody>
        </p:sp>
      </p:grpSp>
      <p:sp>
        <p:nvSpPr>
          <p:cNvPr id="26" name="Texture">
            <a:extLst>
              <a:ext uri="{FF2B5EF4-FFF2-40B4-BE49-F238E27FC236}">
                <a16:creationId xmlns:a16="http://schemas.microsoft.com/office/drawing/2014/main" id="{8DB0478B-1B97-4BFD-90B4-35597D821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5" name="Title 4">
            <a:extLst>
              <a:ext uri="{FF2B5EF4-FFF2-40B4-BE49-F238E27FC236}">
                <a16:creationId xmlns:a16="http://schemas.microsoft.com/office/drawing/2014/main" id="{8DE97DDD-3669-5C09-2CAE-3F262C686E2E}"/>
              </a:ext>
            </a:extLst>
          </p:cNvPr>
          <p:cNvSpPr>
            <a:spLocks noGrp="1"/>
          </p:cNvSpPr>
          <p:nvPr>
            <p:ph type="title"/>
          </p:nvPr>
        </p:nvSpPr>
        <p:spPr>
          <a:xfrm>
            <a:off x="2993787" y="668049"/>
            <a:ext cx="6201379" cy="2624425"/>
          </a:xfrm>
        </p:spPr>
        <p:txBody>
          <a:bodyPr>
            <a:normAutofit/>
          </a:bodyPr>
          <a:lstStyle/>
          <a:p>
            <a:pPr algn="ctr"/>
            <a:r>
              <a:rPr lang="en-US"/>
              <a:t>Challenges</a:t>
            </a:r>
          </a:p>
        </p:txBody>
      </p:sp>
      <p:sp>
        <p:nvSpPr>
          <p:cNvPr id="6" name="Content Placeholder 5">
            <a:extLst>
              <a:ext uri="{FF2B5EF4-FFF2-40B4-BE49-F238E27FC236}">
                <a16:creationId xmlns:a16="http://schemas.microsoft.com/office/drawing/2014/main" id="{64357861-3A79-5033-F43C-AED44F0B4B8F}"/>
              </a:ext>
            </a:extLst>
          </p:cNvPr>
          <p:cNvSpPr>
            <a:spLocks noGrp="1"/>
          </p:cNvSpPr>
          <p:nvPr>
            <p:ph idx="1"/>
          </p:nvPr>
        </p:nvSpPr>
        <p:spPr>
          <a:xfrm>
            <a:off x="2993787" y="3428999"/>
            <a:ext cx="6201379" cy="2747963"/>
          </a:xfrm>
        </p:spPr>
        <p:txBody>
          <a:bodyPr>
            <a:normAutofit/>
          </a:bodyPr>
          <a:lstStyle/>
          <a:p>
            <a:pPr marL="0" indent="0">
              <a:buNone/>
            </a:pPr>
            <a:r>
              <a:rPr lang="en-US" dirty="0"/>
              <a:t>The biggest challenge was managing my excitement!  The tools in this course are so powerful that I found myself constantly applying them to work projects or experimenting for personal curiosity – it was hard to stay focused on the course material at times.</a:t>
            </a:r>
          </a:p>
        </p:txBody>
      </p:sp>
    </p:spTree>
    <p:extLst>
      <p:ext uri="{BB962C8B-B14F-4D97-AF65-F5344CB8AC3E}">
        <p14:creationId xmlns:p14="http://schemas.microsoft.com/office/powerpoint/2010/main" val="1631400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Background Fill">
            <a:extLst>
              <a:ext uri="{FF2B5EF4-FFF2-40B4-BE49-F238E27FC236}">
                <a16:creationId xmlns:a16="http://schemas.microsoft.com/office/drawing/2014/main" id="{63E5BFF9-8D75-4F8D-AA2E-E9AF4156B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5074A657-B6F7-47AE-B719-D3590207E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25" name="Group 24">
            <a:extLst>
              <a:ext uri="{FF2B5EF4-FFF2-40B4-BE49-F238E27FC236}">
                <a16:creationId xmlns:a16="http://schemas.microsoft.com/office/drawing/2014/main" id="{5F495AF5-CD36-4EE9-95DB-86D2A39310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27"/>
            <a:ext cx="12192000" cy="6861227"/>
            <a:chOff x="0" y="-3227"/>
            <a:chExt cx="12192000" cy="6861227"/>
          </a:xfrm>
        </p:grpSpPr>
        <p:sp>
          <p:nvSpPr>
            <p:cNvPr id="27" name="Oval 26">
              <a:extLst>
                <a:ext uri="{FF2B5EF4-FFF2-40B4-BE49-F238E27FC236}">
                  <a16:creationId xmlns:a16="http://schemas.microsoft.com/office/drawing/2014/main" id="{8EFB5B0C-DD84-4ACA-8A57-0DF5C9BAD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58790" y="124188"/>
              <a:ext cx="215755" cy="2157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8" name="Oval 27">
              <a:extLst>
                <a:ext uri="{FF2B5EF4-FFF2-40B4-BE49-F238E27FC236}">
                  <a16:creationId xmlns:a16="http://schemas.microsoft.com/office/drawing/2014/main" id="{537C3102-63A7-409A-A09D-56EBB4C81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9553" y="2866365"/>
              <a:ext cx="697984" cy="697984"/>
            </a:xfrm>
            <a:prstGeom prst="ellipse">
              <a:avLst/>
            </a:prstGeom>
            <a:solidFill>
              <a:schemeClr val="accent1">
                <a:alpha val="65000"/>
              </a:schemeClr>
            </a:solidFill>
            <a:ln w="9331" cap="flat">
              <a:noFill/>
              <a:prstDash val="solid"/>
              <a:miter/>
            </a:ln>
          </p:spPr>
          <p:txBody>
            <a:bodyPr rtlCol="0" anchor="ctr"/>
            <a:lstStyle/>
            <a:p>
              <a:endParaRPr lang="en-US" dirty="0"/>
            </a:p>
          </p:txBody>
        </p:sp>
        <p:sp>
          <p:nvSpPr>
            <p:cNvPr id="29" name="Oval 28">
              <a:extLst>
                <a:ext uri="{FF2B5EF4-FFF2-40B4-BE49-F238E27FC236}">
                  <a16:creationId xmlns:a16="http://schemas.microsoft.com/office/drawing/2014/main" id="{7A99EBC8-DA67-46D1-BE90-B240465A8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134" y="3762066"/>
              <a:ext cx="230192" cy="230191"/>
            </a:xfrm>
            <a:prstGeom prst="ellipse">
              <a:avLst/>
            </a:prstGeom>
            <a:solidFill>
              <a:schemeClr val="accent4">
                <a:lumMod val="20000"/>
                <a:lumOff val="80000"/>
                <a:alpha val="60000"/>
              </a:schemeClr>
            </a:solidFill>
            <a:ln w="9331" cap="flat">
              <a:noFill/>
              <a:prstDash val="solid"/>
              <a:miter/>
            </a:ln>
          </p:spPr>
          <p:txBody>
            <a:bodyPr rtlCol="0" anchor="ctr"/>
            <a:lstStyle/>
            <a:p>
              <a:endParaRPr lang="en-US" dirty="0">
                <a:solidFill>
                  <a:schemeClr val="tx1"/>
                </a:solidFill>
              </a:endParaRPr>
            </a:p>
          </p:txBody>
        </p:sp>
        <p:sp>
          <p:nvSpPr>
            <p:cNvPr id="30" name="Graphic 9">
              <a:extLst>
                <a:ext uri="{FF2B5EF4-FFF2-40B4-BE49-F238E27FC236}">
                  <a16:creationId xmlns:a16="http://schemas.microsoft.com/office/drawing/2014/main" id="{465540EA-046F-4AF0-8CEB-E2EFE6FD03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451544" y="-3227"/>
              <a:ext cx="2740456" cy="2740456"/>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dirty="0"/>
            </a:p>
          </p:txBody>
        </p:sp>
        <p:sp>
          <p:nvSpPr>
            <p:cNvPr id="31" name="Graphic 9">
              <a:extLst>
                <a:ext uri="{FF2B5EF4-FFF2-40B4-BE49-F238E27FC236}">
                  <a16:creationId xmlns:a16="http://schemas.microsoft.com/office/drawing/2014/main" id="{5FE32756-B183-449F-BD63-0CD97BABA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621871" y="163409"/>
              <a:ext cx="2387894" cy="2387894"/>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B81A06E5-D53E-4F08-917B-C03F56DFD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3060" y="599153"/>
              <a:ext cx="823413" cy="1000074"/>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C349B903-4F98-4946-9F6B-A42679E0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903403"/>
              <a:ext cx="1715504" cy="2954597"/>
            </a:xfrm>
            <a:custGeom>
              <a:avLst/>
              <a:gdLst>
                <a:gd name="connsiteX0" fmla="*/ 0 w 2429360"/>
                <a:gd name="connsiteY0" fmla="*/ 0 h 4184064"/>
                <a:gd name="connsiteX1" fmla="*/ 329124 w 2429360"/>
                <a:gd name="connsiteY1" fmla="*/ 0 h 4184064"/>
                <a:gd name="connsiteX2" fmla="*/ 2429360 w 2429360"/>
                <a:gd name="connsiteY2" fmla="*/ 2100236 h 4184064"/>
                <a:gd name="connsiteX3" fmla="*/ 2429360 w 2429360"/>
                <a:gd name="connsiteY3" fmla="*/ 4184064 h 4184064"/>
                <a:gd name="connsiteX4" fmla="*/ 132331 w 2429360"/>
                <a:gd name="connsiteY4" fmla="*/ 4184064 h 4184064"/>
                <a:gd name="connsiteX5" fmla="*/ 120545 w 2429360"/>
                <a:gd name="connsiteY5" fmla="*/ 4183469 h 4184064"/>
                <a:gd name="connsiteX6" fmla="*/ 0 w 2429360"/>
                <a:gd name="connsiteY6" fmla="*/ 4165072 h 418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9360" h="4184064">
                  <a:moveTo>
                    <a:pt x="0" y="0"/>
                  </a:moveTo>
                  <a:lnTo>
                    <a:pt x="329124" y="0"/>
                  </a:lnTo>
                  <a:cubicBezTo>
                    <a:pt x="1489065" y="0"/>
                    <a:pt x="2429360" y="940295"/>
                    <a:pt x="2429360" y="2100236"/>
                  </a:cubicBezTo>
                  <a:lnTo>
                    <a:pt x="2429360" y="4184064"/>
                  </a:lnTo>
                  <a:lnTo>
                    <a:pt x="132331" y="4184064"/>
                  </a:lnTo>
                  <a:lnTo>
                    <a:pt x="120545" y="4183469"/>
                  </a:lnTo>
                  <a:lnTo>
                    <a:pt x="0" y="4165072"/>
                  </a:lnTo>
                  <a:close/>
                </a:path>
              </a:pathLst>
            </a:custGeom>
            <a:solidFill>
              <a:schemeClr val="accent1">
                <a:alpha val="60000"/>
              </a:schemeClr>
            </a:solidFill>
            <a:ln w="9331"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553BC73C-A7AD-48F4-B586-4F781FCB9C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168300"/>
              <a:ext cx="1533337" cy="2555470"/>
            </a:xfrm>
            <a:custGeom>
              <a:avLst/>
              <a:gdLst>
                <a:gd name="connsiteX0" fmla="*/ 0 w 1986804"/>
                <a:gd name="connsiteY0" fmla="*/ 0 h 2902159"/>
                <a:gd name="connsiteX1" fmla="*/ 533594 w 1986804"/>
                <a:gd name="connsiteY1" fmla="*/ 0 h 2902159"/>
                <a:gd name="connsiteX2" fmla="*/ 1986804 w 1986804"/>
                <a:gd name="connsiteY2" fmla="*/ 1453211 h 2902159"/>
                <a:gd name="connsiteX3" fmla="*/ 1986804 w 1986804"/>
                <a:gd name="connsiteY3" fmla="*/ 2902159 h 2902159"/>
                <a:gd name="connsiteX4" fmla="*/ 537856 w 1986804"/>
                <a:gd name="connsiteY4" fmla="*/ 2902159 h 2902159"/>
                <a:gd name="connsiteX5" fmla="*/ 105713 w 1986804"/>
                <a:gd name="connsiteY5" fmla="*/ 2836826 h 2902159"/>
                <a:gd name="connsiteX6" fmla="*/ 0 w 1986804"/>
                <a:gd name="connsiteY6" fmla="*/ 2798136 h 290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6804" h="2902159">
                  <a:moveTo>
                    <a:pt x="0" y="0"/>
                  </a:moveTo>
                  <a:lnTo>
                    <a:pt x="533594" y="0"/>
                  </a:lnTo>
                  <a:cubicBezTo>
                    <a:pt x="1336188" y="0"/>
                    <a:pt x="1986804" y="650616"/>
                    <a:pt x="1986804" y="1453211"/>
                  </a:cubicBezTo>
                  <a:lnTo>
                    <a:pt x="1986804" y="2902159"/>
                  </a:lnTo>
                  <a:lnTo>
                    <a:pt x="537856" y="2902159"/>
                  </a:lnTo>
                  <a:cubicBezTo>
                    <a:pt x="387370" y="2902159"/>
                    <a:pt x="242226" y="2879286"/>
                    <a:pt x="105713" y="2836826"/>
                  </a:cubicBezTo>
                  <a:lnTo>
                    <a:pt x="0" y="279813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EB3270C9-025A-41DD-997B-C8C6A6CBA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85047" y="4685933"/>
              <a:ext cx="2406953" cy="2172067"/>
            </a:xfrm>
            <a:custGeom>
              <a:avLst/>
              <a:gdLst>
                <a:gd name="connsiteX0" fmla="*/ 1229573 w 2406953"/>
                <a:gd name="connsiteY0" fmla="*/ 0 h 2172067"/>
                <a:gd name="connsiteX1" fmla="*/ 2406313 w 2406953"/>
                <a:gd name="connsiteY1" fmla="*/ 1496275 h 2172067"/>
                <a:gd name="connsiteX2" fmla="*/ 2406953 w 2406953"/>
                <a:gd name="connsiteY2" fmla="*/ 1499327 h 2172067"/>
                <a:gd name="connsiteX3" fmla="*/ 2406953 w 2406953"/>
                <a:gd name="connsiteY3" fmla="*/ 2172067 h 2172067"/>
                <a:gd name="connsiteX4" fmla="*/ 36154 w 2406953"/>
                <a:gd name="connsiteY4" fmla="*/ 2172067 h 2172067"/>
                <a:gd name="connsiteX5" fmla="*/ 13809 w 2406953"/>
                <a:gd name="connsiteY5" fmla="*/ 2065529 h 2172067"/>
                <a:gd name="connsiteX6" fmla="*/ 0 w 2406953"/>
                <a:gd name="connsiteY6" fmla="*/ 1873933 h 2172067"/>
                <a:gd name="connsiteX7" fmla="*/ 1229573 w 2406953"/>
                <a:gd name="connsiteY7" fmla="*/ 0 h 2172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953" h="2172067">
                  <a:moveTo>
                    <a:pt x="1229573" y="0"/>
                  </a:moveTo>
                  <a:cubicBezTo>
                    <a:pt x="1229573" y="0"/>
                    <a:pt x="2170965" y="642363"/>
                    <a:pt x="2406313" y="1496275"/>
                  </a:cubicBezTo>
                  <a:lnTo>
                    <a:pt x="2406953" y="1499327"/>
                  </a:lnTo>
                  <a:lnTo>
                    <a:pt x="2406953" y="2172067"/>
                  </a:lnTo>
                  <a:lnTo>
                    <a:pt x="36154" y="2172067"/>
                  </a:lnTo>
                  <a:lnTo>
                    <a:pt x="13809" y="2065529"/>
                  </a:lnTo>
                  <a:cubicBezTo>
                    <a:pt x="4803" y="2002533"/>
                    <a:pt x="0" y="1938616"/>
                    <a:pt x="0" y="1873933"/>
                  </a:cubicBezTo>
                  <a:cubicBezTo>
                    <a:pt x="0" y="839004"/>
                    <a:pt x="1229573" y="0"/>
                    <a:pt x="1229573" y="0"/>
                  </a:cubicBezTo>
                  <a:close/>
                </a:path>
              </a:pathLst>
            </a:custGeom>
            <a:solidFill>
              <a:schemeClr val="accent1">
                <a:lumMod val="75000"/>
                <a:alpha val="65000"/>
              </a:schemeClr>
            </a:solidFill>
            <a:ln w="9331" cap="flat">
              <a:noFill/>
              <a:prstDash val="solid"/>
              <a:miter/>
            </a:ln>
          </p:spPr>
          <p:txBody>
            <a:bodyPr rtlCol="0" anchor="ctr"/>
            <a:lstStyle/>
            <a:p>
              <a:endParaRPr lang="en-US" dirty="0"/>
            </a:p>
          </p:txBody>
        </p:sp>
      </p:grpSp>
      <p:sp>
        <p:nvSpPr>
          <p:cNvPr id="26" name="Texture">
            <a:extLst>
              <a:ext uri="{FF2B5EF4-FFF2-40B4-BE49-F238E27FC236}">
                <a16:creationId xmlns:a16="http://schemas.microsoft.com/office/drawing/2014/main" id="{8DB0478B-1B97-4BFD-90B4-35597D821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5" name="Title 4">
            <a:extLst>
              <a:ext uri="{FF2B5EF4-FFF2-40B4-BE49-F238E27FC236}">
                <a16:creationId xmlns:a16="http://schemas.microsoft.com/office/drawing/2014/main" id="{8DE97DDD-3669-5C09-2CAE-3F262C686E2E}"/>
              </a:ext>
            </a:extLst>
          </p:cNvPr>
          <p:cNvSpPr>
            <a:spLocks noGrp="1"/>
          </p:cNvSpPr>
          <p:nvPr>
            <p:ph type="title"/>
          </p:nvPr>
        </p:nvSpPr>
        <p:spPr>
          <a:xfrm>
            <a:off x="1885831" y="124187"/>
            <a:ext cx="7386526" cy="772562"/>
          </a:xfrm>
        </p:spPr>
        <p:txBody>
          <a:bodyPr>
            <a:normAutofit/>
          </a:bodyPr>
          <a:lstStyle/>
          <a:p>
            <a:pPr algn="ctr"/>
            <a:r>
              <a:rPr lang="en-US" dirty="0"/>
              <a:t>Career Skills</a:t>
            </a:r>
          </a:p>
        </p:txBody>
      </p:sp>
      <p:sp>
        <p:nvSpPr>
          <p:cNvPr id="6" name="Content Placeholder 5">
            <a:extLst>
              <a:ext uri="{FF2B5EF4-FFF2-40B4-BE49-F238E27FC236}">
                <a16:creationId xmlns:a16="http://schemas.microsoft.com/office/drawing/2014/main" id="{64357861-3A79-5033-F43C-AED44F0B4B8F}"/>
              </a:ext>
            </a:extLst>
          </p:cNvPr>
          <p:cNvSpPr>
            <a:spLocks noGrp="1"/>
          </p:cNvSpPr>
          <p:nvPr>
            <p:ph idx="1"/>
          </p:nvPr>
        </p:nvSpPr>
        <p:spPr>
          <a:xfrm>
            <a:off x="1885831" y="1024276"/>
            <a:ext cx="7517641" cy="5273007"/>
          </a:xfrm>
        </p:spPr>
        <p:txBody>
          <a:bodyPr>
            <a:normAutofit fontScale="92500" lnSpcReduction="20000"/>
          </a:bodyPr>
          <a:lstStyle/>
          <a:p>
            <a:pPr marL="0" indent="0">
              <a:buNone/>
            </a:pPr>
            <a:r>
              <a:rPr lang="en-US" b="1" dirty="0"/>
              <a:t>Key Skills Demonstrated</a:t>
            </a:r>
            <a:r>
              <a:rPr lang="en-US" dirty="0"/>
              <a:t>:</a:t>
            </a:r>
          </a:p>
          <a:p>
            <a:r>
              <a:rPr lang="en-US" dirty="0"/>
              <a:t>Problem-Solving: Defined the project scope, broke down the problem into smaller components, and designed a programmatic solution.</a:t>
            </a:r>
          </a:p>
          <a:p>
            <a:r>
              <a:rPr lang="en-US" dirty="0"/>
              <a:t>Logical Thinking &amp; Decision-Making: Implemented conditional logic and iteration (loops) to control program flow.</a:t>
            </a:r>
          </a:p>
          <a:p>
            <a:r>
              <a:rPr lang="en-US" dirty="0"/>
              <a:t>Modular Design: Created well-structured code using functions or modules for reusability and readability.</a:t>
            </a:r>
          </a:p>
          <a:p>
            <a:r>
              <a:rPr lang="en-US" dirty="0"/>
              <a:t>Debugging &amp; Validation: Utilized testing strategies, input validation, and code walkthroughs to ensure code accuracy.</a:t>
            </a:r>
          </a:p>
          <a:p>
            <a:r>
              <a:rPr lang="en-US" dirty="0"/>
              <a:t>Data Analysis and Interpretation: Analyzed gathered data to draw insights and support findings.</a:t>
            </a:r>
          </a:p>
          <a:p>
            <a:pPr marL="0" indent="0">
              <a:buNone/>
            </a:pPr>
            <a:r>
              <a:rPr lang="en-US" b="1" dirty="0"/>
              <a:t>Career Connections</a:t>
            </a:r>
            <a:r>
              <a:rPr lang="en-US" dirty="0"/>
              <a:t>:</a:t>
            </a:r>
          </a:p>
          <a:p>
            <a:r>
              <a:rPr lang="en-US" dirty="0"/>
              <a:t>Software Development: These skills translate to creating maintainable and efficient code in professional software projects.</a:t>
            </a:r>
          </a:p>
          <a:p>
            <a:r>
              <a:rPr lang="en-US" dirty="0"/>
              <a:t>Data Analytics: The project showcases the ability to collect, process, and extract valuable insights from data.</a:t>
            </a:r>
          </a:p>
          <a:p>
            <a:r>
              <a:rPr lang="en-US" dirty="0"/>
              <a:t>Problem-solving &amp; Adaptability: Demonstrated the capacity to tackle complex problems and quickly learn new technologies, which are essential in the evolving job market.</a:t>
            </a:r>
          </a:p>
        </p:txBody>
      </p:sp>
    </p:spTree>
    <p:extLst>
      <p:ext uri="{BB962C8B-B14F-4D97-AF65-F5344CB8AC3E}">
        <p14:creationId xmlns:p14="http://schemas.microsoft.com/office/powerpoint/2010/main" val="1470522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Background Fill">
            <a:extLst>
              <a:ext uri="{FF2B5EF4-FFF2-40B4-BE49-F238E27FC236}">
                <a16:creationId xmlns:a16="http://schemas.microsoft.com/office/drawing/2014/main" id="{63E5BFF9-8D75-4F8D-AA2E-E9AF4156B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5074A657-B6F7-47AE-B719-D3590207E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25" name="Group 24">
            <a:extLst>
              <a:ext uri="{FF2B5EF4-FFF2-40B4-BE49-F238E27FC236}">
                <a16:creationId xmlns:a16="http://schemas.microsoft.com/office/drawing/2014/main" id="{5F495AF5-CD36-4EE9-95DB-86D2A39310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27"/>
            <a:ext cx="12192000" cy="6861227"/>
            <a:chOff x="0" y="-3227"/>
            <a:chExt cx="12192000" cy="6861227"/>
          </a:xfrm>
        </p:grpSpPr>
        <p:sp>
          <p:nvSpPr>
            <p:cNvPr id="27" name="Oval 26">
              <a:extLst>
                <a:ext uri="{FF2B5EF4-FFF2-40B4-BE49-F238E27FC236}">
                  <a16:creationId xmlns:a16="http://schemas.microsoft.com/office/drawing/2014/main" id="{8EFB5B0C-DD84-4ACA-8A57-0DF5C9BAD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58790" y="124188"/>
              <a:ext cx="215755" cy="2157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8" name="Oval 27">
              <a:extLst>
                <a:ext uri="{FF2B5EF4-FFF2-40B4-BE49-F238E27FC236}">
                  <a16:creationId xmlns:a16="http://schemas.microsoft.com/office/drawing/2014/main" id="{537C3102-63A7-409A-A09D-56EBB4C81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9553" y="2866365"/>
              <a:ext cx="697984" cy="697984"/>
            </a:xfrm>
            <a:prstGeom prst="ellipse">
              <a:avLst/>
            </a:prstGeom>
            <a:solidFill>
              <a:schemeClr val="accent1">
                <a:alpha val="65000"/>
              </a:schemeClr>
            </a:solidFill>
            <a:ln w="9331" cap="flat">
              <a:noFill/>
              <a:prstDash val="solid"/>
              <a:miter/>
            </a:ln>
          </p:spPr>
          <p:txBody>
            <a:bodyPr rtlCol="0" anchor="ctr"/>
            <a:lstStyle/>
            <a:p>
              <a:endParaRPr lang="en-US" dirty="0"/>
            </a:p>
          </p:txBody>
        </p:sp>
        <p:sp>
          <p:nvSpPr>
            <p:cNvPr id="29" name="Oval 28">
              <a:extLst>
                <a:ext uri="{FF2B5EF4-FFF2-40B4-BE49-F238E27FC236}">
                  <a16:creationId xmlns:a16="http://schemas.microsoft.com/office/drawing/2014/main" id="{7A99EBC8-DA67-46D1-BE90-B240465A8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134" y="3762066"/>
              <a:ext cx="230192" cy="230191"/>
            </a:xfrm>
            <a:prstGeom prst="ellipse">
              <a:avLst/>
            </a:prstGeom>
            <a:solidFill>
              <a:schemeClr val="accent4">
                <a:lumMod val="20000"/>
                <a:lumOff val="80000"/>
                <a:alpha val="60000"/>
              </a:schemeClr>
            </a:solidFill>
            <a:ln w="9331" cap="flat">
              <a:noFill/>
              <a:prstDash val="solid"/>
              <a:miter/>
            </a:ln>
          </p:spPr>
          <p:txBody>
            <a:bodyPr rtlCol="0" anchor="ctr"/>
            <a:lstStyle/>
            <a:p>
              <a:endParaRPr lang="en-US" dirty="0">
                <a:solidFill>
                  <a:schemeClr val="tx1"/>
                </a:solidFill>
              </a:endParaRPr>
            </a:p>
          </p:txBody>
        </p:sp>
        <p:sp>
          <p:nvSpPr>
            <p:cNvPr id="30" name="Graphic 9">
              <a:extLst>
                <a:ext uri="{FF2B5EF4-FFF2-40B4-BE49-F238E27FC236}">
                  <a16:creationId xmlns:a16="http://schemas.microsoft.com/office/drawing/2014/main" id="{465540EA-046F-4AF0-8CEB-E2EFE6FD03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451544" y="-3227"/>
              <a:ext cx="2740456" cy="2740456"/>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dirty="0"/>
            </a:p>
          </p:txBody>
        </p:sp>
        <p:sp>
          <p:nvSpPr>
            <p:cNvPr id="31" name="Graphic 9">
              <a:extLst>
                <a:ext uri="{FF2B5EF4-FFF2-40B4-BE49-F238E27FC236}">
                  <a16:creationId xmlns:a16="http://schemas.microsoft.com/office/drawing/2014/main" id="{5FE32756-B183-449F-BD63-0CD97BABA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621871" y="163409"/>
              <a:ext cx="2387894" cy="2387894"/>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B81A06E5-D53E-4F08-917B-C03F56DFD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3060" y="599153"/>
              <a:ext cx="823413" cy="1000074"/>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C349B903-4F98-4946-9F6B-A42679E0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903403"/>
              <a:ext cx="1715504" cy="2954597"/>
            </a:xfrm>
            <a:custGeom>
              <a:avLst/>
              <a:gdLst>
                <a:gd name="connsiteX0" fmla="*/ 0 w 2429360"/>
                <a:gd name="connsiteY0" fmla="*/ 0 h 4184064"/>
                <a:gd name="connsiteX1" fmla="*/ 329124 w 2429360"/>
                <a:gd name="connsiteY1" fmla="*/ 0 h 4184064"/>
                <a:gd name="connsiteX2" fmla="*/ 2429360 w 2429360"/>
                <a:gd name="connsiteY2" fmla="*/ 2100236 h 4184064"/>
                <a:gd name="connsiteX3" fmla="*/ 2429360 w 2429360"/>
                <a:gd name="connsiteY3" fmla="*/ 4184064 h 4184064"/>
                <a:gd name="connsiteX4" fmla="*/ 132331 w 2429360"/>
                <a:gd name="connsiteY4" fmla="*/ 4184064 h 4184064"/>
                <a:gd name="connsiteX5" fmla="*/ 120545 w 2429360"/>
                <a:gd name="connsiteY5" fmla="*/ 4183469 h 4184064"/>
                <a:gd name="connsiteX6" fmla="*/ 0 w 2429360"/>
                <a:gd name="connsiteY6" fmla="*/ 4165072 h 418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9360" h="4184064">
                  <a:moveTo>
                    <a:pt x="0" y="0"/>
                  </a:moveTo>
                  <a:lnTo>
                    <a:pt x="329124" y="0"/>
                  </a:lnTo>
                  <a:cubicBezTo>
                    <a:pt x="1489065" y="0"/>
                    <a:pt x="2429360" y="940295"/>
                    <a:pt x="2429360" y="2100236"/>
                  </a:cubicBezTo>
                  <a:lnTo>
                    <a:pt x="2429360" y="4184064"/>
                  </a:lnTo>
                  <a:lnTo>
                    <a:pt x="132331" y="4184064"/>
                  </a:lnTo>
                  <a:lnTo>
                    <a:pt x="120545" y="4183469"/>
                  </a:lnTo>
                  <a:lnTo>
                    <a:pt x="0" y="4165072"/>
                  </a:lnTo>
                  <a:close/>
                </a:path>
              </a:pathLst>
            </a:custGeom>
            <a:solidFill>
              <a:schemeClr val="accent1">
                <a:alpha val="60000"/>
              </a:schemeClr>
            </a:solidFill>
            <a:ln w="9331"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553BC73C-A7AD-48F4-B586-4F781FCB9C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168300"/>
              <a:ext cx="1533337" cy="2555470"/>
            </a:xfrm>
            <a:custGeom>
              <a:avLst/>
              <a:gdLst>
                <a:gd name="connsiteX0" fmla="*/ 0 w 1986804"/>
                <a:gd name="connsiteY0" fmla="*/ 0 h 2902159"/>
                <a:gd name="connsiteX1" fmla="*/ 533594 w 1986804"/>
                <a:gd name="connsiteY1" fmla="*/ 0 h 2902159"/>
                <a:gd name="connsiteX2" fmla="*/ 1986804 w 1986804"/>
                <a:gd name="connsiteY2" fmla="*/ 1453211 h 2902159"/>
                <a:gd name="connsiteX3" fmla="*/ 1986804 w 1986804"/>
                <a:gd name="connsiteY3" fmla="*/ 2902159 h 2902159"/>
                <a:gd name="connsiteX4" fmla="*/ 537856 w 1986804"/>
                <a:gd name="connsiteY4" fmla="*/ 2902159 h 2902159"/>
                <a:gd name="connsiteX5" fmla="*/ 105713 w 1986804"/>
                <a:gd name="connsiteY5" fmla="*/ 2836826 h 2902159"/>
                <a:gd name="connsiteX6" fmla="*/ 0 w 1986804"/>
                <a:gd name="connsiteY6" fmla="*/ 2798136 h 290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6804" h="2902159">
                  <a:moveTo>
                    <a:pt x="0" y="0"/>
                  </a:moveTo>
                  <a:lnTo>
                    <a:pt x="533594" y="0"/>
                  </a:lnTo>
                  <a:cubicBezTo>
                    <a:pt x="1336188" y="0"/>
                    <a:pt x="1986804" y="650616"/>
                    <a:pt x="1986804" y="1453211"/>
                  </a:cubicBezTo>
                  <a:lnTo>
                    <a:pt x="1986804" y="2902159"/>
                  </a:lnTo>
                  <a:lnTo>
                    <a:pt x="537856" y="2902159"/>
                  </a:lnTo>
                  <a:cubicBezTo>
                    <a:pt x="387370" y="2902159"/>
                    <a:pt x="242226" y="2879286"/>
                    <a:pt x="105713" y="2836826"/>
                  </a:cubicBezTo>
                  <a:lnTo>
                    <a:pt x="0" y="279813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EB3270C9-025A-41DD-997B-C8C6A6CBA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85047" y="4685933"/>
              <a:ext cx="2406953" cy="2172067"/>
            </a:xfrm>
            <a:custGeom>
              <a:avLst/>
              <a:gdLst>
                <a:gd name="connsiteX0" fmla="*/ 1229573 w 2406953"/>
                <a:gd name="connsiteY0" fmla="*/ 0 h 2172067"/>
                <a:gd name="connsiteX1" fmla="*/ 2406313 w 2406953"/>
                <a:gd name="connsiteY1" fmla="*/ 1496275 h 2172067"/>
                <a:gd name="connsiteX2" fmla="*/ 2406953 w 2406953"/>
                <a:gd name="connsiteY2" fmla="*/ 1499327 h 2172067"/>
                <a:gd name="connsiteX3" fmla="*/ 2406953 w 2406953"/>
                <a:gd name="connsiteY3" fmla="*/ 2172067 h 2172067"/>
                <a:gd name="connsiteX4" fmla="*/ 36154 w 2406953"/>
                <a:gd name="connsiteY4" fmla="*/ 2172067 h 2172067"/>
                <a:gd name="connsiteX5" fmla="*/ 13809 w 2406953"/>
                <a:gd name="connsiteY5" fmla="*/ 2065529 h 2172067"/>
                <a:gd name="connsiteX6" fmla="*/ 0 w 2406953"/>
                <a:gd name="connsiteY6" fmla="*/ 1873933 h 2172067"/>
                <a:gd name="connsiteX7" fmla="*/ 1229573 w 2406953"/>
                <a:gd name="connsiteY7" fmla="*/ 0 h 2172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953" h="2172067">
                  <a:moveTo>
                    <a:pt x="1229573" y="0"/>
                  </a:moveTo>
                  <a:cubicBezTo>
                    <a:pt x="1229573" y="0"/>
                    <a:pt x="2170965" y="642363"/>
                    <a:pt x="2406313" y="1496275"/>
                  </a:cubicBezTo>
                  <a:lnTo>
                    <a:pt x="2406953" y="1499327"/>
                  </a:lnTo>
                  <a:lnTo>
                    <a:pt x="2406953" y="2172067"/>
                  </a:lnTo>
                  <a:lnTo>
                    <a:pt x="36154" y="2172067"/>
                  </a:lnTo>
                  <a:lnTo>
                    <a:pt x="13809" y="2065529"/>
                  </a:lnTo>
                  <a:cubicBezTo>
                    <a:pt x="4803" y="2002533"/>
                    <a:pt x="0" y="1938616"/>
                    <a:pt x="0" y="1873933"/>
                  </a:cubicBezTo>
                  <a:cubicBezTo>
                    <a:pt x="0" y="839004"/>
                    <a:pt x="1229573" y="0"/>
                    <a:pt x="1229573" y="0"/>
                  </a:cubicBezTo>
                  <a:close/>
                </a:path>
              </a:pathLst>
            </a:custGeom>
            <a:solidFill>
              <a:schemeClr val="accent1">
                <a:lumMod val="75000"/>
                <a:alpha val="65000"/>
              </a:schemeClr>
            </a:solidFill>
            <a:ln w="9331" cap="flat">
              <a:noFill/>
              <a:prstDash val="solid"/>
              <a:miter/>
            </a:ln>
          </p:spPr>
          <p:txBody>
            <a:bodyPr rtlCol="0" anchor="ctr"/>
            <a:lstStyle/>
            <a:p>
              <a:endParaRPr lang="en-US" dirty="0"/>
            </a:p>
          </p:txBody>
        </p:sp>
      </p:grpSp>
      <p:sp>
        <p:nvSpPr>
          <p:cNvPr id="26" name="Texture">
            <a:extLst>
              <a:ext uri="{FF2B5EF4-FFF2-40B4-BE49-F238E27FC236}">
                <a16:creationId xmlns:a16="http://schemas.microsoft.com/office/drawing/2014/main" id="{8DB0478B-1B97-4BFD-90B4-35597D821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5" name="Title 4">
            <a:extLst>
              <a:ext uri="{FF2B5EF4-FFF2-40B4-BE49-F238E27FC236}">
                <a16:creationId xmlns:a16="http://schemas.microsoft.com/office/drawing/2014/main" id="{8DE97DDD-3669-5C09-2CAE-3F262C686E2E}"/>
              </a:ext>
            </a:extLst>
          </p:cNvPr>
          <p:cNvSpPr>
            <a:spLocks noGrp="1"/>
          </p:cNvSpPr>
          <p:nvPr>
            <p:ph type="title"/>
          </p:nvPr>
        </p:nvSpPr>
        <p:spPr>
          <a:xfrm>
            <a:off x="1885831" y="2350948"/>
            <a:ext cx="7386526" cy="772562"/>
          </a:xfrm>
        </p:spPr>
        <p:txBody>
          <a:bodyPr>
            <a:normAutofit/>
          </a:bodyPr>
          <a:lstStyle/>
          <a:p>
            <a:pPr algn="ctr"/>
            <a:r>
              <a:rPr lang="en-US" dirty="0"/>
              <a:t>Conclusion</a:t>
            </a:r>
          </a:p>
        </p:txBody>
      </p:sp>
      <p:sp>
        <p:nvSpPr>
          <p:cNvPr id="6" name="Content Placeholder 5">
            <a:extLst>
              <a:ext uri="{FF2B5EF4-FFF2-40B4-BE49-F238E27FC236}">
                <a16:creationId xmlns:a16="http://schemas.microsoft.com/office/drawing/2014/main" id="{64357861-3A79-5033-F43C-AED44F0B4B8F}"/>
              </a:ext>
            </a:extLst>
          </p:cNvPr>
          <p:cNvSpPr>
            <a:spLocks noGrp="1"/>
          </p:cNvSpPr>
          <p:nvPr>
            <p:ph idx="1"/>
          </p:nvPr>
        </p:nvSpPr>
        <p:spPr>
          <a:xfrm>
            <a:off x="1820273" y="3308985"/>
            <a:ext cx="7517641" cy="1413093"/>
          </a:xfrm>
        </p:spPr>
        <p:txBody>
          <a:bodyPr>
            <a:normAutofit/>
          </a:bodyPr>
          <a:lstStyle/>
          <a:p>
            <a:pPr marL="0" indent="0">
              <a:buNone/>
            </a:pPr>
            <a:r>
              <a:rPr lang="en-US" dirty="0"/>
              <a:t>This project solidified my understanding of core programming concepts by applying them directly to real-world data.  Gathering data from a cloud service and performing analytics offered a hands-on learning experience that has significantly advanced my skillset.</a:t>
            </a:r>
          </a:p>
        </p:txBody>
      </p:sp>
    </p:spTree>
    <p:extLst>
      <p:ext uri="{BB962C8B-B14F-4D97-AF65-F5344CB8AC3E}">
        <p14:creationId xmlns:p14="http://schemas.microsoft.com/office/powerpoint/2010/main" val="57260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5A0D93FA-EF4F-4AEA-BA10-8F82B448B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39F40927-66F5-4495-B7A6-36F72B225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2" name="Group 11">
            <a:extLst>
              <a:ext uri="{FF2B5EF4-FFF2-40B4-BE49-F238E27FC236}">
                <a16:creationId xmlns:a16="http://schemas.microsoft.com/office/drawing/2014/main" id="{2143C123-182F-4635-BCE6-C8EE0F8973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0590" y="1"/>
            <a:ext cx="6388688" cy="6857999"/>
            <a:chOff x="5810590" y="1"/>
            <a:chExt cx="6388688" cy="6857999"/>
          </a:xfrm>
        </p:grpSpPr>
        <p:sp>
          <p:nvSpPr>
            <p:cNvPr id="13" name="Oval 12">
              <a:extLst>
                <a:ext uri="{FF2B5EF4-FFF2-40B4-BE49-F238E27FC236}">
                  <a16:creationId xmlns:a16="http://schemas.microsoft.com/office/drawing/2014/main" id="{BEFCE35B-895B-4177-8467-41AA96E73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30475" y="887895"/>
              <a:ext cx="851461" cy="851461"/>
            </a:xfrm>
            <a:prstGeom prst="ellipse">
              <a:avLst/>
            </a:prstGeom>
            <a:solidFill>
              <a:schemeClr val="accent4">
                <a:lumMod val="60000"/>
                <a:lumOff val="40000"/>
              </a:schemeClr>
            </a:solidFill>
            <a:ln w="9525" cap="flat">
              <a:noFill/>
              <a:prstDash val="solid"/>
              <a:miter/>
            </a:ln>
          </p:spPr>
          <p:txBody>
            <a:bodyPr rtlCol="0" anchor="ctr"/>
            <a:lstStyle/>
            <a:p>
              <a:endParaRPr lang="en-US">
                <a:solidFill>
                  <a:schemeClr val="tx1"/>
                </a:solidFill>
              </a:endParaRPr>
            </a:p>
          </p:txBody>
        </p:sp>
        <p:sp>
          <p:nvSpPr>
            <p:cNvPr id="14" name="Oval 13">
              <a:extLst>
                <a:ext uri="{FF2B5EF4-FFF2-40B4-BE49-F238E27FC236}">
                  <a16:creationId xmlns:a16="http://schemas.microsoft.com/office/drawing/2014/main" id="{9AAEEEC8-D682-4F35-B14A-D3423EFBD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54826" y="5620871"/>
              <a:ext cx="404183" cy="405897"/>
            </a:xfrm>
            <a:prstGeom prst="ellipse">
              <a:avLst/>
            </a:prstGeom>
            <a:solidFill>
              <a:schemeClr val="accent3">
                <a:lumMod val="60000"/>
                <a:lumOff val="40000"/>
              </a:schemeClr>
            </a:solidFill>
            <a:ln w="9525" cap="flat">
              <a:noFill/>
              <a:prstDash val="solid"/>
              <a:miter/>
            </a:ln>
          </p:spPr>
          <p:txBody>
            <a:bodyPr rtlCol="0" anchor="ctr"/>
            <a:lstStyle/>
            <a:p>
              <a:endParaRPr lang="en-US" dirty="0">
                <a:solidFill>
                  <a:schemeClr val="tx1"/>
                </a:solidFill>
              </a:endParaRPr>
            </a:p>
          </p:txBody>
        </p:sp>
        <p:sp>
          <p:nvSpPr>
            <p:cNvPr id="15" name="Graphic 9">
              <a:extLst>
                <a:ext uri="{FF2B5EF4-FFF2-40B4-BE49-F238E27FC236}">
                  <a16:creationId xmlns:a16="http://schemas.microsoft.com/office/drawing/2014/main" id="{1D35D2A2-62EC-49F3-95B7-990840E0AE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0590" y="1633158"/>
              <a:ext cx="3266318" cy="326631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6" name="Graphic 18">
              <a:extLst>
                <a:ext uri="{FF2B5EF4-FFF2-40B4-BE49-F238E27FC236}">
                  <a16:creationId xmlns:a16="http://schemas.microsoft.com/office/drawing/2014/main" id="{54040A45-7EF8-470F-9F29-0C4DB641AA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378758" y="2121877"/>
              <a:ext cx="2119655" cy="3230466"/>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pattFill prst="pct5">
              <a:fgClr>
                <a:schemeClr val="tx2">
                  <a:lumMod val="75000"/>
                  <a:lumOff val="25000"/>
                </a:schemeClr>
              </a:fgClr>
              <a:bgClr>
                <a:schemeClr val="accent1">
                  <a:lumMod val="60000"/>
                  <a:lumOff val="40000"/>
                </a:schemeClr>
              </a:bgClr>
            </a:pattFill>
            <a:ln w="9525" cap="flat">
              <a:noFill/>
              <a:prstDash val="solid"/>
              <a:miter/>
            </a:ln>
          </p:spPr>
          <p:txBody>
            <a:bodyPr wrap="square" rtlCol="0" anchor="ctr">
              <a:noAutofit/>
            </a:bodyPr>
            <a:lstStyle/>
            <a:p>
              <a:endParaRPr lang="en-US"/>
            </a:p>
          </p:txBody>
        </p:sp>
        <p:sp>
          <p:nvSpPr>
            <p:cNvPr id="17" name="Oval 16">
              <a:extLst>
                <a:ext uri="{FF2B5EF4-FFF2-40B4-BE49-F238E27FC236}">
                  <a16:creationId xmlns:a16="http://schemas.microsoft.com/office/drawing/2014/main" id="{1B2A967F-9A41-462D-8771-218421D1D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96650" y="4665423"/>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4E9C828A-EEA4-436E-815B-F551E74BC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6564" y="1"/>
              <a:ext cx="3244577" cy="1381209"/>
            </a:xfrm>
            <a:custGeom>
              <a:avLst/>
              <a:gdLst>
                <a:gd name="connsiteX0" fmla="*/ 0 w 3244577"/>
                <a:gd name="connsiteY0" fmla="*/ 0 h 1381209"/>
                <a:gd name="connsiteX1" fmla="*/ 3244577 w 3244577"/>
                <a:gd name="connsiteY1" fmla="*/ 0 h 1381209"/>
                <a:gd name="connsiteX2" fmla="*/ 3233089 w 3244577"/>
                <a:gd name="connsiteY2" fmla="*/ 75276 h 1381209"/>
                <a:gd name="connsiteX3" fmla="*/ 1630760 w 3244577"/>
                <a:gd name="connsiteY3" fmla="*/ 1381209 h 1381209"/>
                <a:gd name="connsiteX4" fmla="*/ 0 w 3244577"/>
                <a:gd name="connsiteY4" fmla="*/ 1381209 h 1381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4577" h="1381209">
                  <a:moveTo>
                    <a:pt x="0" y="0"/>
                  </a:moveTo>
                  <a:lnTo>
                    <a:pt x="3244577" y="0"/>
                  </a:lnTo>
                  <a:lnTo>
                    <a:pt x="3233089" y="75276"/>
                  </a:lnTo>
                  <a:cubicBezTo>
                    <a:pt x="3080581" y="820576"/>
                    <a:pt x="2421150" y="1381209"/>
                    <a:pt x="1630760" y="1381209"/>
                  </a:cubicBezTo>
                  <a:lnTo>
                    <a:pt x="0" y="1381209"/>
                  </a:lnTo>
                  <a:close/>
                </a:path>
              </a:pathLst>
            </a:custGeom>
            <a:solidFill>
              <a:schemeClr val="accent1">
                <a:lumMod val="60000"/>
                <a:lumOff val="40000"/>
                <a:alpha val="60000"/>
              </a:schemeClr>
            </a:solidFill>
            <a:ln w="9331"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415054E6-04C7-4FE9-9B87-82061ACBE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74867" y="4619186"/>
              <a:ext cx="524411" cy="1433600"/>
            </a:xfrm>
            <a:custGeom>
              <a:avLst/>
              <a:gdLst>
                <a:gd name="connsiteX0" fmla="*/ 470325 w 524411"/>
                <a:gd name="connsiteY0" fmla="*/ 0 h 1433600"/>
                <a:gd name="connsiteX1" fmla="*/ 490534 w 524411"/>
                <a:gd name="connsiteY1" fmla="*/ 14563 h 1433600"/>
                <a:gd name="connsiteX2" fmla="*/ 524411 w 524411"/>
                <a:gd name="connsiteY2" fmla="*/ 41121 h 1433600"/>
                <a:gd name="connsiteX3" fmla="*/ 524411 w 524411"/>
                <a:gd name="connsiteY3" fmla="*/ 1392480 h 1433600"/>
                <a:gd name="connsiteX4" fmla="*/ 490534 w 524411"/>
                <a:gd name="connsiteY4" fmla="*/ 1419037 h 1433600"/>
                <a:gd name="connsiteX5" fmla="*/ 470325 w 524411"/>
                <a:gd name="connsiteY5" fmla="*/ 1433600 h 1433600"/>
                <a:gd name="connsiteX6" fmla="*/ 0 w 524411"/>
                <a:gd name="connsiteY6" fmla="*/ 716800 h 1433600"/>
                <a:gd name="connsiteX7" fmla="*/ 470325 w 524411"/>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411" h="1433600">
                  <a:moveTo>
                    <a:pt x="470325" y="0"/>
                  </a:moveTo>
                  <a:cubicBezTo>
                    <a:pt x="470325" y="0"/>
                    <a:pt x="477674" y="5015"/>
                    <a:pt x="490534" y="14563"/>
                  </a:cubicBezTo>
                  <a:lnTo>
                    <a:pt x="524411" y="41121"/>
                  </a:lnTo>
                  <a:lnTo>
                    <a:pt x="524411" y="1392480"/>
                  </a:lnTo>
                  <a:lnTo>
                    <a:pt x="490534" y="1419037"/>
                  </a:lnTo>
                  <a:cubicBezTo>
                    <a:pt x="477674" y="1428586"/>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34BF5489-5E59-449F-9306-17D0E27A7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6564" y="5050056"/>
              <a:ext cx="3266317" cy="1807944"/>
            </a:xfrm>
            <a:custGeom>
              <a:avLst/>
              <a:gdLst>
                <a:gd name="connsiteX0" fmla="*/ 1635557 w 3266317"/>
                <a:gd name="connsiteY0" fmla="*/ 0 h 1807944"/>
                <a:gd name="connsiteX1" fmla="*/ 3266317 w 3266317"/>
                <a:gd name="connsiteY1" fmla="*/ 0 h 1807944"/>
                <a:gd name="connsiteX2" fmla="*/ 3266317 w 3266317"/>
                <a:gd name="connsiteY2" fmla="*/ 1630760 h 1807944"/>
                <a:gd name="connsiteX3" fmla="*/ 3257873 w 3266317"/>
                <a:gd name="connsiteY3" fmla="*/ 1797988 h 1807944"/>
                <a:gd name="connsiteX4" fmla="*/ 3256353 w 3266317"/>
                <a:gd name="connsiteY4" fmla="*/ 1807944 h 1807944"/>
                <a:gd name="connsiteX5" fmla="*/ 0 w 3266317"/>
                <a:gd name="connsiteY5" fmla="*/ 1807944 h 1807944"/>
                <a:gd name="connsiteX6" fmla="*/ 0 w 3266317"/>
                <a:gd name="connsiteY6" fmla="*/ 1635558 h 1807944"/>
                <a:gd name="connsiteX7" fmla="*/ 1635557 w 3266317"/>
                <a:gd name="connsiteY7" fmla="*/ 0 h 1807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1807944">
                  <a:moveTo>
                    <a:pt x="1635557" y="0"/>
                  </a:moveTo>
                  <a:lnTo>
                    <a:pt x="3266317" y="0"/>
                  </a:lnTo>
                  <a:lnTo>
                    <a:pt x="3266317" y="1630760"/>
                  </a:lnTo>
                  <a:cubicBezTo>
                    <a:pt x="3266317" y="1687217"/>
                    <a:pt x="3263457" y="1743005"/>
                    <a:pt x="3257873" y="1797988"/>
                  </a:cubicBezTo>
                  <a:lnTo>
                    <a:pt x="3256353" y="1807944"/>
                  </a:lnTo>
                  <a:lnTo>
                    <a:pt x="0" y="1807944"/>
                  </a:lnTo>
                  <a:lnTo>
                    <a:pt x="0" y="1635558"/>
                  </a:lnTo>
                  <a:cubicBezTo>
                    <a:pt x="0" y="732255"/>
                    <a:pt x="732254" y="0"/>
                    <a:pt x="1635557" y="0"/>
                  </a:cubicBezTo>
                  <a:close/>
                </a:path>
              </a:pathLst>
            </a:custGeom>
            <a:solidFill>
              <a:schemeClr val="accent1">
                <a:lumMod val="75000"/>
                <a:alpha val="65000"/>
              </a:schemeClr>
            </a:solidFill>
            <a:ln w="9331" cap="flat">
              <a:noFill/>
              <a:prstDash val="solid"/>
              <a:miter/>
            </a:ln>
          </p:spPr>
          <p:txBody>
            <a:bodyPr rtlCol="0" anchor="ctr"/>
            <a:lstStyle/>
            <a:p>
              <a:endParaRPr lang="en-US"/>
            </a:p>
          </p:txBody>
        </p:sp>
      </p:grpSp>
      <p:sp>
        <p:nvSpPr>
          <p:cNvPr id="22" name="Texture">
            <a:extLst>
              <a:ext uri="{FF2B5EF4-FFF2-40B4-BE49-F238E27FC236}">
                <a16:creationId xmlns:a16="http://schemas.microsoft.com/office/drawing/2014/main" id="{D9D5FBB6-AF1B-4CD3-9ADD-A0466C073E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35805C7D-044A-27A7-2EEF-3493A6C68344}"/>
              </a:ext>
            </a:extLst>
          </p:cNvPr>
          <p:cNvSpPr>
            <a:spLocks noGrp="1"/>
          </p:cNvSpPr>
          <p:nvPr>
            <p:ph type="title"/>
          </p:nvPr>
        </p:nvSpPr>
        <p:spPr>
          <a:xfrm>
            <a:off x="457200" y="668049"/>
            <a:ext cx="5053519" cy="1325563"/>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B0AFE15A-22AC-4E95-1F1A-AD549CC409AA}"/>
              </a:ext>
            </a:extLst>
          </p:cNvPr>
          <p:cNvSpPr>
            <a:spLocks noGrp="1"/>
          </p:cNvSpPr>
          <p:nvPr>
            <p:ph idx="1"/>
          </p:nvPr>
        </p:nvSpPr>
        <p:spPr>
          <a:xfrm>
            <a:off x="457200" y="2096713"/>
            <a:ext cx="5053519" cy="4080250"/>
          </a:xfrm>
        </p:spPr>
        <p:txBody>
          <a:bodyPr vert="horz" lIns="91440" tIns="45720" rIns="91440" bIns="45720" rtlCol="0">
            <a:normAutofit/>
          </a:bodyPr>
          <a:lstStyle/>
          <a:p>
            <a:pPr marL="0" indent="0">
              <a:buNone/>
            </a:pPr>
            <a:r>
              <a:rPr lang="en-US" dirty="0"/>
              <a:t>With data growing exponentially, this project leverages a cloud-based system to capture real-time temperature and humidity readings, then uses Python's data analytics capabilities to reveal hidden patterns.</a:t>
            </a:r>
          </a:p>
        </p:txBody>
      </p:sp>
    </p:spTree>
    <p:extLst>
      <p:ext uri="{BB962C8B-B14F-4D97-AF65-F5344CB8AC3E}">
        <p14:creationId xmlns:p14="http://schemas.microsoft.com/office/powerpoint/2010/main" val="408167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973CFC7D-374D-4D67-8994-8DA9D4E23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8F7FA731-5B6E-499C-926D-C2D2D4946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2" name="Group 11">
            <a:extLst>
              <a:ext uri="{FF2B5EF4-FFF2-40B4-BE49-F238E27FC236}">
                <a16:creationId xmlns:a16="http://schemas.microsoft.com/office/drawing/2014/main" id="{BC1936B1-93FE-4B01-946C-9EEA26C488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49180" y="-1190"/>
            <a:ext cx="4311514" cy="6859191"/>
            <a:chOff x="7649180" y="-1190"/>
            <a:chExt cx="4311514" cy="6859191"/>
          </a:xfrm>
        </p:grpSpPr>
        <p:sp>
          <p:nvSpPr>
            <p:cNvPr id="13" name="Oval 12">
              <a:extLst>
                <a:ext uri="{FF2B5EF4-FFF2-40B4-BE49-F238E27FC236}">
                  <a16:creationId xmlns:a16="http://schemas.microsoft.com/office/drawing/2014/main" id="{FEE786F3-477C-4C7F-982F-D5967A1C1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19019" y="796196"/>
              <a:ext cx="351326" cy="351326"/>
            </a:xfrm>
            <a:prstGeom prst="ellipse">
              <a:avLst/>
            </a:pr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endParaRPr lang="en-US" dirty="0">
                <a:solidFill>
                  <a:schemeClr val="tx1"/>
                </a:solidFill>
              </a:endParaRPr>
            </a:p>
          </p:txBody>
        </p:sp>
        <p:sp>
          <p:nvSpPr>
            <p:cNvPr id="14" name="Graphic 18">
              <a:extLst>
                <a:ext uri="{FF2B5EF4-FFF2-40B4-BE49-F238E27FC236}">
                  <a16:creationId xmlns:a16="http://schemas.microsoft.com/office/drawing/2014/main" id="{418CCDB2-4B34-48D4-9A2D-0D6079CF8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49180" y="4581409"/>
              <a:ext cx="856614" cy="1305524"/>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5" name="Graphic 9">
              <a:extLst>
                <a:ext uri="{FF2B5EF4-FFF2-40B4-BE49-F238E27FC236}">
                  <a16:creationId xmlns:a16="http://schemas.microsoft.com/office/drawing/2014/main" id="{72AA2865-B591-4E0F-8C6C-78BC7EB971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13703" y="1605901"/>
              <a:ext cx="3646991" cy="3646990"/>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6" name="Oval 15">
              <a:extLst>
                <a:ext uri="{FF2B5EF4-FFF2-40B4-BE49-F238E27FC236}">
                  <a16:creationId xmlns:a16="http://schemas.microsoft.com/office/drawing/2014/main" id="{A0E53B0F-B47E-4B4F-95BD-1ACA8307D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66922" y="5224794"/>
              <a:ext cx="439469" cy="43946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F2B6F8B-EA89-4031-A840-F55D3591B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14482" y="-1190"/>
              <a:ext cx="3597981" cy="1501977"/>
            </a:xfrm>
            <a:custGeom>
              <a:avLst/>
              <a:gdLst>
                <a:gd name="connsiteX0" fmla="*/ 0 w 3597981"/>
                <a:gd name="connsiteY0" fmla="*/ 0 h 1501977"/>
                <a:gd name="connsiteX1" fmla="*/ 3597981 w 3597981"/>
                <a:gd name="connsiteY1" fmla="*/ 0 h 1501977"/>
                <a:gd name="connsiteX2" fmla="*/ 3590068 w 3597981"/>
                <a:gd name="connsiteY2" fmla="*/ 51850 h 1501977"/>
                <a:gd name="connsiteX3" fmla="*/ 1810819 w 3597981"/>
                <a:gd name="connsiteY3" fmla="*/ 1501977 h 1501977"/>
                <a:gd name="connsiteX4" fmla="*/ 0 w 3597981"/>
                <a:gd name="connsiteY4" fmla="*/ 1501977 h 1501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7981" h="1501977">
                  <a:moveTo>
                    <a:pt x="0" y="0"/>
                  </a:moveTo>
                  <a:lnTo>
                    <a:pt x="3597981" y="0"/>
                  </a:lnTo>
                  <a:lnTo>
                    <a:pt x="3590068" y="51850"/>
                  </a:lnTo>
                  <a:cubicBezTo>
                    <a:pt x="3420721" y="879443"/>
                    <a:pt x="2688479" y="1501977"/>
                    <a:pt x="1810819" y="1501977"/>
                  </a:cubicBezTo>
                  <a:lnTo>
                    <a:pt x="0" y="1501977"/>
                  </a:lnTo>
                  <a:close/>
                </a:path>
              </a:pathLst>
            </a:custGeom>
            <a:solidFill>
              <a:schemeClr val="accent1">
                <a:lumMod val="75000"/>
                <a:alpha val="65000"/>
              </a:schemeClr>
            </a:solidFill>
            <a:ln w="9331"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ACA8F17D-1704-4F07-BF74-1791E01C2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42990" y="5358010"/>
              <a:ext cx="3597678" cy="1499991"/>
            </a:xfrm>
            <a:custGeom>
              <a:avLst/>
              <a:gdLst>
                <a:gd name="connsiteX0" fmla="*/ 1786859 w 3597678"/>
                <a:gd name="connsiteY0" fmla="*/ 0 h 1499991"/>
                <a:gd name="connsiteX1" fmla="*/ 3597678 w 3597678"/>
                <a:gd name="connsiteY1" fmla="*/ 0 h 1499991"/>
                <a:gd name="connsiteX2" fmla="*/ 3597678 w 3597678"/>
                <a:gd name="connsiteY2" fmla="*/ 1499991 h 1499991"/>
                <a:gd name="connsiteX3" fmla="*/ 0 w 3597678"/>
                <a:gd name="connsiteY3" fmla="*/ 1499991 h 1499991"/>
                <a:gd name="connsiteX4" fmla="*/ 7610 w 3597678"/>
                <a:gd name="connsiteY4" fmla="*/ 1450127 h 1499991"/>
                <a:gd name="connsiteX5" fmla="*/ 1786859 w 3597678"/>
                <a:gd name="connsiteY5" fmla="*/ 0 h 1499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7678" h="1499991">
                  <a:moveTo>
                    <a:pt x="1786859" y="0"/>
                  </a:moveTo>
                  <a:lnTo>
                    <a:pt x="3597678" y="0"/>
                  </a:lnTo>
                  <a:lnTo>
                    <a:pt x="3597678" y="1499991"/>
                  </a:lnTo>
                  <a:lnTo>
                    <a:pt x="0" y="1499991"/>
                  </a:lnTo>
                  <a:lnTo>
                    <a:pt x="7610" y="1450127"/>
                  </a:lnTo>
                  <a:cubicBezTo>
                    <a:pt x="176957" y="622534"/>
                    <a:pt x="909198" y="0"/>
                    <a:pt x="1786859" y="0"/>
                  </a:cubicBezTo>
                  <a:close/>
                </a:path>
              </a:pathLst>
            </a:custGeom>
            <a:solidFill>
              <a:schemeClr val="accent1">
                <a:lumMod val="60000"/>
                <a:lumOff val="40000"/>
                <a:alpha val="60000"/>
              </a:schemeClr>
            </a:solidFill>
            <a:ln w="9331" cap="flat">
              <a:noFill/>
              <a:prstDash val="solid"/>
              <a:miter/>
            </a:ln>
          </p:spPr>
          <p:txBody>
            <a:bodyPr rtlCol="0" anchor="ctr"/>
            <a:lstStyle/>
            <a:p>
              <a:endParaRPr lang="en-US" dirty="0"/>
            </a:p>
          </p:txBody>
        </p:sp>
      </p:grpSp>
      <p:sp>
        <p:nvSpPr>
          <p:cNvPr id="20" name="Texture">
            <a:extLst>
              <a:ext uri="{FF2B5EF4-FFF2-40B4-BE49-F238E27FC236}">
                <a16:creationId xmlns:a16="http://schemas.microsoft.com/office/drawing/2014/main" id="{8592B821-10D5-48C0-8022-A904844B7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009CBCE4-F9F9-AC72-93EB-98A955403483}"/>
              </a:ext>
            </a:extLst>
          </p:cNvPr>
          <p:cNvSpPr>
            <a:spLocks noGrp="1"/>
          </p:cNvSpPr>
          <p:nvPr>
            <p:ph type="title"/>
          </p:nvPr>
        </p:nvSpPr>
        <p:spPr>
          <a:xfrm>
            <a:off x="457200" y="668049"/>
            <a:ext cx="7685037" cy="1325563"/>
          </a:xfrm>
        </p:spPr>
        <p:txBody>
          <a:bodyPr>
            <a:normAutofit/>
          </a:bodyPr>
          <a:lstStyle/>
          <a:p>
            <a:r>
              <a:rPr lang="en-US" dirty="0"/>
              <a:t>Software Inventory</a:t>
            </a:r>
          </a:p>
        </p:txBody>
      </p:sp>
      <p:sp>
        <p:nvSpPr>
          <p:cNvPr id="3" name="Content Placeholder 2">
            <a:extLst>
              <a:ext uri="{FF2B5EF4-FFF2-40B4-BE49-F238E27FC236}">
                <a16:creationId xmlns:a16="http://schemas.microsoft.com/office/drawing/2014/main" id="{805EF141-18C8-B958-F417-4C8C0F8B04D1}"/>
              </a:ext>
            </a:extLst>
          </p:cNvPr>
          <p:cNvSpPr>
            <a:spLocks noGrp="1"/>
          </p:cNvSpPr>
          <p:nvPr>
            <p:ph idx="1"/>
          </p:nvPr>
        </p:nvSpPr>
        <p:spPr>
          <a:xfrm>
            <a:off x="457200" y="2096713"/>
            <a:ext cx="7685037" cy="4080250"/>
          </a:xfrm>
        </p:spPr>
        <p:txBody>
          <a:bodyPr vert="horz" lIns="91440" tIns="45720" rIns="91440" bIns="45720" rtlCol="0">
            <a:normAutofit/>
          </a:bodyPr>
          <a:lstStyle/>
          <a:p>
            <a:pPr marL="0" indent="0">
              <a:buNone/>
            </a:pPr>
            <a:r>
              <a:rPr lang="en-US" dirty="0"/>
              <a:t>To ensure a smooth development process, all necessary software, including Excel and Visual Studio Code, was installed and verified beforehand.</a:t>
            </a:r>
          </a:p>
        </p:txBody>
      </p:sp>
      <p:pic>
        <p:nvPicPr>
          <p:cNvPr id="4" name="Picture 3" descr="A screenshot of a computer&#10;&#10;Description automatically generated">
            <a:extLst>
              <a:ext uri="{FF2B5EF4-FFF2-40B4-BE49-F238E27FC236}">
                <a16:creationId xmlns:a16="http://schemas.microsoft.com/office/drawing/2014/main" id="{7A3D41B9-5921-96FB-BA52-944663E95C8A}"/>
              </a:ext>
            </a:extLst>
          </p:cNvPr>
          <p:cNvPicPr>
            <a:picLocks noChangeAspect="1"/>
          </p:cNvPicPr>
          <p:nvPr/>
        </p:nvPicPr>
        <p:blipFill>
          <a:blip r:embed="rId3"/>
          <a:stretch>
            <a:fillRect/>
          </a:stretch>
        </p:blipFill>
        <p:spPr>
          <a:xfrm>
            <a:off x="452745" y="3966241"/>
            <a:ext cx="6124575" cy="2219325"/>
          </a:xfrm>
          <a:prstGeom prst="rect">
            <a:avLst/>
          </a:prstGeom>
        </p:spPr>
      </p:pic>
      <p:pic>
        <p:nvPicPr>
          <p:cNvPr id="6" name="Picture 5" descr="A screenshot of a computer program&#10;&#10;Description automatically generated">
            <a:extLst>
              <a:ext uri="{FF2B5EF4-FFF2-40B4-BE49-F238E27FC236}">
                <a16:creationId xmlns:a16="http://schemas.microsoft.com/office/drawing/2014/main" id="{A77ED64B-D03A-6FEA-67DB-F334F4A69FCA}"/>
              </a:ext>
            </a:extLst>
          </p:cNvPr>
          <p:cNvPicPr>
            <a:picLocks noChangeAspect="1"/>
          </p:cNvPicPr>
          <p:nvPr/>
        </p:nvPicPr>
        <p:blipFill>
          <a:blip r:embed="rId4"/>
          <a:stretch>
            <a:fillRect/>
          </a:stretch>
        </p:blipFill>
        <p:spPr>
          <a:xfrm>
            <a:off x="7651033" y="1576388"/>
            <a:ext cx="2838450" cy="3705225"/>
          </a:xfrm>
          <a:prstGeom prst="rect">
            <a:avLst/>
          </a:prstGeom>
        </p:spPr>
      </p:pic>
    </p:spTree>
    <p:extLst>
      <p:ext uri="{BB962C8B-B14F-4D97-AF65-F5344CB8AC3E}">
        <p14:creationId xmlns:p14="http://schemas.microsoft.com/office/powerpoint/2010/main" val="3567543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079BD-86B4-5771-B819-58C7C29FAC56}"/>
              </a:ext>
            </a:extLst>
          </p:cNvPr>
          <p:cNvSpPr>
            <a:spLocks noGrp="1"/>
          </p:cNvSpPr>
          <p:nvPr>
            <p:ph type="title"/>
          </p:nvPr>
        </p:nvSpPr>
        <p:spPr/>
        <p:txBody>
          <a:bodyPr/>
          <a:lstStyle/>
          <a:p>
            <a:r>
              <a:rPr lang="en-US" dirty="0"/>
              <a:t>Agenda</a:t>
            </a:r>
          </a:p>
        </p:txBody>
      </p:sp>
      <p:pic>
        <p:nvPicPr>
          <p:cNvPr id="5" name="Content Placeholder 4" descr="A diagram of a diagram&#10;&#10;Description automatically generated">
            <a:extLst>
              <a:ext uri="{FF2B5EF4-FFF2-40B4-BE49-F238E27FC236}">
                <a16:creationId xmlns:a16="http://schemas.microsoft.com/office/drawing/2014/main" id="{9692D7EF-FFF9-606F-F41E-3F49D5B4897F}"/>
              </a:ext>
            </a:extLst>
          </p:cNvPr>
          <p:cNvPicPr>
            <a:picLocks noGrp="1" noChangeAspect="1"/>
          </p:cNvPicPr>
          <p:nvPr>
            <p:ph idx="1"/>
          </p:nvPr>
        </p:nvPicPr>
        <p:blipFill>
          <a:blip r:embed="rId2"/>
          <a:stretch>
            <a:fillRect/>
          </a:stretch>
        </p:blipFill>
        <p:spPr>
          <a:xfrm>
            <a:off x="5225256" y="1150075"/>
            <a:ext cx="4791075" cy="4267200"/>
          </a:xfrm>
          <a:prstGeom prst="rect">
            <a:avLst/>
          </a:prstGeom>
          <a:ln>
            <a:noFill/>
          </a:ln>
          <a:effectLst>
            <a:softEdge rad="112500"/>
          </a:effectLst>
        </p:spPr>
      </p:pic>
      <p:sp>
        <p:nvSpPr>
          <p:cNvPr id="4" name="Text Placeholder 3">
            <a:extLst>
              <a:ext uri="{FF2B5EF4-FFF2-40B4-BE49-F238E27FC236}">
                <a16:creationId xmlns:a16="http://schemas.microsoft.com/office/drawing/2014/main" id="{A709C042-4AE8-69A7-51C9-B9AF484C28D7}"/>
              </a:ext>
            </a:extLst>
          </p:cNvPr>
          <p:cNvSpPr>
            <a:spLocks noGrp="1"/>
          </p:cNvSpPr>
          <p:nvPr>
            <p:ph type="body" sz="half" idx="2"/>
          </p:nvPr>
        </p:nvSpPr>
        <p:spPr/>
        <p:txBody>
          <a:bodyPr vert="horz" lIns="91440" tIns="45720" rIns="91440" bIns="45720" rtlCol="0" anchor="t">
            <a:normAutofit/>
          </a:bodyPr>
          <a:lstStyle/>
          <a:p>
            <a:r>
              <a:rPr lang="en-US" dirty="0"/>
              <a:t>Discuss the various project activities throughout the course session. </a:t>
            </a:r>
          </a:p>
        </p:txBody>
      </p:sp>
    </p:spTree>
    <p:extLst>
      <p:ext uri="{BB962C8B-B14F-4D97-AF65-F5344CB8AC3E}">
        <p14:creationId xmlns:p14="http://schemas.microsoft.com/office/powerpoint/2010/main" val="4177146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Background Fill">
            <a:extLst>
              <a:ext uri="{FF2B5EF4-FFF2-40B4-BE49-F238E27FC236}">
                <a16:creationId xmlns:a16="http://schemas.microsoft.com/office/drawing/2014/main" id="{78327638-118C-4C92-8B25-88CB84275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32" name="Color Fill">
            <a:extLst>
              <a:ext uri="{FF2B5EF4-FFF2-40B4-BE49-F238E27FC236}">
                <a16:creationId xmlns:a16="http://schemas.microsoft.com/office/drawing/2014/main" id="{A3FCA26A-9445-43DB-AABA-B26369E9F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33" name="Group 32">
            <a:extLst>
              <a:ext uri="{FF2B5EF4-FFF2-40B4-BE49-F238E27FC236}">
                <a16:creationId xmlns:a16="http://schemas.microsoft.com/office/drawing/2014/main" id="{559D14EE-54C0-4BBE-AFBC-2B9E687457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39089" y="-3532"/>
            <a:ext cx="4461815" cy="6861532"/>
            <a:chOff x="7739089" y="-3532"/>
            <a:chExt cx="4461815" cy="6861532"/>
          </a:xfrm>
        </p:grpSpPr>
        <p:sp>
          <p:nvSpPr>
            <p:cNvPr id="13" name="Oval 12">
              <a:extLst>
                <a:ext uri="{FF2B5EF4-FFF2-40B4-BE49-F238E27FC236}">
                  <a16:creationId xmlns:a16="http://schemas.microsoft.com/office/drawing/2014/main" id="{CC77C25A-1392-4083-AA98-942C206D1E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07984" y="4121414"/>
              <a:ext cx="514757" cy="51694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4" name="Freeform: Shape 13">
              <a:extLst>
                <a:ext uri="{FF2B5EF4-FFF2-40B4-BE49-F238E27FC236}">
                  <a16:creationId xmlns:a16="http://schemas.microsoft.com/office/drawing/2014/main" id="{1D2D3FA5-5C78-4B45-BBD4-D2705781FD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4837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5" name="Freeform: Shape 14">
              <a:extLst>
                <a:ext uri="{FF2B5EF4-FFF2-40B4-BE49-F238E27FC236}">
                  <a16:creationId xmlns:a16="http://schemas.microsoft.com/office/drawing/2014/main" id="{44F1BAB4-EE43-4788-BACC-13BC3C870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64579" y="340461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tx2">
                  <a:lumMod val="75000"/>
                  <a:lumOff val="25000"/>
                </a:schemeClr>
              </a:fgClr>
              <a:bgClr>
                <a:schemeClr val="accent1">
                  <a:lumMod val="60000"/>
                  <a:lumOff val="40000"/>
                </a:schemeClr>
              </a:bgClr>
            </a:pattFill>
            <a:ln w="9525" cap="flat">
              <a:noFill/>
              <a:prstDash val="solid"/>
              <a:miter/>
            </a:ln>
          </p:spPr>
          <p:txBody>
            <a:bodyPr wrap="square" rtlCol="0" anchor="ctr">
              <a:noAutofit/>
            </a:bodyPr>
            <a:lstStyle/>
            <a:p>
              <a:pPr lvl="0"/>
              <a:endParaRPr lang="en-US" dirty="0"/>
            </a:p>
          </p:txBody>
        </p:sp>
        <p:sp>
          <p:nvSpPr>
            <p:cNvPr id="16" name="Graphic 9">
              <a:extLst>
                <a:ext uri="{FF2B5EF4-FFF2-40B4-BE49-F238E27FC236}">
                  <a16:creationId xmlns:a16="http://schemas.microsoft.com/office/drawing/2014/main" id="{62B92385-4032-4E1F-B26D-A859A4609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39089" y="-3532"/>
              <a:ext cx="3875603" cy="387560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a:p>
          </p:txBody>
        </p:sp>
        <p:sp>
          <p:nvSpPr>
            <p:cNvPr id="17" name="Graphic 9">
              <a:extLst>
                <a:ext uri="{FF2B5EF4-FFF2-40B4-BE49-F238E27FC236}">
                  <a16:creationId xmlns:a16="http://schemas.microsoft.com/office/drawing/2014/main" id="{83CA1DB7-E85D-43DE-B0BD-6E852F6E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31792" y="168275"/>
              <a:ext cx="3499104" cy="3499104"/>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grpSp>
      <p:sp>
        <p:nvSpPr>
          <p:cNvPr id="19" name="Texture">
            <a:extLst>
              <a:ext uri="{FF2B5EF4-FFF2-40B4-BE49-F238E27FC236}">
                <a16:creationId xmlns:a16="http://schemas.microsoft.com/office/drawing/2014/main" id="{D3EED676-C4D4-4702-A010-982A4AC61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04A266D0-062A-152E-EB21-C39E750207C9}"/>
              </a:ext>
            </a:extLst>
          </p:cNvPr>
          <p:cNvSpPr>
            <a:spLocks noGrp="1"/>
          </p:cNvSpPr>
          <p:nvPr>
            <p:ph type="title"/>
          </p:nvPr>
        </p:nvSpPr>
        <p:spPr>
          <a:xfrm>
            <a:off x="457201" y="668049"/>
            <a:ext cx="6984460" cy="1325563"/>
          </a:xfrm>
        </p:spPr>
        <p:txBody>
          <a:bodyPr>
            <a:normAutofit/>
          </a:bodyPr>
          <a:lstStyle/>
          <a:p>
            <a:r>
              <a:rPr lang="en-US" dirty="0"/>
              <a:t>What are Flowcharts? </a:t>
            </a:r>
          </a:p>
        </p:txBody>
      </p:sp>
      <p:sp>
        <p:nvSpPr>
          <p:cNvPr id="3" name="Content Placeholder 2">
            <a:extLst>
              <a:ext uri="{FF2B5EF4-FFF2-40B4-BE49-F238E27FC236}">
                <a16:creationId xmlns:a16="http://schemas.microsoft.com/office/drawing/2014/main" id="{9CD24F5D-9A75-F513-B58B-2CE9AABDC738}"/>
              </a:ext>
            </a:extLst>
          </p:cNvPr>
          <p:cNvSpPr>
            <a:spLocks noGrp="1"/>
          </p:cNvSpPr>
          <p:nvPr>
            <p:ph idx="1"/>
          </p:nvPr>
        </p:nvSpPr>
        <p:spPr>
          <a:xfrm>
            <a:off x="457201" y="2096713"/>
            <a:ext cx="6984460" cy="4080250"/>
          </a:xfrm>
        </p:spPr>
        <p:txBody>
          <a:bodyPr vert="horz" lIns="91440" tIns="45720" rIns="91440" bIns="45720" rtlCol="0">
            <a:normAutofit/>
          </a:bodyPr>
          <a:lstStyle/>
          <a:p>
            <a:pPr marL="0" indent="0">
              <a:buNone/>
            </a:pPr>
            <a:r>
              <a:rPr lang="en-US" dirty="0"/>
              <a:t>A flowchart is a visual diagram that shows the steps and decisions involved in a process. It uses simple shapes like boxes, diamonds, and arrows to represent actions, choices, and the flow of the process.</a:t>
            </a:r>
          </a:p>
        </p:txBody>
      </p:sp>
    </p:spTree>
    <p:extLst>
      <p:ext uri="{BB962C8B-B14F-4D97-AF65-F5344CB8AC3E}">
        <p14:creationId xmlns:p14="http://schemas.microsoft.com/office/powerpoint/2010/main" val="666926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90FE0-B173-C46A-2D03-41BCB0304DB8}"/>
              </a:ext>
            </a:extLst>
          </p:cNvPr>
          <p:cNvSpPr>
            <a:spLocks noGrp="1"/>
          </p:cNvSpPr>
          <p:nvPr>
            <p:ph type="title"/>
          </p:nvPr>
        </p:nvSpPr>
        <p:spPr/>
        <p:txBody>
          <a:bodyPr/>
          <a:lstStyle/>
          <a:p>
            <a:r>
              <a:rPr lang="en-US" dirty="0"/>
              <a:t>Project Flow </a:t>
            </a:r>
          </a:p>
        </p:txBody>
      </p:sp>
      <p:pic>
        <p:nvPicPr>
          <p:cNvPr id="5" name="Content Placeholder 4" descr="A diagram of a weather data processing process&#10;&#10;Description automatically generated">
            <a:extLst>
              <a:ext uri="{FF2B5EF4-FFF2-40B4-BE49-F238E27FC236}">
                <a16:creationId xmlns:a16="http://schemas.microsoft.com/office/drawing/2014/main" id="{14BE5A28-B5BA-BE0B-3056-BB52CF816E86}"/>
              </a:ext>
            </a:extLst>
          </p:cNvPr>
          <p:cNvPicPr>
            <a:picLocks noGrp="1" noChangeAspect="1"/>
          </p:cNvPicPr>
          <p:nvPr>
            <p:ph idx="1"/>
          </p:nvPr>
        </p:nvPicPr>
        <p:blipFill>
          <a:blip r:embed="rId2"/>
          <a:stretch>
            <a:fillRect/>
          </a:stretch>
        </p:blipFill>
        <p:spPr>
          <a:xfrm>
            <a:off x="4770193" y="330592"/>
            <a:ext cx="2043602" cy="5525167"/>
          </a:xfrm>
          <a:prstGeom prst="rect">
            <a:avLst/>
          </a:prstGeom>
          <a:ln>
            <a:noFill/>
          </a:ln>
          <a:effectLst>
            <a:softEdge rad="112500"/>
          </a:effectLst>
        </p:spPr>
      </p:pic>
      <p:sp>
        <p:nvSpPr>
          <p:cNvPr id="4" name="Text Placeholder 3">
            <a:extLst>
              <a:ext uri="{FF2B5EF4-FFF2-40B4-BE49-F238E27FC236}">
                <a16:creationId xmlns:a16="http://schemas.microsoft.com/office/drawing/2014/main" id="{C6DF766F-6B9C-FD17-7E77-A3C602227B15}"/>
              </a:ext>
            </a:extLst>
          </p:cNvPr>
          <p:cNvSpPr>
            <a:spLocks noGrp="1"/>
          </p:cNvSpPr>
          <p:nvPr>
            <p:ph type="body" sz="half" idx="2"/>
          </p:nvPr>
        </p:nvSpPr>
        <p:spPr/>
        <p:txBody>
          <a:bodyPr vert="horz" lIns="91440" tIns="45720" rIns="91440" bIns="45720" rtlCol="0" anchor="t">
            <a:normAutofit/>
          </a:bodyPr>
          <a:lstStyle/>
          <a:p>
            <a:r>
              <a:rPr lang="en-US" dirty="0"/>
              <a:t>Week 2: Preparation</a:t>
            </a:r>
          </a:p>
          <a:p>
            <a:endParaRPr lang="en-US" dirty="0"/>
          </a:p>
          <a:p>
            <a:r>
              <a:rPr lang="en-US" dirty="0"/>
              <a:t>This week was dedicated to planning. I created a detailed flowchart to ensure I stay focused on task.</a:t>
            </a:r>
          </a:p>
          <a:p>
            <a:endParaRPr lang="en-US" dirty="0"/>
          </a:p>
          <a:p>
            <a:endParaRPr lang="en-US" dirty="0"/>
          </a:p>
        </p:txBody>
      </p:sp>
      <p:pic>
        <p:nvPicPr>
          <p:cNvPr id="6" name="Picture 5" descr="A screenshot of a computer&#10;&#10;Description automatically generated">
            <a:extLst>
              <a:ext uri="{FF2B5EF4-FFF2-40B4-BE49-F238E27FC236}">
                <a16:creationId xmlns:a16="http://schemas.microsoft.com/office/drawing/2014/main" id="{C22FEE26-6CC6-6457-146F-1F6EB63A1F5B}"/>
              </a:ext>
            </a:extLst>
          </p:cNvPr>
          <p:cNvPicPr>
            <a:picLocks noChangeAspect="1"/>
          </p:cNvPicPr>
          <p:nvPr/>
        </p:nvPicPr>
        <p:blipFill>
          <a:blip r:embed="rId3"/>
          <a:stretch>
            <a:fillRect/>
          </a:stretch>
        </p:blipFill>
        <p:spPr>
          <a:xfrm>
            <a:off x="6816498" y="2289402"/>
            <a:ext cx="4894490" cy="2268311"/>
          </a:xfrm>
          <a:prstGeom prst="rect">
            <a:avLst/>
          </a:prstGeom>
          <a:ln>
            <a:noFill/>
          </a:ln>
          <a:effectLst>
            <a:softEdge rad="112500"/>
          </a:effectLst>
        </p:spPr>
      </p:pic>
    </p:spTree>
    <p:extLst>
      <p:ext uri="{BB962C8B-B14F-4D97-AF65-F5344CB8AC3E}">
        <p14:creationId xmlns:p14="http://schemas.microsoft.com/office/powerpoint/2010/main" val="1422995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Background Fill">
            <a:extLst>
              <a:ext uri="{FF2B5EF4-FFF2-40B4-BE49-F238E27FC236}">
                <a16:creationId xmlns:a16="http://schemas.microsoft.com/office/drawing/2014/main" id="{78327638-118C-4C92-8B25-88CB84275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5" name="Color Fill">
            <a:extLst>
              <a:ext uri="{FF2B5EF4-FFF2-40B4-BE49-F238E27FC236}">
                <a16:creationId xmlns:a16="http://schemas.microsoft.com/office/drawing/2014/main" id="{A3FCA26A-9445-43DB-AABA-B26369E9F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27" name="Group 26">
            <a:extLst>
              <a:ext uri="{FF2B5EF4-FFF2-40B4-BE49-F238E27FC236}">
                <a16:creationId xmlns:a16="http://schemas.microsoft.com/office/drawing/2014/main" id="{559D14EE-54C0-4BBE-AFBC-2B9E687457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39089" y="-3532"/>
            <a:ext cx="4461815" cy="6861532"/>
            <a:chOff x="7739089" y="-3532"/>
            <a:chExt cx="4461815" cy="6861532"/>
          </a:xfrm>
        </p:grpSpPr>
        <p:sp>
          <p:nvSpPr>
            <p:cNvPr id="28" name="Oval 27">
              <a:extLst>
                <a:ext uri="{FF2B5EF4-FFF2-40B4-BE49-F238E27FC236}">
                  <a16:creationId xmlns:a16="http://schemas.microsoft.com/office/drawing/2014/main" id="{CC77C25A-1392-4083-AA98-942C206D1E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07984" y="4121414"/>
              <a:ext cx="514757" cy="51694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9" name="Freeform: Shape 28">
              <a:extLst>
                <a:ext uri="{FF2B5EF4-FFF2-40B4-BE49-F238E27FC236}">
                  <a16:creationId xmlns:a16="http://schemas.microsoft.com/office/drawing/2014/main" id="{1D2D3FA5-5C78-4B45-BBD4-D2705781FD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4837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30" name="Freeform: Shape 29">
              <a:extLst>
                <a:ext uri="{FF2B5EF4-FFF2-40B4-BE49-F238E27FC236}">
                  <a16:creationId xmlns:a16="http://schemas.microsoft.com/office/drawing/2014/main" id="{44F1BAB4-EE43-4788-BACC-13BC3C870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64579" y="340461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tx2">
                  <a:lumMod val="75000"/>
                  <a:lumOff val="25000"/>
                </a:schemeClr>
              </a:fgClr>
              <a:bgClr>
                <a:schemeClr val="accent1">
                  <a:lumMod val="60000"/>
                  <a:lumOff val="40000"/>
                </a:schemeClr>
              </a:bgClr>
            </a:pattFill>
            <a:ln w="9525" cap="flat">
              <a:noFill/>
              <a:prstDash val="solid"/>
              <a:miter/>
            </a:ln>
          </p:spPr>
          <p:txBody>
            <a:bodyPr wrap="square" rtlCol="0" anchor="ctr">
              <a:noAutofit/>
            </a:bodyPr>
            <a:lstStyle/>
            <a:p>
              <a:pPr lvl="0"/>
              <a:endParaRPr lang="en-US" dirty="0"/>
            </a:p>
          </p:txBody>
        </p:sp>
        <p:sp>
          <p:nvSpPr>
            <p:cNvPr id="31" name="Graphic 9">
              <a:extLst>
                <a:ext uri="{FF2B5EF4-FFF2-40B4-BE49-F238E27FC236}">
                  <a16:creationId xmlns:a16="http://schemas.microsoft.com/office/drawing/2014/main" id="{62B92385-4032-4E1F-B26D-A859A4609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39089" y="-3532"/>
              <a:ext cx="3875603" cy="387560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a:p>
          </p:txBody>
        </p:sp>
        <p:sp>
          <p:nvSpPr>
            <p:cNvPr id="32" name="Graphic 9">
              <a:extLst>
                <a:ext uri="{FF2B5EF4-FFF2-40B4-BE49-F238E27FC236}">
                  <a16:creationId xmlns:a16="http://schemas.microsoft.com/office/drawing/2014/main" id="{83CA1DB7-E85D-43DE-B0BD-6E852F6E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31792" y="168275"/>
              <a:ext cx="3499104" cy="3499104"/>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grpSp>
      <p:sp>
        <p:nvSpPr>
          <p:cNvPr id="34" name="Texture">
            <a:extLst>
              <a:ext uri="{FF2B5EF4-FFF2-40B4-BE49-F238E27FC236}">
                <a16:creationId xmlns:a16="http://schemas.microsoft.com/office/drawing/2014/main" id="{D3EED676-C4D4-4702-A010-982A4AC61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0BF456A4-63FB-3686-DD3C-CD88A26C73C1}"/>
              </a:ext>
            </a:extLst>
          </p:cNvPr>
          <p:cNvSpPr>
            <a:spLocks noGrp="1"/>
          </p:cNvSpPr>
          <p:nvPr>
            <p:ph type="title"/>
          </p:nvPr>
        </p:nvSpPr>
        <p:spPr>
          <a:xfrm>
            <a:off x="457201" y="668049"/>
            <a:ext cx="6984460" cy="1325563"/>
          </a:xfrm>
        </p:spPr>
        <p:txBody>
          <a:bodyPr>
            <a:normAutofit/>
          </a:bodyPr>
          <a:lstStyle/>
          <a:p>
            <a:r>
              <a:rPr lang="en-US" dirty="0"/>
              <a:t>Introduction to Python Programming</a:t>
            </a:r>
          </a:p>
        </p:txBody>
      </p:sp>
      <p:sp>
        <p:nvSpPr>
          <p:cNvPr id="3" name="Content Placeholder 2">
            <a:extLst>
              <a:ext uri="{FF2B5EF4-FFF2-40B4-BE49-F238E27FC236}">
                <a16:creationId xmlns:a16="http://schemas.microsoft.com/office/drawing/2014/main" id="{608114BB-622F-8109-6D6C-080FB1590088}"/>
              </a:ext>
            </a:extLst>
          </p:cNvPr>
          <p:cNvSpPr>
            <a:spLocks noGrp="1"/>
          </p:cNvSpPr>
          <p:nvPr>
            <p:ph idx="1"/>
          </p:nvPr>
        </p:nvSpPr>
        <p:spPr>
          <a:xfrm>
            <a:off x="457201" y="2096713"/>
            <a:ext cx="6984460" cy="4080250"/>
          </a:xfrm>
        </p:spPr>
        <p:txBody>
          <a:bodyPr vert="horz" lIns="91440" tIns="45720" rIns="91440" bIns="45720" rtlCol="0">
            <a:normAutofit/>
          </a:bodyPr>
          <a:lstStyle/>
          <a:p>
            <a:pPr marL="0" indent="0">
              <a:buNone/>
            </a:pPr>
            <a:r>
              <a:rPr lang="en-US" dirty="0">
                <a:ea typeface="+mn-lt"/>
                <a:cs typeface="+mn-lt"/>
              </a:rPr>
              <a:t>Python 3 is a popular programming language known for its beginner-friendly syntax and versatility. </a:t>
            </a:r>
          </a:p>
          <a:p>
            <a:pPr marL="0" indent="0">
              <a:buNone/>
            </a:pPr>
            <a:r>
              <a:rPr lang="en-US" dirty="0">
                <a:ea typeface="+mn-lt"/>
                <a:cs typeface="+mn-lt"/>
              </a:rPr>
              <a:t>It can be used for various projects like web development, data analysis, and automation tasks. </a:t>
            </a:r>
          </a:p>
          <a:p>
            <a:pPr marL="0" indent="0">
              <a:buNone/>
            </a:pPr>
            <a:r>
              <a:rPr lang="en-US" dirty="0">
                <a:ea typeface="+mn-lt"/>
                <a:cs typeface="+mn-lt"/>
              </a:rPr>
              <a:t>Python's clear readability, extensive libraries, and the fact that it's an interpreted language contribute to its popularity and make it an excellent choice for those starting to learn programming as well as experienced developers.</a:t>
            </a:r>
            <a:endParaRPr lang="en-US"/>
          </a:p>
        </p:txBody>
      </p:sp>
    </p:spTree>
    <p:extLst>
      <p:ext uri="{BB962C8B-B14F-4D97-AF65-F5344CB8AC3E}">
        <p14:creationId xmlns:p14="http://schemas.microsoft.com/office/powerpoint/2010/main" val="2689617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63"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65" name="Group 64">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66" name="Oval 65">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7" name="Freeform: Shape 66">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68" name="Freeform: Shape 67">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69" name="Freeform: Shape 68">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70"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7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74"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76" name="Color Fill">
            <a:extLst>
              <a:ext uri="{FF2B5EF4-FFF2-40B4-BE49-F238E27FC236}">
                <a16:creationId xmlns:a16="http://schemas.microsoft.com/office/drawing/2014/main" id="{BA44E6CA-03F3-47EA-A9F3-5C0674E28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78" name="Group 77">
            <a:extLst>
              <a:ext uri="{FF2B5EF4-FFF2-40B4-BE49-F238E27FC236}">
                <a16:creationId xmlns:a16="http://schemas.microsoft.com/office/drawing/2014/main" id="{7EE36A67-006F-476F-9635-DC6B386EE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744625" y="685620"/>
            <a:ext cx="5444327" cy="6049020"/>
            <a:chOff x="6744625" y="685620"/>
            <a:chExt cx="5444327" cy="6049020"/>
          </a:xfrm>
        </p:grpSpPr>
        <p:sp>
          <p:nvSpPr>
            <p:cNvPr id="79" name="Oval 78">
              <a:extLst>
                <a:ext uri="{FF2B5EF4-FFF2-40B4-BE49-F238E27FC236}">
                  <a16:creationId xmlns:a16="http://schemas.microsoft.com/office/drawing/2014/main" id="{D09EE09B-0433-4F4A-B864-D895D8BAE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7132" y="6155147"/>
              <a:ext cx="227139" cy="22713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Graphic 9">
              <a:extLst>
                <a:ext uri="{FF2B5EF4-FFF2-40B4-BE49-F238E27FC236}">
                  <a16:creationId xmlns:a16="http://schemas.microsoft.com/office/drawing/2014/main" id="{50531F8D-2903-44C8-A854-DDCFFC34F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44625" y="967196"/>
              <a:ext cx="2116766" cy="211676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81" name="Graphic 18">
              <a:extLst>
                <a:ext uri="{FF2B5EF4-FFF2-40B4-BE49-F238E27FC236}">
                  <a16:creationId xmlns:a16="http://schemas.microsoft.com/office/drawing/2014/main" id="{95661429-E56F-4057-B25B-914DB7F87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9618226" y="3599573"/>
              <a:ext cx="2057060" cy="3135067"/>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chemeClr val="accent1">
                <a:lumMod val="75000"/>
                <a:alpha val="65000"/>
              </a:schemeClr>
            </a:solidFill>
            <a:ln w="9331" cap="flat">
              <a:noFill/>
              <a:prstDash val="solid"/>
              <a:miter/>
            </a:ln>
          </p:spPr>
          <p:txBody>
            <a:bodyPr rtlCol="0" anchor="ctr"/>
            <a:lstStyle/>
            <a:p>
              <a:endParaRPr lang="en-US"/>
            </a:p>
          </p:txBody>
        </p:sp>
        <p:sp>
          <p:nvSpPr>
            <p:cNvPr id="82" name="Oval 81">
              <a:extLst>
                <a:ext uri="{FF2B5EF4-FFF2-40B4-BE49-F238E27FC236}">
                  <a16:creationId xmlns:a16="http://schemas.microsoft.com/office/drawing/2014/main" id="{07D6490B-F4AE-4A13-BB54-35274AB32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6262" y="685620"/>
              <a:ext cx="265579" cy="265579"/>
            </a:xfrm>
            <a:prstGeom prst="ellipse">
              <a:avLst/>
            </a:pr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endParaRPr lang="en-US">
                <a:solidFill>
                  <a:schemeClr val="tx1"/>
                </a:solidFill>
              </a:endParaRPr>
            </a:p>
          </p:txBody>
        </p:sp>
        <p:sp>
          <p:nvSpPr>
            <p:cNvPr id="83" name="Freeform: Shape 82">
              <a:extLst>
                <a:ext uri="{FF2B5EF4-FFF2-40B4-BE49-F238E27FC236}">
                  <a16:creationId xmlns:a16="http://schemas.microsoft.com/office/drawing/2014/main" id="{D0FA281D-945D-4639-8F12-BC2D20C49E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60221" y="1219177"/>
              <a:ext cx="528731" cy="1057462"/>
            </a:xfrm>
            <a:custGeom>
              <a:avLst/>
              <a:gdLst>
                <a:gd name="connsiteX0" fmla="*/ 528731 w 528731"/>
                <a:gd name="connsiteY0" fmla="*/ 0 h 1057462"/>
                <a:gd name="connsiteX1" fmla="*/ 528731 w 528731"/>
                <a:gd name="connsiteY1" fmla="*/ 1057462 h 1057462"/>
                <a:gd name="connsiteX2" fmla="*/ 0 w 528731"/>
                <a:gd name="connsiteY2" fmla="*/ 528731 h 1057462"/>
                <a:gd name="connsiteX3" fmla="*/ 528731 w 528731"/>
                <a:gd name="connsiteY3" fmla="*/ 0 h 1057462"/>
              </a:gdLst>
              <a:ahLst/>
              <a:cxnLst>
                <a:cxn ang="0">
                  <a:pos x="connsiteX0" y="connsiteY0"/>
                </a:cxn>
                <a:cxn ang="0">
                  <a:pos x="connsiteX1" y="connsiteY1"/>
                </a:cxn>
                <a:cxn ang="0">
                  <a:pos x="connsiteX2" y="connsiteY2"/>
                </a:cxn>
                <a:cxn ang="0">
                  <a:pos x="connsiteX3" y="connsiteY3"/>
                </a:cxn>
              </a:cxnLst>
              <a:rect l="l" t="t" r="r" b="b"/>
              <a:pathLst>
                <a:path w="528731" h="1057462">
                  <a:moveTo>
                    <a:pt x="528731" y="0"/>
                  </a:moveTo>
                  <a:lnTo>
                    <a:pt x="528731" y="1057462"/>
                  </a:lnTo>
                  <a:cubicBezTo>
                    <a:pt x="236721" y="1057462"/>
                    <a:pt x="0" y="820741"/>
                    <a:pt x="0" y="528731"/>
                  </a:cubicBezTo>
                  <a:cubicBezTo>
                    <a:pt x="0" y="236721"/>
                    <a:pt x="236721" y="0"/>
                    <a:pt x="528731" y="0"/>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grpSp>
      <p:sp>
        <p:nvSpPr>
          <p:cNvPr id="85"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59C4DC0-1292-BDA6-3156-4A9CBD163557}"/>
              </a:ext>
            </a:extLst>
          </p:cNvPr>
          <p:cNvSpPr>
            <a:spLocks noGrp="1"/>
          </p:cNvSpPr>
          <p:nvPr>
            <p:ph type="title"/>
          </p:nvPr>
        </p:nvSpPr>
        <p:spPr>
          <a:xfrm>
            <a:off x="457200" y="668049"/>
            <a:ext cx="5895581" cy="1325563"/>
          </a:xfrm>
        </p:spPr>
        <p:txBody>
          <a:bodyPr vert="horz" lIns="91440" tIns="45720" rIns="91440" bIns="45720" rtlCol="0" anchor="b">
            <a:normAutofit/>
          </a:bodyPr>
          <a:lstStyle/>
          <a:p>
            <a:r>
              <a:rPr lang="en-US" sz="4100"/>
              <a:t>Week 3: </a:t>
            </a:r>
            <a:br>
              <a:rPr lang="en-US" sz="4100"/>
            </a:br>
            <a:r>
              <a:rPr lang="en-US" sz="4100"/>
              <a:t>Harnessing Weather Data</a:t>
            </a:r>
          </a:p>
        </p:txBody>
      </p:sp>
      <p:sp>
        <p:nvSpPr>
          <p:cNvPr id="4" name="Text Placeholder 3">
            <a:extLst>
              <a:ext uri="{FF2B5EF4-FFF2-40B4-BE49-F238E27FC236}">
                <a16:creationId xmlns:a16="http://schemas.microsoft.com/office/drawing/2014/main" id="{3859A5FA-ACF1-E3C1-A7E9-0536D59B1FC9}"/>
              </a:ext>
            </a:extLst>
          </p:cNvPr>
          <p:cNvSpPr>
            <a:spLocks noGrp="1"/>
          </p:cNvSpPr>
          <p:nvPr>
            <p:ph type="body" sz="half" idx="2"/>
          </p:nvPr>
        </p:nvSpPr>
        <p:spPr>
          <a:xfrm>
            <a:off x="457200" y="2096713"/>
            <a:ext cx="5895581" cy="4080250"/>
          </a:xfrm>
        </p:spPr>
        <p:txBody>
          <a:bodyPr vert="horz" lIns="91440" tIns="45720" rIns="91440" bIns="45720" rtlCol="0">
            <a:normAutofit/>
          </a:bodyPr>
          <a:lstStyle/>
          <a:p>
            <a:pPr indent="-228600">
              <a:buFont typeface="Arial" panose="020B0604020202020204" pitchFamily="34" charset="0"/>
              <a:buChar char="•"/>
            </a:pPr>
            <a:r>
              <a:rPr lang="en-US" sz="1700"/>
              <a:t>This week marked a significant step forward as I began collecting and organizing weather data. Here's a breakdown of the key tools I employed:</a:t>
            </a:r>
          </a:p>
          <a:p>
            <a:pPr indent="-228600">
              <a:buFont typeface="Arial" panose="020B0604020202020204" pitchFamily="34" charset="0"/>
              <a:buChar char="•"/>
            </a:pPr>
            <a:r>
              <a:rPr lang="en-US" sz="1700" b="1"/>
              <a:t>noaa_sdk</a:t>
            </a:r>
            <a:r>
              <a:rPr lang="en-US" sz="1700"/>
              <a:t>: This library provided a seamless way to access and download weather data from NOAA (National Oceanic and Atmospheric Administration), ensuring I'm working with reliable, real-world information.</a:t>
            </a:r>
          </a:p>
          <a:p>
            <a:pPr indent="-228600">
              <a:buFont typeface="Arial" panose="020B0604020202020204" pitchFamily="34" charset="0"/>
              <a:buChar char="•"/>
            </a:pPr>
            <a:r>
              <a:rPr lang="en-US" sz="1700" b="1"/>
              <a:t>sqlite3</a:t>
            </a:r>
            <a:r>
              <a:rPr lang="en-US" sz="1700"/>
              <a:t>: I used this database library to structure and store the downloaded weather data. This will be crucial for efficient analysis later in the project.</a:t>
            </a:r>
          </a:p>
          <a:p>
            <a:pPr indent="-228600">
              <a:buFont typeface="Arial" panose="020B0604020202020204" pitchFamily="34" charset="0"/>
              <a:buChar char="•"/>
            </a:pPr>
            <a:r>
              <a:rPr lang="en-US" sz="1700" b="1"/>
              <a:t>datetime</a:t>
            </a:r>
            <a:r>
              <a:rPr lang="en-US" sz="1700"/>
              <a:t>: Manipulating dates and times is essential when working with weather data. The datetime library helped me manage timestamps and organize the data chronologically.</a:t>
            </a:r>
          </a:p>
          <a:p>
            <a:pPr indent="-228600">
              <a:buFont typeface="Arial" panose="020B0604020202020204" pitchFamily="34" charset="0"/>
              <a:buChar char="•"/>
            </a:pPr>
            <a:endParaRPr lang="en-US" sz="1700"/>
          </a:p>
        </p:txBody>
      </p:sp>
      <p:pic>
        <p:nvPicPr>
          <p:cNvPr id="6" name="Content Placeholder 5" descr="A screenshot of a computer code&#10;&#10;Description automatically generated">
            <a:extLst>
              <a:ext uri="{FF2B5EF4-FFF2-40B4-BE49-F238E27FC236}">
                <a16:creationId xmlns:a16="http://schemas.microsoft.com/office/drawing/2014/main" id="{DA86E7DD-3514-B561-D6C3-E989F92098FC}"/>
              </a:ext>
            </a:extLst>
          </p:cNvPr>
          <p:cNvPicPr>
            <a:picLocks noGrp="1" noChangeAspect="1"/>
          </p:cNvPicPr>
          <p:nvPr>
            <p:ph idx="1"/>
          </p:nvPr>
        </p:nvPicPr>
        <p:blipFill rotWithShape="1">
          <a:blip r:embed="rId3"/>
          <a:srcRect l="1408" r="43591" b="-2"/>
          <a:stretch/>
        </p:blipFill>
        <p:spPr>
          <a:xfrm>
            <a:off x="7048316" y="1135173"/>
            <a:ext cx="4748792" cy="4748792"/>
          </a:xfrm>
          <a:custGeom>
            <a:avLst/>
            <a:gdLst/>
            <a:ahLst/>
            <a:cxnLst/>
            <a:rect l="l" t="t" r="r" b="b"/>
            <a:pathLst>
              <a:path w="3129592" h="3129592">
                <a:moveTo>
                  <a:pt x="1564796" y="0"/>
                </a:moveTo>
                <a:cubicBezTo>
                  <a:pt x="2429009" y="0"/>
                  <a:pt x="3129592" y="700583"/>
                  <a:pt x="3129592" y="1564796"/>
                </a:cubicBezTo>
                <a:cubicBezTo>
                  <a:pt x="3129592" y="2429009"/>
                  <a:pt x="2429009" y="3129592"/>
                  <a:pt x="1564796" y="3129592"/>
                </a:cubicBezTo>
                <a:cubicBezTo>
                  <a:pt x="700583" y="3129592"/>
                  <a:pt x="0" y="2429009"/>
                  <a:pt x="0" y="1564796"/>
                </a:cubicBezTo>
                <a:cubicBezTo>
                  <a:pt x="0" y="700583"/>
                  <a:pt x="700583" y="0"/>
                  <a:pt x="1564796" y="0"/>
                </a:cubicBezTo>
                <a:close/>
              </a:path>
            </a:pathLst>
          </a:custGeom>
        </p:spPr>
      </p:pic>
    </p:spTree>
    <p:extLst>
      <p:ext uri="{BB962C8B-B14F-4D97-AF65-F5344CB8AC3E}">
        <p14:creationId xmlns:p14="http://schemas.microsoft.com/office/powerpoint/2010/main" val="397434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04995-7039-7521-1A42-06DC1579B060}"/>
              </a:ext>
            </a:extLst>
          </p:cNvPr>
          <p:cNvSpPr>
            <a:spLocks noGrp="1"/>
          </p:cNvSpPr>
          <p:nvPr>
            <p:ph type="title"/>
          </p:nvPr>
        </p:nvSpPr>
        <p:spPr/>
        <p:txBody>
          <a:bodyPr/>
          <a:lstStyle/>
          <a:p>
            <a:r>
              <a:rPr lang="en-US" dirty="0"/>
              <a:t>Asking Questions About the Data</a:t>
            </a:r>
          </a:p>
        </p:txBody>
      </p:sp>
      <p:sp>
        <p:nvSpPr>
          <p:cNvPr id="3" name="Content Placeholder 2">
            <a:extLst>
              <a:ext uri="{FF2B5EF4-FFF2-40B4-BE49-F238E27FC236}">
                <a16:creationId xmlns:a16="http://schemas.microsoft.com/office/drawing/2014/main" id="{58BA1BC7-D2A4-DCC1-8F62-CBFA9493C27A}"/>
              </a:ext>
            </a:extLst>
          </p:cNvPr>
          <p:cNvSpPr>
            <a:spLocks noGrp="1"/>
          </p:cNvSpPr>
          <p:nvPr>
            <p:ph idx="1"/>
          </p:nvPr>
        </p:nvSpPr>
        <p:spPr/>
        <p:txBody>
          <a:bodyPr vert="horz" lIns="91440" tIns="45720" rIns="91440" bIns="45720" rtlCol="0" anchor="t">
            <a:normAutofit/>
          </a:bodyPr>
          <a:lstStyle/>
          <a:p>
            <a:pPr marL="0" indent="0">
              <a:buNone/>
            </a:pPr>
            <a:r>
              <a:rPr lang="en-US" dirty="0"/>
              <a:t>Querying databases means using a specialized language like SQL to ask specific questions about the stored data. </a:t>
            </a:r>
            <a:endParaRPr lang="en-US"/>
          </a:p>
          <a:p>
            <a:pPr marL="0" indent="0">
              <a:buNone/>
            </a:pPr>
            <a:r>
              <a:rPr lang="en-US" dirty="0"/>
              <a:t>This allows you to extract only the information you need, filter results based on specific criteria, and organize the data to uncover insights. </a:t>
            </a:r>
            <a:endParaRPr lang="en-US"/>
          </a:p>
          <a:p>
            <a:pPr marL="0" indent="0">
              <a:buNone/>
            </a:pPr>
            <a:r>
              <a:rPr lang="en-US" dirty="0"/>
              <a:t>Querying is a powerful tool for analyzing databases and making data-driven decisions.</a:t>
            </a:r>
          </a:p>
        </p:txBody>
      </p:sp>
    </p:spTree>
    <p:extLst>
      <p:ext uri="{BB962C8B-B14F-4D97-AF65-F5344CB8AC3E}">
        <p14:creationId xmlns:p14="http://schemas.microsoft.com/office/powerpoint/2010/main" val="592297479"/>
      </p:ext>
    </p:extLst>
  </p:cSld>
  <p:clrMapOvr>
    <a:masterClrMapping/>
  </p:clrMapOvr>
</p:sld>
</file>

<file path=ppt/theme/theme1.xml><?xml version="1.0" encoding="utf-8"?>
<a:theme xmlns:a="http://schemas.openxmlformats.org/drawingml/2006/main" name="TropicVTI">
  <a:themeElements>
    <a:clrScheme name="AnalogousFromDarkSeedLeftStep">
      <a:dk1>
        <a:srgbClr val="000000"/>
      </a:dk1>
      <a:lt1>
        <a:srgbClr val="FFFFFF"/>
      </a:lt1>
      <a:dk2>
        <a:srgbClr val="311C21"/>
      </a:dk2>
      <a:lt2>
        <a:srgbClr val="F0F3F3"/>
      </a:lt2>
      <a:accent1>
        <a:srgbClr val="E24F2E"/>
      </a:accent1>
      <a:accent2>
        <a:srgbClr val="D01C46"/>
      </a:accent2>
      <a:accent3>
        <a:srgbClr val="E22EA3"/>
      </a:accent3>
      <a:accent4>
        <a:srgbClr val="C51CD0"/>
      </a:accent4>
      <a:accent5>
        <a:srgbClr val="8B2EE2"/>
      </a:accent5>
      <a:accent6>
        <a:srgbClr val="4333D5"/>
      </a:accent6>
      <a:hlink>
        <a:srgbClr val="963FBF"/>
      </a:hlink>
      <a:folHlink>
        <a:srgbClr val="7F7F7F"/>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emplate>office theme</Template>
  <TotalTime>24</TotalTime>
  <Words>1202</Words>
  <Application>Microsoft Office PowerPoint</Application>
  <PresentationFormat>Widescreen</PresentationFormat>
  <Paragraphs>78</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Gill Sans Nova</vt:lpstr>
      <vt:lpstr>TropicVTI</vt:lpstr>
      <vt:lpstr>CEIS110 Final Project</vt:lpstr>
      <vt:lpstr>Introduction</vt:lpstr>
      <vt:lpstr>Software Inventory</vt:lpstr>
      <vt:lpstr>Agenda</vt:lpstr>
      <vt:lpstr>What are Flowcharts? </vt:lpstr>
      <vt:lpstr>Project Flow </vt:lpstr>
      <vt:lpstr>Introduction to Python Programming</vt:lpstr>
      <vt:lpstr>Week 3:  Harnessing Weather Data</vt:lpstr>
      <vt:lpstr>Asking Questions About the Data</vt:lpstr>
      <vt:lpstr>Week 4:  Unlocking Insights from Weather Data</vt:lpstr>
      <vt:lpstr>Python Libraries </vt:lpstr>
      <vt:lpstr>Week 5:  Visualizing Weather Patterns with Matplotlib</vt:lpstr>
      <vt:lpstr>Data Analytics with Python</vt:lpstr>
      <vt:lpstr>Week 6:  Diving into Data-Driven Insights</vt:lpstr>
      <vt:lpstr>Week 6: Continued…</vt:lpstr>
      <vt:lpstr>Challenges</vt:lpstr>
      <vt:lpstr>Career Skills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Shane Keel</dc:creator>
  <cp:lastModifiedBy>Shane Keel</cp:lastModifiedBy>
  <cp:revision>313</cp:revision>
  <dcterms:created xsi:type="dcterms:W3CDTF">2024-04-20T18:58:17Z</dcterms:created>
  <dcterms:modified xsi:type="dcterms:W3CDTF">2024-04-20T20:32:24Z</dcterms:modified>
</cp:coreProperties>
</file>