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390" autoAdjust="0"/>
  </p:normalViewPr>
  <p:slideViewPr>
    <p:cSldViewPr snapToGrid="0" snapToObjects="1">
      <p:cViewPr varScale="1">
        <p:scale>
          <a:sx n="104" d="100"/>
          <a:sy n="104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05/03/2014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05/03/2014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05/03/2014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05/03/2014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05/03/2014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05/03/2014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05/03/2014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05/03/2014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05/03/2014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05/03/2014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05/03/2014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05/03/2014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05/03/2014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05/03/2014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05/03/2014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A.jpg"/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2" y="113715"/>
            <a:ext cx="8854117" cy="6630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Abadi MT Condensed Light"/>
                <a:cs typeface="Abadi MT Condensed Light"/>
              </a:rPr>
              <a:t>MMA Modeling Assignment R	</a:t>
            </a:r>
            <a:endParaRPr lang="en-US" sz="4400" dirty="0">
              <a:latin typeface="Abadi MT Condensed Light"/>
              <a:cs typeface="Abadi MT Condensed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086100" lvl="6" indent="-342900" algn="just">
              <a:buFont typeface="Arial"/>
              <a:buChar char="•"/>
            </a:pPr>
            <a:r>
              <a:rPr lang="en-US" sz="2400" dirty="0" smtClean="0">
                <a:latin typeface="Abadi MT Condensed Light"/>
                <a:cs typeface="Abadi MT Condensed Light"/>
              </a:rPr>
              <a:t>Sylvain </a:t>
            </a:r>
            <a:r>
              <a:rPr lang="en-US" sz="2400" dirty="0" err="1" smtClean="0">
                <a:latin typeface="Abadi MT Condensed Light"/>
                <a:cs typeface="Abadi MT Condensed Light"/>
              </a:rPr>
              <a:t>Duquenne</a:t>
            </a:r>
            <a:endParaRPr lang="en-US" sz="2400" dirty="0" smtClean="0">
              <a:latin typeface="Abadi MT Condensed Light"/>
              <a:cs typeface="Abadi MT Condensed Light"/>
            </a:endParaRPr>
          </a:p>
          <a:p>
            <a:pPr marL="3086100" lvl="6" indent="-342900" algn="just">
              <a:buFont typeface="Arial"/>
              <a:buChar char="•"/>
            </a:pPr>
            <a:r>
              <a:rPr lang="en-US" sz="2400" dirty="0" err="1" smtClean="0">
                <a:latin typeface="Abadi MT Condensed Light"/>
                <a:cs typeface="Abadi MT Condensed Light"/>
              </a:rPr>
              <a:t>Sandeep</a:t>
            </a:r>
            <a:r>
              <a:rPr lang="en-US" sz="2400" dirty="0" smtClean="0">
                <a:latin typeface="Abadi MT Condensed Light"/>
                <a:cs typeface="Abadi MT Condensed Light"/>
              </a:rPr>
              <a:t> </a:t>
            </a:r>
            <a:r>
              <a:rPr lang="en-US" sz="2400" dirty="0" err="1" smtClean="0">
                <a:latin typeface="Abadi MT Condensed Light"/>
                <a:cs typeface="Abadi MT Condensed Light"/>
              </a:rPr>
              <a:t>Karkhanis</a:t>
            </a:r>
            <a:endParaRPr lang="en-US" sz="2400" dirty="0"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627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badi MT Condensed Light"/>
                <a:cs typeface="Abadi MT Condensed Light"/>
              </a:rPr>
              <a:t>Content</a:t>
            </a:r>
            <a:endParaRPr lang="en-US" sz="4000" dirty="0">
              <a:latin typeface="Abadi MT Condensed Light"/>
              <a:cs typeface="Abadi MT Condensed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badi MT Condensed Light"/>
                <a:cs typeface="Abadi MT Condensed Light"/>
              </a:rPr>
              <a:t>Data Understanding Phase</a:t>
            </a:r>
          </a:p>
          <a:p>
            <a:r>
              <a:rPr lang="en-US" sz="2800" dirty="0" smtClean="0">
                <a:latin typeface="Abadi MT Condensed Light"/>
                <a:cs typeface="Abadi MT Condensed Light"/>
              </a:rPr>
              <a:t>Data Preparation Phase</a:t>
            </a:r>
          </a:p>
          <a:p>
            <a:pPr lvl="1"/>
            <a:r>
              <a:rPr lang="en-US" sz="2600" dirty="0" smtClean="0">
                <a:latin typeface="Abadi MT Condensed Light"/>
                <a:cs typeface="Abadi MT Condensed Light"/>
              </a:rPr>
              <a:t>Code Flowchart</a:t>
            </a:r>
          </a:p>
          <a:p>
            <a:pPr lvl="1"/>
            <a:r>
              <a:rPr lang="en-US" sz="2600" dirty="0" smtClean="0">
                <a:latin typeface="Abadi MT Condensed Light"/>
                <a:cs typeface="Abadi MT Condensed Light"/>
              </a:rPr>
              <a:t>Top 3 Predictors</a:t>
            </a:r>
          </a:p>
          <a:p>
            <a:pPr lvl="1"/>
            <a:r>
              <a:rPr lang="en-US" sz="2600" dirty="0" smtClean="0">
                <a:latin typeface="Abadi MT Condensed Light"/>
                <a:cs typeface="Abadi MT Condensed Light"/>
              </a:rPr>
              <a:t>All Predictors</a:t>
            </a:r>
          </a:p>
          <a:p>
            <a:r>
              <a:rPr lang="en-US" sz="2800" dirty="0" smtClean="0">
                <a:latin typeface="Abadi MT Condensed Light"/>
                <a:cs typeface="Abadi MT Condensed Light"/>
              </a:rPr>
              <a:t>Modeling Algorithms</a:t>
            </a:r>
          </a:p>
          <a:p>
            <a:r>
              <a:rPr lang="en-US" sz="2800" dirty="0" smtClean="0">
                <a:latin typeface="Abadi MT Condensed Light"/>
                <a:cs typeface="Abadi MT Condensed Light"/>
              </a:rPr>
              <a:t>Evaluation</a:t>
            </a:r>
            <a:endParaRPr lang="en-US" sz="2800" dirty="0"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4034889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badi MT Condensed Light"/>
                <a:cs typeface="Abadi MT Condensed Light"/>
              </a:rPr>
              <a:t>Data Understanding ERD</a:t>
            </a:r>
            <a:endParaRPr lang="en-US" sz="4000" dirty="0">
              <a:latin typeface="Abadi MT Condensed Light"/>
              <a:cs typeface="Abadi MT Condensed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195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9</TotalTime>
  <Words>28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Story</vt:lpstr>
      <vt:lpstr>MMA Modeling Assignment R </vt:lpstr>
      <vt:lpstr>Content</vt:lpstr>
      <vt:lpstr>Data Understanding ERD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Kern Paillard</dc:creator>
  <cp:lastModifiedBy>Kern Paillard</cp:lastModifiedBy>
  <cp:revision>6</cp:revision>
  <dcterms:created xsi:type="dcterms:W3CDTF">2014-03-05T15:04:01Z</dcterms:created>
  <dcterms:modified xsi:type="dcterms:W3CDTF">2014-03-05T15:13:29Z</dcterms:modified>
</cp:coreProperties>
</file>