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F4FF"/>
    <a:srgbClr val="F3DF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6"/>
    <p:restoredTop sz="94668"/>
  </p:normalViewPr>
  <p:slideViewPr>
    <p:cSldViewPr snapToGrid="0" snapToObjects="1">
      <p:cViewPr>
        <p:scale>
          <a:sx n="78" d="100"/>
          <a:sy n="78" d="100"/>
        </p:scale>
        <p:origin x="208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E39A9-0D84-BB41-AF08-AE65968AB772}" type="datetimeFigureOut">
              <a:rPr lang="en-US" smtClean="0"/>
              <a:t>10/17/17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5FE5D-E4D0-624A-BA5C-CC93C118C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388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E39A9-0D84-BB41-AF08-AE65968AB772}" type="datetimeFigureOut">
              <a:rPr lang="en-US" smtClean="0"/>
              <a:t>10/17/17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5FE5D-E4D0-624A-BA5C-CC93C118C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78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E39A9-0D84-BB41-AF08-AE65968AB772}" type="datetimeFigureOut">
              <a:rPr lang="en-US" smtClean="0"/>
              <a:t>10/17/17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5FE5D-E4D0-624A-BA5C-CC93C118C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047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E39A9-0D84-BB41-AF08-AE65968AB772}" type="datetimeFigureOut">
              <a:rPr lang="en-US" smtClean="0"/>
              <a:t>10/17/17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5FE5D-E4D0-624A-BA5C-CC93C118C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290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E39A9-0D84-BB41-AF08-AE65968AB772}" type="datetimeFigureOut">
              <a:rPr lang="en-US" smtClean="0"/>
              <a:t>10/17/17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5FE5D-E4D0-624A-BA5C-CC93C118C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042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E39A9-0D84-BB41-AF08-AE65968AB772}" type="datetimeFigureOut">
              <a:rPr lang="en-US" smtClean="0"/>
              <a:t>10/17/17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5FE5D-E4D0-624A-BA5C-CC93C118C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857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E39A9-0D84-BB41-AF08-AE65968AB772}" type="datetimeFigureOut">
              <a:rPr lang="en-US" smtClean="0"/>
              <a:t>10/17/17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5FE5D-E4D0-624A-BA5C-CC93C118C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431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E39A9-0D84-BB41-AF08-AE65968AB772}" type="datetimeFigureOut">
              <a:rPr lang="en-US" smtClean="0"/>
              <a:t>10/17/17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5FE5D-E4D0-624A-BA5C-CC93C118C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149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E39A9-0D84-BB41-AF08-AE65968AB772}" type="datetimeFigureOut">
              <a:rPr lang="en-US" smtClean="0"/>
              <a:t>10/17/17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5FE5D-E4D0-624A-BA5C-CC93C118C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314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E39A9-0D84-BB41-AF08-AE65968AB772}" type="datetimeFigureOut">
              <a:rPr lang="en-US" smtClean="0"/>
              <a:t>10/17/17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5FE5D-E4D0-624A-BA5C-CC93C118C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74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E39A9-0D84-BB41-AF08-AE65968AB772}" type="datetimeFigureOut">
              <a:rPr lang="en-US" smtClean="0"/>
              <a:t>10/17/17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5FE5D-E4D0-624A-BA5C-CC93C118C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441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5E39A9-0D84-BB41-AF08-AE65968AB772}" type="datetimeFigureOut">
              <a:rPr lang="en-US" smtClean="0"/>
              <a:t>10/17/17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D5FE5D-E4D0-624A-BA5C-CC93C118C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739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208314" y="993194"/>
            <a:ext cx="4989902" cy="4897892"/>
          </a:xfrm>
          <a:prstGeom prst="ellipse">
            <a:avLst/>
          </a:prstGeom>
          <a:solidFill>
            <a:srgbClr val="E5F4FF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>
            <a:stCxn id="79" idx="6"/>
            <a:endCxn id="78" idx="2"/>
          </p:cNvCxnSpPr>
          <p:nvPr/>
        </p:nvCxnSpPr>
        <p:spPr>
          <a:xfrm>
            <a:off x="3635897" y="2641843"/>
            <a:ext cx="1995831" cy="405724"/>
          </a:xfrm>
          <a:prstGeom prst="line">
            <a:avLst/>
          </a:prstGeom>
          <a:ln w="2222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6994388" y="1081558"/>
            <a:ext cx="2576456" cy="1929512"/>
          </a:xfrm>
          <a:prstGeom prst="ellipse">
            <a:avLst/>
          </a:prstGeom>
          <a:solidFill>
            <a:srgbClr val="E5F4FF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6975505" y="3172698"/>
            <a:ext cx="2705375" cy="2579334"/>
          </a:xfrm>
          <a:prstGeom prst="ellipse">
            <a:avLst/>
          </a:prstGeom>
          <a:solidFill>
            <a:srgbClr val="E5F4FF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2887671" y="994010"/>
            <a:ext cx="734588" cy="7990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A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8292019" y="5109435"/>
            <a:ext cx="797786" cy="7990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  <a:ea typeface="Cambria Math" charset="0"/>
                <a:cs typeface="Cambria Math" charset="0"/>
              </a:rPr>
              <a:t>C</a:t>
            </a:r>
            <a:endParaRPr lang="en-US" sz="36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Oval 34"/>
              <p:cNvSpPr/>
              <p:nvPr/>
            </p:nvSpPr>
            <p:spPr>
              <a:xfrm>
                <a:off x="6918072" y="1861214"/>
                <a:ext cx="778764" cy="811448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  </m:t>
                          </m:r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𝑅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5" name="Oval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8072" y="1861214"/>
                <a:ext cx="778764" cy="811448"/>
              </a:xfrm>
              <a:prstGeom prst="ellipse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Oval 36"/>
              <p:cNvSpPr/>
              <p:nvPr/>
            </p:nvSpPr>
            <p:spPr>
              <a:xfrm>
                <a:off x="7134138" y="3357378"/>
                <a:ext cx="778764" cy="811448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  </m:t>
                          </m:r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𝑅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7" name="Oval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4138" y="3357378"/>
                <a:ext cx="778764" cy="811448"/>
              </a:xfrm>
              <a:prstGeom prst="ellipse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Oval 38"/>
              <p:cNvSpPr/>
              <p:nvPr/>
            </p:nvSpPr>
            <p:spPr>
              <a:xfrm>
                <a:off x="8300809" y="3883321"/>
                <a:ext cx="778764" cy="811448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𝑅</m:t>
                      </m:r>
                      <m:r>
                        <a:rPr lang="en-US" sz="3200" b="0" i="1" baseline="-25000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7</m:t>
                      </m:r>
                    </m:oMath>
                  </m:oMathPara>
                </a14:m>
                <a:endParaRPr lang="en-US" sz="3200" baseline="-25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9" name="Oval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0809" y="3883321"/>
                <a:ext cx="778764" cy="811448"/>
              </a:xfrm>
              <a:prstGeom prst="ellipse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Connector 40"/>
          <p:cNvCxnSpPr>
            <a:stCxn id="78" idx="6"/>
            <a:endCxn id="35" idx="3"/>
          </p:cNvCxnSpPr>
          <p:nvPr/>
        </p:nvCxnSpPr>
        <p:spPr>
          <a:xfrm flipV="1">
            <a:off x="6410492" y="2553828"/>
            <a:ext cx="621627" cy="493739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4685365" y="1429802"/>
            <a:ext cx="9750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D</a:t>
            </a:r>
            <a:r>
              <a:rPr lang="en-US" sz="3200" baseline="-25000" dirty="0"/>
              <a:t>0</a:t>
            </a:r>
            <a:endParaRPr lang="en-US" sz="3200" dirty="0"/>
          </a:p>
        </p:txBody>
      </p:sp>
      <p:sp>
        <p:nvSpPr>
          <p:cNvPr id="44" name="TextBox 43"/>
          <p:cNvSpPr txBox="1"/>
          <p:nvPr/>
        </p:nvSpPr>
        <p:spPr>
          <a:xfrm>
            <a:off x="8400778" y="1171594"/>
            <a:ext cx="9750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D</a:t>
            </a:r>
            <a:r>
              <a:rPr lang="en-US" sz="3200" baseline="-25000" dirty="0" smtClean="0"/>
              <a:t>2</a:t>
            </a:r>
            <a:endParaRPr lang="en-US" sz="3200" baseline="-25000" dirty="0"/>
          </a:p>
        </p:txBody>
      </p:sp>
      <p:sp>
        <p:nvSpPr>
          <p:cNvPr id="45" name="TextBox 44"/>
          <p:cNvSpPr txBox="1"/>
          <p:nvPr/>
        </p:nvSpPr>
        <p:spPr>
          <a:xfrm>
            <a:off x="7306296" y="4617459"/>
            <a:ext cx="9750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D</a:t>
            </a:r>
            <a:r>
              <a:rPr lang="en-US" sz="3200" baseline="-25000" dirty="0" smtClean="0"/>
              <a:t>1</a:t>
            </a:r>
            <a:endParaRPr lang="en-US" sz="3200" baseline="-25000" dirty="0"/>
          </a:p>
        </p:txBody>
      </p:sp>
      <p:cxnSp>
        <p:nvCxnSpPr>
          <p:cNvPr id="47" name="Straight Connector 46"/>
          <p:cNvCxnSpPr>
            <a:stCxn id="29" idx="2"/>
            <a:endCxn id="79" idx="0"/>
          </p:cNvCxnSpPr>
          <p:nvPr/>
        </p:nvCxnSpPr>
        <p:spPr>
          <a:xfrm flipH="1">
            <a:off x="3246515" y="1793035"/>
            <a:ext cx="8450" cy="443084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39" idx="4"/>
            <a:endCxn id="30" idx="0"/>
          </p:cNvCxnSpPr>
          <p:nvPr/>
        </p:nvCxnSpPr>
        <p:spPr>
          <a:xfrm>
            <a:off x="8690191" y="4694769"/>
            <a:ext cx="721" cy="414666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 rot="19327359">
            <a:off x="5661392" y="1341685"/>
            <a:ext cx="22422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smtClean="0"/>
              <a:t>LP=</a:t>
            </a:r>
            <a:r>
              <a:rPr lang="en-US" sz="3200" i="1" smtClean="0"/>
              <a:t>200</a:t>
            </a:r>
            <a:endParaRPr lang="en-US" sz="3200" i="1" dirty="0"/>
          </a:p>
        </p:txBody>
      </p:sp>
      <p:cxnSp>
        <p:nvCxnSpPr>
          <p:cNvPr id="70" name="Straight Connector 69"/>
          <p:cNvCxnSpPr>
            <a:stCxn id="78" idx="6"/>
            <a:endCxn id="37" idx="1"/>
          </p:cNvCxnSpPr>
          <p:nvPr/>
        </p:nvCxnSpPr>
        <p:spPr>
          <a:xfrm>
            <a:off x="6410492" y="3047567"/>
            <a:ext cx="837693" cy="428645"/>
          </a:xfrm>
          <a:prstGeom prst="line">
            <a:avLst/>
          </a:prstGeom>
          <a:ln w="2222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37" idx="5"/>
            <a:endCxn id="39" idx="2"/>
          </p:cNvCxnSpPr>
          <p:nvPr/>
        </p:nvCxnSpPr>
        <p:spPr>
          <a:xfrm>
            <a:off x="7798855" y="4049992"/>
            <a:ext cx="501954" cy="239053"/>
          </a:xfrm>
          <a:prstGeom prst="line">
            <a:avLst/>
          </a:prstGeom>
          <a:ln w="2222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8" name="Oval 77"/>
              <p:cNvSpPr/>
              <p:nvPr/>
            </p:nvSpPr>
            <p:spPr>
              <a:xfrm>
                <a:off x="5631728" y="2641843"/>
                <a:ext cx="778764" cy="811448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  </m:t>
                          </m:r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𝑅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8" name="Oval 7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1728" y="2641843"/>
                <a:ext cx="778764" cy="811448"/>
              </a:xfrm>
              <a:prstGeom prst="ellipse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9" name="Oval 78"/>
              <p:cNvSpPr/>
              <p:nvPr/>
            </p:nvSpPr>
            <p:spPr>
              <a:xfrm>
                <a:off x="2857133" y="2236119"/>
                <a:ext cx="778764" cy="811448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  </m:t>
                          </m:r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𝑅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9" name="Oval 7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7133" y="2236119"/>
                <a:ext cx="778764" cy="811448"/>
              </a:xfrm>
              <a:prstGeom prst="ellipse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0" name="Oval 79"/>
              <p:cNvSpPr/>
              <p:nvPr/>
            </p:nvSpPr>
            <p:spPr>
              <a:xfrm>
                <a:off x="2004585" y="3806011"/>
                <a:ext cx="778764" cy="811448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  </m:t>
                          </m:r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𝑅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0" name="Oval 7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4585" y="3806011"/>
                <a:ext cx="778764" cy="811448"/>
              </a:xfrm>
              <a:prstGeom prst="ellipse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1" name="Oval 80"/>
              <p:cNvSpPr/>
              <p:nvPr/>
            </p:nvSpPr>
            <p:spPr>
              <a:xfrm>
                <a:off x="4279609" y="3806011"/>
                <a:ext cx="778764" cy="811448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  </m:t>
                          </m:r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𝑅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1" name="Oval 8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9609" y="3806011"/>
                <a:ext cx="778764" cy="811448"/>
              </a:xfrm>
              <a:prstGeom prst="ellipse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Rectangle 81"/>
          <p:cNvSpPr/>
          <p:nvPr/>
        </p:nvSpPr>
        <p:spPr>
          <a:xfrm>
            <a:off x="4301697" y="5038856"/>
            <a:ext cx="734588" cy="7990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B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89" name="Straight Connector 88"/>
          <p:cNvCxnSpPr>
            <a:stCxn id="79" idx="4"/>
            <a:endCxn id="81" idx="1"/>
          </p:cNvCxnSpPr>
          <p:nvPr/>
        </p:nvCxnSpPr>
        <p:spPr>
          <a:xfrm>
            <a:off x="3246515" y="3047567"/>
            <a:ext cx="1147141" cy="877278"/>
          </a:xfrm>
          <a:prstGeom prst="line">
            <a:avLst/>
          </a:prstGeom>
          <a:ln w="2222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79" idx="4"/>
            <a:endCxn id="80" idx="7"/>
          </p:cNvCxnSpPr>
          <p:nvPr/>
        </p:nvCxnSpPr>
        <p:spPr>
          <a:xfrm flipH="1">
            <a:off x="2669302" y="3047567"/>
            <a:ext cx="577213" cy="877278"/>
          </a:xfrm>
          <a:prstGeom prst="line">
            <a:avLst/>
          </a:prstGeom>
          <a:ln w="2222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80" idx="6"/>
            <a:endCxn id="81" idx="2"/>
          </p:cNvCxnSpPr>
          <p:nvPr/>
        </p:nvCxnSpPr>
        <p:spPr>
          <a:xfrm>
            <a:off x="2783349" y="4211735"/>
            <a:ext cx="1496260" cy="0"/>
          </a:xfrm>
          <a:prstGeom prst="line">
            <a:avLst/>
          </a:prstGeom>
          <a:ln w="2222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>
            <a:stCxn id="81" idx="4"/>
            <a:endCxn id="82" idx="0"/>
          </p:cNvCxnSpPr>
          <p:nvPr/>
        </p:nvCxnSpPr>
        <p:spPr>
          <a:xfrm>
            <a:off x="4668991" y="4617459"/>
            <a:ext cx="0" cy="421397"/>
          </a:xfrm>
          <a:prstGeom prst="line">
            <a:avLst/>
          </a:prstGeom>
          <a:ln w="2222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>
            <a:stCxn id="35" idx="4"/>
            <a:endCxn id="37" idx="0"/>
          </p:cNvCxnSpPr>
          <p:nvPr/>
        </p:nvCxnSpPr>
        <p:spPr>
          <a:xfrm>
            <a:off x="7307454" y="2672662"/>
            <a:ext cx="216066" cy="684716"/>
          </a:xfrm>
          <a:prstGeom prst="line">
            <a:avLst/>
          </a:prstGeom>
          <a:ln w="2222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0" name="Freeform 139"/>
          <p:cNvSpPr/>
          <p:nvPr/>
        </p:nvSpPr>
        <p:spPr>
          <a:xfrm>
            <a:off x="3503772" y="1539194"/>
            <a:ext cx="5809814" cy="3397484"/>
          </a:xfrm>
          <a:custGeom>
            <a:avLst/>
            <a:gdLst>
              <a:gd name="connsiteX0" fmla="*/ 40115 w 5809814"/>
              <a:gd name="connsiteY0" fmla="*/ 278727 h 3397484"/>
              <a:gd name="connsiteX1" fmla="*/ 252386 w 5809814"/>
              <a:gd name="connsiteY1" fmla="*/ 882884 h 3397484"/>
              <a:gd name="connsiteX2" fmla="*/ 1950558 w 5809814"/>
              <a:gd name="connsiteY2" fmla="*/ 1258441 h 3397484"/>
              <a:gd name="connsiteX3" fmla="*/ 3828344 w 5809814"/>
              <a:gd name="connsiteY3" fmla="*/ 33798 h 3397484"/>
              <a:gd name="connsiteX4" fmla="*/ 4334529 w 5809814"/>
              <a:gd name="connsiteY4" fmla="*/ 490998 h 3397484"/>
              <a:gd name="connsiteX5" fmla="*/ 4579458 w 5809814"/>
              <a:gd name="connsiteY5" fmla="*/ 2025884 h 3397484"/>
              <a:gd name="connsiteX6" fmla="*/ 5787772 w 5809814"/>
              <a:gd name="connsiteY6" fmla="*/ 2613712 h 3397484"/>
              <a:gd name="connsiteX7" fmla="*/ 5363229 w 5809814"/>
              <a:gd name="connsiteY7" fmla="*/ 3397484 h 3397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809814" h="3397484">
                <a:moveTo>
                  <a:pt x="40115" y="278727"/>
                </a:moveTo>
                <a:cubicBezTo>
                  <a:pt x="-12953" y="499162"/>
                  <a:pt x="-66021" y="719598"/>
                  <a:pt x="252386" y="882884"/>
                </a:cubicBezTo>
                <a:cubicBezTo>
                  <a:pt x="570793" y="1046170"/>
                  <a:pt x="1354565" y="1399955"/>
                  <a:pt x="1950558" y="1258441"/>
                </a:cubicBezTo>
                <a:cubicBezTo>
                  <a:pt x="2546551" y="1116927"/>
                  <a:pt x="3431016" y="161705"/>
                  <a:pt x="3828344" y="33798"/>
                </a:cubicBezTo>
                <a:cubicBezTo>
                  <a:pt x="4225672" y="-94109"/>
                  <a:pt x="4209343" y="158984"/>
                  <a:pt x="4334529" y="490998"/>
                </a:cubicBezTo>
                <a:cubicBezTo>
                  <a:pt x="4459715" y="823012"/>
                  <a:pt x="4337251" y="1672098"/>
                  <a:pt x="4579458" y="2025884"/>
                </a:cubicBezTo>
                <a:cubicBezTo>
                  <a:pt x="4821665" y="2379670"/>
                  <a:pt x="5657144" y="2385112"/>
                  <a:pt x="5787772" y="2613712"/>
                </a:cubicBezTo>
                <a:cubicBezTo>
                  <a:pt x="5918400" y="2842312"/>
                  <a:pt x="5428543" y="3269577"/>
                  <a:pt x="5363229" y="3397484"/>
                </a:cubicBezTo>
              </a:path>
            </a:pathLst>
          </a:custGeom>
          <a:noFill/>
          <a:ln w="50800"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Freeform 140"/>
          <p:cNvSpPr/>
          <p:nvPr/>
        </p:nvSpPr>
        <p:spPr>
          <a:xfrm>
            <a:off x="1788578" y="1877786"/>
            <a:ext cx="2669122" cy="3086100"/>
          </a:xfrm>
          <a:custGeom>
            <a:avLst/>
            <a:gdLst>
              <a:gd name="connsiteX0" fmla="*/ 1248536 w 2669122"/>
              <a:gd name="connsiteY0" fmla="*/ 0 h 3086100"/>
              <a:gd name="connsiteX1" fmla="*/ 7565 w 2669122"/>
              <a:gd name="connsiteY1" fmla="*/ 2318657 h 3086100"/>
              <a:gd name="connsiteX2" fmla="*/ 807665 w 2669122"/>
              <a:gd name="connsiteY2" fmla="*/ 2955471 h 3086100"/>
              <a:gd name="connsiteX3" fmla="*/ 2391536 w 2669122"/>
              <a:gd name="connsiteY3" fmla="*/ 2710543 h 3086100"/>
              <a:gd name="connsiteX4" fmla="*/ 2669122 w 2669122"/>
              <a:gd name="connsiteY4" fmla="*/ 3086100 h 3086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9122" h="3086100">
                <a:moveTo>
                  <a:pt x="1248536" y="0"/>
                </a:moveTo>
                <a:cubicBezTo>
                  <a:pt x="664790" y="913039"/>
                  <a:pt x="81044" y="1826078"/>
                  <a:pt x="7565" y="2318657"/>
                </a:cubicBezTo>
                <a:cubicBezTo>
                  <a:pt x="-65914" y="2811236"/>
                  <a:pt x="410337" y="2890157"/>
                  <a:pt x="807665" y="2955471"/>
                </a:cubicBezTo>
                <a:cubicBezTo>
                  <a:pt x="1204993" y="3020785"/>
                  <a:pt x="2081293" y="2688772"/>
                  <a:pt x="2391536" y="2710543"/>
                </a:cubicBezTo>
                <a:cubicBezTo>
                  <a:pt x="2701779" y="2732314"/>
                  <a:pt x="2571151" y="3072493"/>
                  <a:pt x="2669122" y="3086100"/>
                </a:cubicBezTo>
              </a:path>
            </a:pathLst>
          </a:custGeom>
          <a:noFill/>
          <a:ln w="50800">
            <a:solidFill>
              <a:srgbClr val="FF0000"/>
            </a:solidFill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TextBox 141"/>
          <p:cNvSpPr txBox="1"/>
          <p:nvPr/>
        </p:nvSpPr>
        <p:spPr>
          <a:xfrm>
            <a:off x="2585493" y="3183656"/>
            <a:ext cx="22422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/>
              <a:t>1</a:t>
            </a:r>
            <a:endParaRPr lang="en-US" sz="3200" i="1" dirty="0"/>
          </a:p>
        </p:txBody>
      </p:sp>
      <p:sp>
        <p:nvSpPr>
          <p:cNvPr id="143" name="TextBox 142"/>
          <p:cNvSpPr txBox="1"/>
          <p:nvPr/>
        </p:nvSpPr>
        <p:spPr>
          <a:xfrm>
            <a:off x="3194843" y="3678662"/>
            <a:ext cx="22422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/>
              <a:t>1</a:t>
            </a:r>
            <a:endParaRPr lang="en-US" sz="3200" i="1" dirty="0"/>
          </a:p>
        </p:txBody>
      </p:sp>
      <p:sp>
        <p:nvSpPr>
          <p:cNvPr id="144" name="TextBox 143"/>
          <p:cNvSpPr txBox="1"/>
          <p:nvPr/>
        </p:nvSpPr>
        <p:spPr>
          <a:xfrm>
            <a:off x="3875707" y="3113275"/>
            <a:ext cx="22422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 smtClean="0"/>
              <a:t>3</a:t>
            </a:r>
            <a:endParaRPr lang="en-US" sz="3200" i="1" dirty="0"/>
          </a:p>
        </p:txBody>
      </p:sp>
    </p:spTree>
    <p:extLst>
      <p:ext uri="{BB962C8B-B14F-4D97-AF65-F5344CB8AC3E}">
        <p14:creationId xmlns:p14="http://schemas.microsoft.com/office/powerpoint/2010/main" val="829694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565</TotalTime>
  <Words>12</Words>
  <Application>Microsoft Macintosh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Cambria Math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Kausik Subramanian</dc:creator>
  <cp:lastModifiedBy>Kausik Subramanian</cp:lastModifiedBy>
  <cp:revision>30</cp:revision>
  <cp:lastPrinted>2017-10-18T02:42:23Z</cp:lastPrinted>
  <dcterms:created xsi:type="dcterms:W3CDTF">2016-11-01T00:19:52Z</dcterms:created>
  <dcterms:modified xsi:type="dcterms:W3CDTF">2017-10-18T03:34:40Z</dcterms:modified>
</cp:coreProperties>
</file>