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4FF"/>
    <a:srgbClr val="F3D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>
      <p:cViewPr varScale="1">
        <p:scale>
          <a:sx n="88" d="100"/>
          <a:sy n="88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8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4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9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5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4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E39A9-0D84-BB41-AF08-AE65968AB77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40958" y="526473"/>
            <a:ext cx="5457258" cy="5791200"/>
          </a:xfrm>
          <a:prstGeom prst="ellipse">
            <a:avLst/>
          </a:prstGeom>
          <a:solidFill>
            <a:srgbClr val="E5F4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5006304" y="1506726"/>
                <a:ext cx="1025236" cy="10252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304" y="1506726"/>
                <a:ext cx="1025236" cy="1025236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5387541" y="3883341"/>
                <a:ext cx="1025236" cy="10252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541" y="3883341"/>
                <a:ext cx="1025236" cy="1025236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162449" y="3973974"/>
                <a:ext cx="1035746" cy="98128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449" y="3973974"/>
                <a:ext cx="1035746" cy="981284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039661" y="1669945"/>
                <a:ext cx="1035746" cy="98128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661" y="1669945"/>
                <a:ext cx="1035746" cy="98128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stCxn id="6" idx="6"/>
            <a:endCxn id="5" idx="2"/>
          </p:cNvCxnSpPr>
          <p:nvPr/>
        </p:nvCxnSpPr>
        <p:spPr>
          <a:xfrm flipV="1">
            <a:off x="4198195" y="4395959"/>
            <a:ext cx="1189346" cy="68657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3" idx="2"/>
          </p:cNvCxnSpPr>
          <p:nvPr/>
        </p:nvCxnSpPr>
        <p:spPr>
          <a:xfrm flipV="1">
            <a:off x="4075407" y="2019344"/>
            <a:ext cx="930897" cy="14124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rot="20267241">
            <a:off x="7056251" y="535191"/>
            <a:ext cx="3614462" cy="5131468"/>
          </a:xfrm>
          <a:prstGeom prst="ellipse">
            <a:avLst/>
          </a:prstGeom>
          <a:solidFill>
            <a:srgbClr val="E5F4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25912" y="1553978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912" y="1553978"/>
                <a:ext cx="778764" cy="81144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572129" y="4065104"/>
                <a:ext cx="911691" cy="7990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129" y="4065104"/>
                <a:ext cx="911691" cy="79902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136294" y="5342954"/>
                <a:ext cx="797786" cy="7990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294" y="5342954"/>
                <a:ext cx="797786" cy="7990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3" idx="6"/>
            <a:endCxn id="27" idx="2"/>
          </p:cNvCxnSpPr>
          <p:nvPr/>
        </p:nvCxnSpPr>
        <p:spPr>
          <a:xfrm flipV="1">
            <a:off x="6031540" y="1959702"/>
            <a:ext cx="594372" cy="5964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6"/>
            <a:endCxn id="37" idx="2"/>
          </p:cNvCxnSpPr>
          <p:nvPr/>
        </p:nvCxnSpPr>
        <p:spPr>
          <a:xfrm>
            <a:off x="6412777" y="4395959"/>
            <a:ext cx="1095821" cy="38779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/>
              <p:cNvSpPr/>
              <p:nvPr/>
            </p:nvSpPr>
            <p:spPr>
              <a:xfrm>
                <a:off x="7508598" y="4378032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598" y="4378032"/>
                <a:ext cx="778764" cy="811448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9420556" y="4131994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556" y="4131994"/>
                <a:ext cx="778764" cy="811448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2266398" y="5297010"/>
            <a:ext cx="97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 smtClean="0"/>
              <a:t>0</a:t>
            </a:r>
            <a:endParaRPr lang="en-US" sz="32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8852156" y="1147008"/>
            <a:ext cx="97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cxnSp>
        <p:nvCxnSpPr>
          <p:cNvPr id="47" name="Straight Connector 46"/>
          <p:cNvCxnSpPr>
            <a:stCxn id="6" idx="2"/>
            <a:endCxn id="29" idx="3"/>
          </p:cNvCxnSpPr>
          <p:nvPr/>
        </p:nvCxnSpPr>
        <p:spPr>
          <a:xfrm flipH="1">
            <a:off x="2483820" y="4464616"/>
            <a:ext cx="678629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5"/>
            <a:endCxn id="30" idx="0"/>
          </p:cNvCxnSpPr>
          <p:nvPr/>
        </p:nvCxnSpPr>
        <p:spPr>
          <a:xfrm>
            <a:off x="10085273" y="4824608"/>
            <a:ext cx="449914" cy="5183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158786" y="1919642"/>
            <a:ext cx="771958" cy="99702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101133" y="1852205"/>
            <a:ext cx="447497" cy="47421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7486759" y="2035383"/>
            <a:ext cx="2078739" cy="1956215"/>
          </a:xfrm>
          <a:custGeom>
            <a:avLst/>
            <a:gdLst>
              <a:gd name="connsiteX0" fmla="*/ 0 w 2632842"/>
              <a:gd name="connsiteY0" fmla="*/ 0 h 3168869"/>
              <a:gd name="connsiteX1" fmla="*/ 1513490 w 2632842"/>
              <a:gd name="connsiteY1" fmla="*/ 1150883 h 3168869"/>
              <a:gd name="connsiteX2" fmla="*/ 2632842 w 2632842"/>
              <a:gd name="connsiteY2" fmla="*/ 3168869 h 316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2842" h="3168869">
                <a:moveTo>
                  <a:pt x="0" y="0"/>
                </a:moveTo>
                <a:cubicBezTo>
                  <a:pt x="537341" y="311369"/>
                  <a:pt x="1074683" y="622738"/>
                  <a:pt x="1513490" y="1150883"/>
                </a:cubicBezTo>
                <a:cubicBezTo>
                  <a:pt x="1952297" y="1679028"/>
                  <a:pt x="2546132" y="2874579"/>
                  <a:pt x="2632842" y="3168869"/>
                </a:cubicBezTo>
              </a:path>
            </a:pathLst>
          </a:custGeom>
          <a:noFill/>
          <a:ln w="28575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8406580" y="4650593"/>
            <a:ext cx="987284" cy="118940"/>
          </a:xfrm>
          <a:prstGeom prst="line">
            <a:avLst/>
          </a:prstGeom>
          <a:ln w="317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252867" y="4253018"/>
            <a:ext cx="1052532" cy="48770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494919" y="4583473"/>
            <a:ext cx="909757" cy="317251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44809" y="2817657"/>
            <a:ext cx="1485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iBGP</a:t>
            </a:r>
            <a:endParaRPr lang="en-US" sz="3200" dirty="0" smtClean="0"/>
          </a:p>
          <a:p>
            <a:r>
              <a:rPr lang="en-US" sz="3200" dirty="0" smtClean="0"/>
              <a:t>Filter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5518922" y="489095"/>
            <a:ext cx="2257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Local </a:t>
            </a:r>
            <a:r>
              <a:rPr lang="en-US" sz="3200" i="1" dirty="0" err="1" smtClean="0"/>
              <a:t>pref</a:t>
            </a:r>
            <a:r>
              <a:rPr lang="en-US" sz="3200" i="1" dirty="0" smtClean="0"/>
              <a:t> </a:t>
            </a:r>
            <a:endParaRPr lang="en-US" sz="3200" i="1" dirty="0"/>
          </a:p>
          <a:p>
            <a:r>
              <a:rPr lang="en-US" sz="3200" i="1" dirty="0" smtClean="0"/>
              <a:t>= </a:t>
            </a:r>
            <a:r>
              <a:rPr lang="en-US" sz="3200" i="1" dirty="0" smtClean="0"/>
              <a:t>200</a:t>
            </a:r>
            <a:endParaRPr lang="en-US" sz="3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1577059" y="1761075"/>
                <a:ext cx="911691" cy="7990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059" y="1761075"/>
                <a:ext cx="911691" cy="79902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5698079" y="4953430"/>
            <a:ext cx="23756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Local </a:t>
            </a:r>
            <a:r>
              <a:rPr lang="en-US" sz="3200" i="1" dirty="0" err="1" smtClean="0"/>
              <a:t>pref</a:t>
            </a:r>
            <a:r>
              <a:rPr lang="en-US" sz="3200" i="1" dirty="0" smtClean="0"/>
              <a:t> </a:t>
            </a:r>
            <a:endParaRPr lang="en-US" sz="3200" i="1" dirty="0"/>
          </a:p>
          <a:p>
            <a:r>
              <a:rPr lang="en-US" sz="3200" i="1" dirty="0" smtClean="0"/>
              <a:t>= </a:t>
            </a:r>
            <a:r>
              <a:rPr lang="en-US" sz="3200" i="1" dirty="0"/>
              <a:t>3</a:t>
            </a:r>
            <a:r>
              <a:rPr lang="en-US" sz="3200" i="1" dirty="0" smtClean="0"/>
              <a:t>00</a:t>
            </a:r>
            <a:endParaRPr lang="en-US" sz="3200" i="1" dirty="0"/>
          </a:p>
        </p:txBody>
      </p:sp>
      <p:cxnSp>
        <p:nvCxnSpPr>
          <p:cNvPr id="110" name="Straight Connector 109"/>
          <p:cNvCxnSpPr>
            <a:stCxn id="7" idx="2"/>
            <a:endCxn id="75" idx="3"/>
          </p:cNvCxnSpPr>
          <p:nvPr/>
        </p:nvCxnSpPr>
        <p:spPr>
          <a:xfrm flipH="1">
            <a:off x="2488750" y="2160587"/>
            <a:ext cx="55091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659183" y="2560100"/>
            <a:ext cx="234984" cy="1129498"/>
          </a:xfrm>
          <a:prstGeom prst="straightConnector1">
            <a:avLst/>
          </a:prstGeom>
          <a:ln w="47625" cap="sq" cmpd="dbl">
            <a:solidFill>
              <a:srgbClr val="FF0000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6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14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Kausik Subramanian</dc:creator>
  <cp:lastModifiedBy>Kausik Subramanian</cp:lastModifiedBy>
  <cp:revision>29</cp:revision>
  <cp:lastPrinted>2016-11-16T09:54:52Z</cp:lastPrinted>
  <dcterms:created xsi:type="dcterms:W3CDTF">2016-11-01T00:19:52Z</dcterms:created>
  <dcterms:modified xsi:type="dcterms:W3CDTF">2017-04-18T07:55:30Z</dcterms:modified>
</cp:coreProperties>
</file>