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7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836F7-1D02-4053-A733-EC4FDF9630BB}" type="datetimeFigureOut">
              <a:rPr lang="en-US" smtClean="0"/>
              <a:t>7/17/2016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87E4F-A664-45E7-BEC3-F0FFDDF041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836F7-1D02-4053-A733-EC4FDF9630BB}" type="datetimeFigureOut">
              <a:rPr lang="en-US" smtClean="0"/>
              <a:t>7/17/2016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87E4F-A664-45E7-BEC3-F0FFDDF041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836F7-1D02-4053-A733-EC4FDF9630BB}" type="datetimeFigureOut">
              <a:rPr lang="en-US" smtClean="0"/>
              <a:t>7/17/2016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87E4F-A664-45E7-BEC3-F0FFDDF041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836F7-1D02-4053-A733-EC4FDF9630BB}" type="datetimeFigureOut">
              <a:rPr lang="en-US" smtClean="0"/>
              <a:t>7/17/2016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87E4F-A664-45E7-BEC3-F0FFDDF041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836F7-1D02-4053-A733-EC4FDF9630BB}" type="datetimeFigureOut">
              <a:rPr lang="en-US" smtClean="0"/>
              <a:t>7/17/2016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87E4F-A664-45E7-BEC3-F0FFDDF041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836F7-1D02-4053-A733-EC4FDF9630BB}" type="datetimeFigureOut">
              <a:rPr lang="en-US" smtClean="0"/>
              <a:t>7/17/2016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87E4F-A664-45E7-BEC3-F0FFDDF041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836F7-1D02-4053-A733-EC4FDF9630BB}" type="datetimeFigureOut">
              <a:rPr lang="en-US" smtClean="0"/>
              <a:t>7/17/2016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87E4F-A664-45E7-BEC3-F0FFDDF041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836F7-1D02-4053-A733-EC4FDF9630BB}" type="datetimeFigureOut">
              <a:rPr lang="en-US" smtClean="0"/>
              <a:t>7/17/2016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87E4F-A664-45E7-BEC3-F0FFDDF041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836F7-1D02-4053-A733-EC4FDF9630BB}" type="datetimeFigureOut">
              <a:rPr lang="en-US" smtClean="0"/>
              <a:t>7/17/2016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87E4F-A664-45E7-BEC3-F0FFDDF041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836F7-1D02-4053-A733-EC4FDF9630BB}" type="datetimeFigureOut">
              <a:rPr lang="en-US" smtClean="0"/>
              <a:t>7/17/2016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87E4F-A664-45E7-BEC3-F0FFDDF041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836F7-1D02-4053-A733-EC4FDF9630BB}" type="datetimeFigureOut">
              <a:rPr lang="en-US" smtClean="0"/>
              <a:t>7/17/2016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87E4F-A664-45E7-BEC3-F0FFDDF041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836F7-1D02-4053-A733-EC4FDF9630BB}" type="datetimeFigureOut">
              <a:rPr lang="en-US" smtClean="0"/>
              <a:t>7/17/2016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287E4F-A664-45E7-BEC3-F0FFDDF041D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914400" y="1447800"/>
            <a:ext cx="762000" cy="381000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45720" rIns="45720"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Generate data Plane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438400" y="1447800"/>
            <a:ext cx="1143000" cy="381000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45720" rIns="45720"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Synthesize  simple control plane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343400" y="1447800"/>
            <a:ext cx="891988" cy="381000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45720" rIns="45720"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Transform control plane</a:t>
            </a:r>
          </a:p>
        </p:txBody>
      </p:sp>
      <p:cxnSp>
        <p:nvCxnSpPr>
          <p:cNvPr id="8" name="Elbow Connector 7"/>
          <p:cNvCxnSpPr>
            <a:stCxn id="6" idx="2"/>
            <a:endCxn id="4" idx="2"/>
          </p:cNvCxnSpPr>
          <p:nvPr/>
        </p:nvCxnSpPr>
        <p:spPr>
          <a:xfrm rot="5400000">
            <a:off x="3042397" y="81803"/>
            <a:ext cx="12700" cy="3493994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5" idx="2"/>
            <a:endCxn id="4" idx="2"/>
          </p:cNvCxnSpPr>
          <p:nvPr/>
        </p:nvCxnSpPr>
        <p:spPr>
          <a:xfrm rot="5400000">
            <a:off x="2152650" y="971550"/>
            <a:ext cx="12700" cy="1714500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800600" y="1828800"/>
            <a:ext cx="275075" cy="246221"/>
          </a:xfrm>
          <a:prstGeom prst="rect">
            <a:avLst/>
          </a:prstGeom>
          <a:noFill/>
        </p:spPr>
        <p:txBody>
          <a:bodyPr wrap="none" lIns="45720" rIns="45720" rtlCol="0">
            <a:spAutoFit/>
          </a:bodyPr>
          <a:lstStyle/>
          <a:p>
            <a:r>
              <a:rPr lang="en-US" sz="1000" i="1" dirty="0" smtClean="0"/>
              <a:t>Fail</a:t>
            </a:r>
            <a:endParaRPr lang="en-US" sz="1000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3001525" y="1828800"/>
            <a:ext cx="275075" cy="246221"/>
          </a:xfrm>
          <a:prstGeom prst="rect">
            <a:avLst/>
          </a:prstGeom>
          <a:noFill/>
        </p:spPr>
        <p:txBody>
          <a:bodyPr wrap="none" lIns="45720" rIns="45720" rtlCol="0">
            <a:spAutoFit/>
          </a:bodyPr>
          <a:lstStyle/>
          <a:p>
            <a:r>
              <a:rPr lang="en-US" sz="1000" i="1" dirty="0" smtClean="0"/>
              <a:t>Fail</a:t>
            </a:r>
            <a:endParaRPr lang="en-US" sz="1000" i="1" dirty="0"/>
          </a:p>
        </p:txBody>
      </p:sp>
      <p:cxnSp>
        <p:nvCxnSpPr>
          <p:cNvPr id="19" name="Straight Arrow Connector 18"/>
          <p:cNvCxnSpPr>
            <a:stCxn id="4" idx="3"/>
            <a:endCxn id="5" idx="1"/>
          </p:cNvCxnSpPr>
          <p:nvPr/>
        </p:nvCxnSpPr>
        <p:spPr>
          <a:xfrm>
            <a:off x="1676400" y="1638300"/>
            <a:ext cx="76200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3"/>
            <a:endCxn id="6" idx="1"/>
          </p:cNvCxnSpPr>
          <p:nvPr/>
        </p:nvCxnSpPr>
        <p:spPr>
          <a:xfrm>
            <a:off x="3581400" y="1638300"/>
            <a:ext cx="76200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990600" y="1066800"/>
            <a:ext cx="609600" cy="228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45720" rIns="45720"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Policies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410200" y="1447800"/>
            <a:ext cx="914400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45720" rIns="45720"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Failure-tolerant </a:t>
            </a:r>
            <a:br>
              <a:rPr lang="en-US" sz="1000" dirty="0" smtClean="0">
                <a:solidFill>
                  <a:schemeClr val="bg1"/>
                </a:solidFill>
              </a:rPr>
            </a:br>
            <a:r>
              <a:rPr lang="en-US" sz="1000" dirty="0" smtClean="0">
                <a:solidFill>
                  <a:schemeClr val="bg1"/>
                </a:solidFill>
              </a:rPr>
              <a:t>control plane</a:t>
            </a:r>
            <a:endParaRPr lang="en-US" sz="1000" dirty="0">
              <a:solidFill>
                <a:schemeClr val="bg1"/>
              </a:solidFill>
            </a:endParaRPr>
          </a:p>
        </p:txBody>
      </p:sp>
      <p:cxnSp>
        <p:nvCxnSpPr>
          <p:cNvPr id="28" name="Straight Arrow Connector 27"/>
          <p:cNvCxnSpPr>
            <a:stCxn id="6" idx="3"/>
            <a:endCxn id="26" idx="1"/>
          </p:cNvCxnSpPr>
          <p:nvPr/>
        </p:nvCxnSpPr>
        <p:spPr>
          <a:xfrm>
            <a:off x="5235388" y="1638300"/>
            <a:ext cx="17481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5" idx="2"/>
            <a:endCxn id="4" idx="0"/>
          </p:cNvCxnSpPr>
          <p:nvPr/>
        </p:nvCxnSpPr>
        <p:spPr>
          <a:xfrm>
            <a:off x="1295400" y="1295400"/>
            <a:ext cx="0" cy="15240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25" idx="3"/>
            <a:endCxn id="6" idx="0"/>
          </p:cNvCxnSpPr>
          <p:nvPr/>
        </p:nvCxnSpPr>
        <p:spPr>
          <a:xfrm>
            <a:off x="1600200" y="1181100"/>
            <a:ext cx="3189194" cy="266700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1752600" y="1371600"/>
            <a:ext cx="533400" cy="533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45720" rIns="45720"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Sample data</a:t>
            </a:r>
          </a:p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plane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57600" y="1371600"/>
            <a:ext cx="533400" cy="533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45720" rIns="45720"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Simple control plane</a:t>
            </a:r>
            <a:endParaRPr lang="en-US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rgbClr val="FFFFFF"/>
      </a:lt1>
      <a:dk2>
        <a:srgbClr val="000000"/>
      </a:dk2>
      <a:lt2>
        <a:srgbClr val="FFFFFF"/>
      </a:lt2>
      <a:accent1>
        <a:srgbClr val="D7191C"/>
      </a:accent1>
      <a:accent2>
        <a:srgbClr val="FDAE61"/>
      </a:accent2>
      <a:accent3>
        <a:srgbClr val="FFFFBF"/>
      </a:accent3>
      <a:accent4>
        <a:srgbClr val="ABDDA4"/>
      </a:accent4>
      <a:accent5>
        <a:srgbClr val="2B83BA"/>
      </a:accent5>
      <a:accent6>
        <a:srgbClr val="00000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20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Emily Jacobson</dc:creator>
  <cp:lastModifiedBy>Emily Jacobson</cp:lastModifiedBy>
  <cp:revision>4</cp:revision>
  <dcterms:created xsi:type="dcterms:W3CDTF">2016-07-17T14:35:31Z</dcterms:created>
  <dcterms:modified xsi:type="dcterms:W3CDTF">2016-07-17T15:12:39Z</dcterms:modified>
</cp:coreProperties>
</file>