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B00"/>
    <a:srgbClr val="CD6B28"/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125" d="100"/>
          <a:sy n="125" d="100"/>
        </p:scale>
        <p:origin x="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7AD91-C481-D649-8E25-5FB6B81CF9CC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110F-C60F-B542-8B39-8C24A80D2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8314" y="993194"/>
            <a:ext cx="4989902" cy="489789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9" idx="6"/>
            <a:endCxn id="78" idx="2"/>
          </p:cNvCxnSpPr>
          <p:nvPr/>
        </p:nvCxnSpPr>
        <p:spPr>
          <a:xfrm>
            <a:off x="3635897" y="2641843"/>
            <a:ext cx="1995831" cy="405724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94388" y="1081558"/>
            <a:ext cx="2576456" cy="192951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5505" y="3172698"/>
            <a:ext cx="270537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7671" y="994010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92019" y="5109435"/>
            <a:ext cx="797786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solidFill>
                <a:srgbClr val="CD6B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r>
                        <a:rPr lang="en-US" sz="3200" b="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sz="3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78" idx="6"/>
            <a:endCxn id="35" idx="3"/>
          </p:cNvCxnSpPr>
          <p:nvPr/>
        </p:nvCxnSpPr>
        <p:spPr>
          <a:xfrm flipV="1">
            <a:off x="6410492" y="2553828"/>
            <a:ext cx="621627" cy="49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5365" y="1429802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400778" y="1171594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306296" y="4617459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47" name="Straight Connector 46"/>
          <p:cNvCxnSpPr>
            <a:stCxn id="29" idx="2"/>
            <a:endCxn id="79" idx="0"/>
          </p:cNvCxnSpPr>
          <p:nvPr/>
        </p:nvCxnSpPr>
        <p:spPr>
          <a:xfrm flipH="1">
            <a:off x="3246515" y="1793035"/>
            <a:ext cx="8450" cy="4430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4"/>
            <a:endCxn id="30" idx="0"/>
          </p:cNvCxnSpPr>
          <p:nvPr/>
        </p:nvCxnSpPr>
        <p:spPr>
          <a:xfrm>
            <a:off x="8690191" y="4694769"/>
            <a:ext cx="721" cy="4146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327359">
            <a:off x="5661392" y="1341685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LP=200</a:t>
            </a:r>
            <a:endParaRPr lang="en-US" sz="3200" i="1" dirty="0"/>
          </a:p>
        </p:txBody>
      </p:sp>
      <p:cxnSp>
        <p:nvCxnSpPr>
          <p:cNvPr id="70" name="Straight Connector 69"/>
          <p:cNvCxnSpPr>
            <a:stCxn id="78" idx="6"/>
            <a:endCxn id="37" idx="1"/>
          </p:cNvCxnSpPr>
          <p:nvPr/>
        </p:nvCxnSpPr>
        <p:spPr>
          <a:xfrm>
            <a:off x="6410492" y="3047567"/>
            <a:ext cx="837693" cy="428645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5"/>
            <a:endCxn id="39" idx="2"/>
          </p:cNvCxnSpPr>
          <p:nvPr/>
        </p:nvCxnSpPr>
        <p:spPr>
          <a:xfrm>
            <a:off x="7798855" y="4049992"/>
            <a:ext cx="501954" cy="239053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/>
              <p:cNvSpPr/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/>
              <p:cNvSpPr/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3577472" y="380601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2" y="3806011"/>
                <a:ext cx="778764" cy="8114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3583229" y="5038856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79" idx="4"/>
            <a:endCxn id="81" idx="1"/>
          </p:cNvCxnSpPr>
          <p:nvPr/>
        </p:nvCxnSpPr>
        <p:spPr>
          <a:xfrm>
            <a:off x="3246515" y="3047567"/>
            <a:ext cx="445004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4"/>
            <a:endCxn id="80" idx="7"/>
          </p:cNvCxnSpPr>
          <p:nvPr/>
        </p:nvCxnSpPr>
        <p:spPr>
          <a:xfrm flipH="1">
            <a:off x="2669302" y="3047567"/>
            <a:ext cx="577213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" idx="6"/>
            <a:endCxn id="81" idx="2"/>
          </p:cNvCxnSpPr>
          <p:nvPr/>
        </p:nvCxnSpPr>
        <p:spPr>
          <a:xfrm>
            <a:off x="2783349" y="4211735"/>
            <a:ext cx="794123" cy="0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4"/>
            <a:endCxn id="82" idx="0"/>
          </p:cNvCxnSpPr>
          <p:nvPr/>
        </p:nvCxnSpPr>
        <p:spPr>
          <a:xfrm flipH="1">
            <a:off x="3950523" y="4617459"/>
            <a:ext cx="16331" cy="421397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5" idx="4"/>
            <a:endCxn id="37" idx="0"/>
          </p:cNvCxnSpPr>
          <p:nvPr/>
        </p:nvCxnSpPr>
        <p:spPr>
          <a:xfrm>
            <a:off x="7307454" y="2672662"/>
            <a:ext cx="216066" cy="684716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Freeform 139"/>
          <p:cNvSpPr/>
          <p:nvPr/>
        </p:nvSpPr>
        <p:spPr>
          <a:xfrm>
            <a:off x="3503772" y="1539194"/>
            <a:ext cx="5809814" cy="3397484"/>
          </a:xfrm>
          <a:custGeom>
            <a:avLst/>
            <a:gdLst>
              <a:gd name="connsiteX0" fmla="*/ 40115 w 5809814"/>
              <a:gd name="connsiteY0" fmla="*/ 278727 h 3397484"/>
              <a:gd name="connsiteX1" fmla="*/ 252386 w 5809814"/>
              <a:gd name="connsiteY1" fmla="*/ 882884 h 3397484"/>
              <a:gd name="connsiteX2" fmla="*/ 1950558 w 5809814"/>
              <a:gd name="connsiteY2" fmla="*/ 1258441 h 3397484"/>
              <a:gd name="connsiteX3" fmla="*/ 3828344 w 5809814"/>
              <a:gd name="connsiteY3" fmla="*/ 33798 h 3397484"/>
              <a:gd name="connsiteX4" fmla="*/ 4334529 w 5809814"/>
              <a:gd name="connsiteY4" fmla="*/ 490998 h 3397484"/>
              <a:gd name="connsiteX5" fmla="*/ 4579458 w 5809814"/>
              <a:gd name="connsiteY5" fmla="*/ 2025884 h 3397484"/>
              <a:gd name="connsiteX6" fmla="*/ 5787772 w 5809814"/>
              <a:gd name="connsiteY6" fmla="*/ 2613712 h 3397484"/>
              <a:gd name="connsiteX7" fmla="*/ 5363229 w 5809814"/>
              <a:gd name="connsiteY7" fmla="*/ 3397484 h 339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814" h="3397484">
                <a:moveTo>
                  <a:pt x="40115" y="278727"/>
                </a:moveTo>
                <a:cubicBezTo>
                  <a:pt x="-12953" y="499162"/>
                  <a:pt x="-66021" y="719598"/>
                  <a:pt x="252386" y="882884"/>
                </a:cubicBezTo>
                <a:cubicBezTo>
                  <a:pt x="570793" y="1046170"/>
                  <a:pt x="1354565" y="1399955"/>
                  <a:pt x="1950558" y="1258441"/>
                </a:cubicBezTo>
                <a:cubicBezTo>
                  <a:pt x="2546551" y="1116927"/>
                  <a:pt x="3431016" y="161705"/>
                  <a:pt x="3828344" y="33798"/>
                </a:cubicBezTo>
                <a:cubicBezTo>
                  <a:pt x="4225672" y="-94109"/>
                  <a:pt x="4209343" y="158984"/>
                  <a:pt x="4334529" y="490998"/>
                </a:cubicBezTo>
                <a:cubicBezTo>
                  <a:pt x="4459715" y="823012"/>
                  <a:pt x="4337251" y="1672098"/>
                  <a:pt x="4579458" y="2025884"/>
                </a:cubicBezTo>
                <a:cubicBezTo>
                  <a:pt x="4821665" y="2379670"/>
                  <a:pt x="5657144" y="2385112"/>
                  <a:pt x="5787772" y="2613712"/>
                </a:cubicBezTo>
                <a:cubicBezTo>
                  <a:pt x="5918400" y="2842312"/>
                  <a:pt x="5428543" y="3269577"/>
                  <a:pt x="5363229" y="3397484"/>
                </a:cubicBezTo>
              </a:path>
            </a:pathLst>
          </a:custGeom>
          <a:noFill/>
          <a:ln w="5080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87486">
            <a:off x="1919210" y="1877786"/>
            <a:ext cx="1881223" cy="3086100"/>
          </a:xfrm>
          <a:custGeom>
            <a:avLst/>
            <a:gdLst>
              <a:gd name="connsiteX0" fmla="*/ 1248536 w 2669122"/>
              <a:gd name="connsiteY0" fmla="*/ 0 h 3086100"/>
              <a:gd name="connsiteX1" fmla="*/ 7565 w 2669122"/>
              <a:gd name="connsiteY1" fmla="*/ 2318657 h 3086100"/>
              <a:gd name="connsiteX2" fmla="*/ 807665 w 2669122"/>
              <a:gd name="connsiteY2" fmla="*/ 2955471 h 3086100"/>
              <a:gd name="connsiteX3" fmla="*/ 2391536 w 2669122"/>
              <a:gd name="connsiteY3" fmla="*/ 2710543 h 3086100"/>
              <a:gd name="connsiteX4" fmla="*/ 2669122 w 2669122"/>
              <a:gd name="connsiteY4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122" h="3086100">
                <a:moveTo>
                  <a:pt x="1248536" y="0"/>
                </a:moveTo>
                <a:cubicBezTo>
                  <a:pt x="664790" y="913039"/>
                  <a:pt x="81044" y="1826078"/>
                  <a:pt x="7565" y="2318657"/>
                </a:cubicBezTo>
                <a:cubicBezTo>
                  <a:pt x="-65914" y="2811236"/>
                  <a:pt x="410337" y="2890157"/>
                  <a:pt x="807665" y="2955471"/>
                </a:cubicBezTo>
                <a:cubicBezTo>
                  <a:pt x="1204993" y="3020785"/>
                  <a:pt x="2081293" y="2688772"/>
                  <a:pt x="2391536" y="2710543"/>
                </a:cubicBezTo>
                <a:cubicBezTo>
                  <a:pt x="2701779" y="2732314"/>
                  <a:pt x="2571151" y="3072493"/>
                  <a:pt x="2669122" y="30861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585493" y="3183656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098081" y="3697921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532887" y="3162856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5035247" y="3795222"/>
                <a:ext cx="778764" cy="81144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47" y="3795222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79" idx="4"/>
            <a:endCxn id="36" idx="0"/>
          </p:cNvCxnSpPr>
          <p:nvPr/>
        </p:nvCxnSpPr>
        <p:spPr>
          <a:xfrm>
            <a:off x="3246515" y="3047567"/>
            <a:ext cx="2178114" cy="747655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1" idx="6"/>
            <a:endCxn id="36" idx="2"/>
          </p:cNvCxnSpPr>
          <p:nvPr/>
        </p:nvCxnSpPr>
        <p:spPr>
          <a:xfrm flipV="1">
            <a:off x="4356236" y="4200946"/>
            <a:ext cx="679011" cy="10789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116" y="3079301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63436" y="3720223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t="4556" r="80184" b="5742"/>
          <a:stretch/>
        </p:blipFill>
        <p:spPr>
          <a:xfrm>
            <a:off x="8049832" y="1924145"/>
            <a:ext cx="739225" cy="7176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4575" r="54102" b="8769"/>
          <a:stretch/>
        </p:blipFill>
        <p:spPr>
          <a:xfrm>
            <a:off x="5833429" y="4451419"/>
            <a:ext cx="732081" cy="6933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4575" r="54102" b="8769"/>
          <a:stretch/>
        </p:blipFill>
        <p:spPr>
          <a:xfrm>
            <a:off x="1042128" y="4049992"/>
            <a:ext cx="732081" cy="6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36</cp:revision>
  <cp:lastPrinted>2017-10-23T14:52:55Z</cp:lastPrinted>
  <dcterms:created xsi:type="dcterms:W3CDTF">2016-11-01T00:19:52Z</dcterms:created>
  <dcterms:modified xsi:type="dcterms:W3CDTF">2018-01-15T05:19:15Z</dcterms:modified>
</cp:coreProperties>
</file>