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4FF"/>
    <a:srgbClr val="F3D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39A9-0D84-BB41-AF08-AE65968AB772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0958" y="526473"/>
            <a:ext cx="5457258" cy="5791200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/>
              <p:cNvSpPr/>
              <p:nvPr/>
            </p:nvSpPr>
            <p:spPr>
              <a:xfrm>
                <a:off x="5006304" y="1506726"/>
                <a:ext cx="1025236" cy="10252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304" y="1506726"/>
                <a:ext cx="1025236" cy="1025236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387541" y="3883341"/>
                <a:ext cx="1025236" cy="102523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41" y="3883341"/>
                <a:ext cx="1025236" cy="102523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162449" y="3973974"/>
                <a:ext cx="1035746" cy="98128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49" y="3973974"/>
                <a:ext cx="1035746" cy="98128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039661" y="1669945"/>
                <a:ext cx="1035746" cy="98128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661" y="1669945"/>
                <a:ext cx="1035746" cy="9812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6" idx="6"/>
            <a:endCxn id="5" idx="2"/>
          </p:cNvCxnSpPr>
          <p:nvPr/>
        </p:nvCxnSpPr>
        <p:spPr>
          <a:xfrm flipV="1">
            <a:off x="4198195" y="4395959"/>
            <a:ext cx="1189346" cy="68657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3" idx="2"/>
          </p:cNvCxnSpPr>
          <p:nvPr/>
        </p:nvCxnSpPr>
        <p:spPr>
          <a:xfrm flipV="1">
            <a:off x="4075407" y="2019344"/>
            <a:ext cx="930897" cy="1412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6161" y="819807"/>
            <a:ext cx="2495938" cy="1976586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1965" y="3163133"/>
            <a:ext cx="3142115" cy="2579334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25912" y="1553978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12" y="1553978"/>
                <a:ext cx="778764" cy="8114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572129" y="4065104"/>
                <a:ext cx="911691" cy="7990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29" y="4065104"/>
                <a:ext cx="911691" cy="7990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136294" y="5342954"/>
                <a:ext cx="797786" cy="7990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294" y="5342954"/>
                <a:ext cx="797786" cy="7990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" idx="6"/>
            <a:endCxn id="27" idx="2"/>
          </p:cNvCxnSpPr>
          <p:nvPr/>
        </p:nvCxnSpPr>
        <p:spPr>
          <a:xfrm flipV="1">
            <a:off x="6031540" y="1959702"/>
            <a:ext cx="594372" cy="596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37" idx="2"/>
          </p:cNvCxnSpPr>
          <p:nvPr/>
        </p:nvCxnSpPr>
        <p:spPr>
          <a:xfrm>
            <a:off x="6412777" y="4395959"/>
            <a:ext cx="1095821" cy="3877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7508598" y="4378032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98" y="4378032"/>
                <a:ext cx="778764" cy="81144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9420556" y="4131994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556" y="4131994"/>
                <a:ext cx="778764" cy="81144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266398" y="5297010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7884483" y="1026785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8721710" y="5056171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47" name="Straight Connector 46"/>
          <p:cNvCxnSpPr>
            <a:stCxn id="6" idx="2"/>
            <a:endCxn id="29" idx="3"/>
          </p:cNvCxnSpPr>
          <p:nvPr/>
        </p:nvCxnSpPr>
        <p:spPr>
          <a:xfrm flipH="1">
            <a:off x="2483820" y="4464616"/>
            <a:ext cx="678629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5"/>
            <a:endCxn id="25" idx="5"/>
          </p:cNvCxnSpPr>
          <p:nvPr/>
        </p:nvCxnSpPr>
        <p:spPr>
          <a:xfrm>
            <a:off x="10085273" y="4824608"/>
            <a:ext cx="388655" cy="54012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158786" y="1919642"/>
            <a:ext cx="771958" cy="99702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101133" y="1852205"/>
            <a:ext cx="447497" cy="47421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7486759" y="2035383"/>
            <a:ext cx="2078739" cy="1956215"/>
          </a:xfrm>
          <a:custGeom>
            <a:avLst/>
            <a:gdLst>
              <a:gd name="connsiteX0" fmla="*/ 0 w 2632842"/>
              <a:gd name="connsiteY0" fmla="*/ 0 h 3168869"/>
              <a:gd name="connsiteX1" fmla="*/ 1513490 w 2632842"/>
              <a:gd name="connsiteY1" fmla="*/ 1150883 h 3168869"/>
              <a:gd name="connsiteX2" fmla="*/ 2632842 w 2632842"/>
              <a:gd name="connsiteY2" fmla="*/ 3168869 h 316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2842" h="3168869">
                <a:moveTo>
                  <a:pt x="0" y="0"/>
                </a:moveTo>
                <a:cubicBezTo>
                  <a:pt x="537341" y="311369"/>
                  <a:pt x="1074683" y="622738"/>
                  <a:pt x="1513490" y="1150883"/>
                </a:cubicBezTo>
                <a:cubicBezTo>
                  <a:pt x="1952297" y="1679028"/>
                  <a:pt x="2546132" y="2874579"/>
                  <a:pt x="2632842" y="3168869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8406580" y="4650593"/>
            <a:ext cx="987284" cy="118940"/>
          </a:xfrm>
          <a:prstGeom prst="line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252867" y="4253018"/>
            <a:ext cx="1052532" cy="4877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494919" y="4583473"/>
            <a:ext cx="909757" cy="317251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4809" y="2817657"/>
            <a:ext cx="1485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iBGP</a:t>
            </a:r>
            <a:endParaRPr lang="en-US" sz="3200" dirty="0" smtClean="0"/>
          </a:p>
          <a:p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518922" y="489095"/>
            <a:ext cx="2257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Local </a:t>
            </a:r>
            <a:r>
              <a:rPr lang="en-US" sz="3200" i="1" dirty="0" err="1" smtClean="0"/>
              <a:t>pref</a:t>
            </a:r>
            <a:r>
              <a:rPr lang="en-US" sz="3200" i="1" dirty="0" smtClean="0"/>
              <a:t> </a:t>
            </a:r>
            <a:endParaRPr lang="en-US" sz="3200" i="1" dirty="0"/>
          </a:p>
          <a:p>
            <a:r>
              <a:rPr lang="en-US" sz="3200" i="1" dirty="0" smtClean="0"/>
              <a:t>= 100</a:t>
            </a:r>
            <a:endParaRPr lang="en-US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577059" y="1761075"/>
                <a:ext cx="911691" cy="7990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59" y="1761075"/>
                <a:ext cx="911691" cy="7990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5698079" y="4953430"/>
            <a:ext cx="2375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Local </a:t>
            </a:r>
            <a:r>
              <a:rPr lang="en-US" sz="3200" i="1" dirty="0" err="1" smtClean="0"/>
              <a:t>pref</a:t>
            </a:r>
            <a:r>
              <a:rPr lang="en-US" sz="3200" i="1" dirty="0" smtClean="0"/>
              <a:t> </a:t>
            </a:r>
            <a:endParaRPr lang="en-US" sz="3200" i="1" dirty="0"/>
          </a:p>
          <a:p>
            <a:r>
              <a:rPr lang="en-US" sz="3200" i="1" dirty="0" smtClean="0"/>
              <a:t>= </a:t>
            </a:r>
            <a:r>
              <a:rPr lang="en-US" sz="3200" i="1" dirty="0"/>
              <a:t>2</a:t>
            </a:r>
            <a:r>
              <a:rPr lang="en-US" sz="3200" i="1" dirty="0" smtClean="0"/>
              <a:t>00</a:t>
            </a:r>
            <a:endParaRPr lang="en-US" sz="3200" i="1" dirty="0"/>
          </a:p>
        </p:txBody>
      </p:sp>
      <p:cxnSp>
        <p:nvCxnSpPr>
          <p:cNvPr id="110" name="Straight Connector 109"/>
          <p:cNvCxnSpPr>
            <a:stCxn id="7" idx="2"/>
            <a:endCxn id="75" idx="3"/>
          </p:cNvCxnSpPr>
          <p:nvPr/>
        </p:nvCxnSpPr>
        <p:spPr>
          <a:xfrm flipH="1">
            <a:off x="2488750" y="2160587"/>
            <a:ext cx="55091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659183" y="2560100"/>
            <a:ext cx="234984" cy="1129498"/>
          </a:xfrm>
          <a:prstGeom prst="straightConnector1">
            <a:avLst/>
          </a:prstGeom>
          <a:ln w="47625" cap="sq" cmpd="dbl">
            <a:solidFill>
              <a:srgbClr val="FF000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Kausik Subramanian</dc:creator>
  <cp:lastModifiedBy>Kausik Subramanian</cp:lastModifiedBy>
  <cp:revision>26</cp:revision>
  <cp:lastPrinted>2016-11-16T09:54:52Z</cp:lastPrinted>
  <dcterms:created xsi:type="dcterms:W3CDTF">2016-11-01T00:19:52Z</dcterms:created>
  <dcterms:modified xsi:type="dcterms:W3CDTF">2016-11-16T09:58:21Z</dcterms:modified>
</cp:coreProperties>
</file>