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4FF"/>
    <a:srgbClr val="F3D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>
        <p:scale>
          <a:sx n="78" d="100"/>
          <a:sy n="78" d="100"/>
        </p:scale>
        <p:origin x="13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0958" y="526473"/>
            <a:ext cx="5457258" cy="5791200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951307" y="1136072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307" y="1136072"/>
                <a:ext cx="1025236" cy="102523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685598" y="2909455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598" y="2909455"/>
                <a:ext cx="1025236" cy="102523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916671" y="4811827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71" y="4811827"/>
                <a:ext cx="1025236" cy="102523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581308" y="2909455"/>
                <a:ext cx="1035746" cy="98128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308" y="2909455"/>
                <a:ext cx="1035746" cy="9812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773909" y="2746545"/>
                <a:ext cx="1035746" cy="98128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09" y="2746545"/>
                <a:ext cx="1035746" cy="98128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6" idx="6"/>
            <a:endCxn id="7" idx="2"/>
          </p:cNvCxnSpPr>
          <p:nvPr/>
        </p:nvCxnSpPr>
        <p:spPr>
          <a:xfrm flipV="1">
            <a:off x="2617054" y="3237187"/>
            <a:ext cx="1156855" cy="162910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  <a:endCxn id="3" idx="2"/>
          </p:cNvCxnSpPr>
          <p:nvPr/>
        </p:nvCxnSpPr>
        <p:spPr>
          <a:xfrm flipV="1">
            <a:off x="4291782" y="1648690"/>
            <a:ext cx="659525" cy="10978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4" idx="2"/>
          </p:cNvCxnSpPr>
          <p:nvPr/>
        </p:nvCxnSpPr>
        <p:spPr>
          <a:xfrm>
            <a:off x="4809655" y="3237187"/>
            <a:ext cx="875943" cy="1848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7" idx="4"/>
          </p:cNvCxnSpPr>
          <p:nvPr/>
        </p:nvCxnSpPr>
        <p:spPr>
          <a:xfrm flipH="1" flipV="1">
            <a:off x="4291782" y="3727829"/>
            <a:ext cx="775031" cy="12341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89421" y="167211"/>
            <a:ext cx="3142115" cy="2579334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33410" y="3257729"/>
            <a:ext cx="3142115" cy="2579334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535958" y="730348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58" y="730348"/>
                <a:ext cx="778764" cy="8114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1763486" y="1652328"/>
            <a:ext cx="734588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577739" y="5437550"/>
                <a:ext cx="797786" cy="799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739" y="5437550"/>
                <a:ext cx="797786" cy="7990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" idx="7"/>
            <a:endCxn id="27" idx="2"/>
          </p:cNvCxnSpPr>
          <p:nvPr/>
        </p:nvCxnSpPr>
        <p:spPr>
          <a:xfrm flipV="1">
            <a:off x="5826401" y="1136072"/>
            <a:ext cx="709557" cy="1501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37" idx="2"/>
          </p:cNvCxnSpPr>
          <p:nvPr/>
        </p:nvCxnSpPr>
        <p:spPr>
          <a:xfrm flipV="1">
            <a:off x="5941907" y="4878352"/>
            <a:ext cx="2008136" cy="4460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134138" y="2003663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38" y="2003663"/>
                <a:ext cx="778764" cy="81144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7950043" y="4472628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043" y="4472628"/>
                <a:ext cx="778764" cy="81144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9862001" y="4226590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001" y="4226590"/>
                <a:ext cx="778764" cy="81144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4" idx="7"/>
            <a:endCxn id="35" idx="3"/>
          </p:cNvCxnSpPr>
          <p:nvPr/>
        </p:nvCxnSpPr>
        <p:spPr>
          <a:xfrm flipV="1">
            <a:off x="6560692" y="2696277"/>
            <a:ext cx="687493" cy="363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99181" y="4961969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8360478" y="437960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9163155" y="5150767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47" name="Straight Connector 46"/>
          <p:cNvCxnSpPr>
            <a:stCxn id="29" idx="2"/>
            <a:endCxn id="6" idx="0"/>
          </p:cNvCxnSpPr>
          <p:nvPr/>
        </p:nvCxnSpPr>
        <p:spPr>
          <a:xfrm flipH="1">
            <a:off x="2099181" y="2451353"/>
            <a:ext cx="31599" cy="4581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25" idx="5"/>
          </p:cNvCxnSpPr>
          <p:nvPr/>
        </p:nvCxnSpPr>
        <p:spPr>
          <a:xfrm>
            <a:off x="10526718" y="4919204"/>
            <a:ext cx="388655" cy="54012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617054" y="3059597"/>
            <a:ext cx="1156855" cy="17759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121403" y="1541796"/>
            <a:ext cx="704166" cy="113401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739650" y="975515"/>
            <a:ext cx="742207" cy="1812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7399820" y="1035379"/>
            <a:ext cx="2632842" cy="3168869"/>
          </a:xfrm>
          <a:custGeom>
            <a:avLst/>
            <a:gdLst>
              <a:gd name="connsiteX0" fmla="*/ 0 w 2632842"/>
              <a:gd name="connsiteY0" fmla="*/ 0 h 3168869"/>
              <a:gd name="connsiteX1" fmla="*/ 1513490 w 2632842"/>
              <a:gd name="connsiteY1" fmla="*/ 1150883 h 3168869"/>
              <a:gd name="connsiteX2" fmla="*/ 2632842 w 2632842"/>
              <a:gd name="connsiteY2" fmla="*/ 3168869 h 316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2842" h="3168869">
                <a:moveTo>
                  <a:pt x="0" y="0"/>
                </a:moveTo>
                <a:cubicBezTo>
                  <a:pt x="537341" y="311369"/>
                  <a:pt x="1074683" y="622738"/>
                  <a:pt x="1513490" y="1150883"/>
                </a:cubicBezTo>
                <a:cubicBezTo>
                  <a:pt x="1952297" y="1679028"/>
                  <a:pt x="2546132" y="2874579"/>
                  <a:pt x="2632842" y="3168869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8848025" y="4745189"/>
            <a:ext cx="987284" cy="118940"/>
          </a:xfrm>
          <a:prstGeom prst="line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0275" y="3386373"/>
            <a:ext cx="1156855" cy="17759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90080" y="3817775"/>
            <a:ext cx="704673" cy="1220263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992928" y="5038038"/>
            <a:ext cx="1919974" cy="445683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85598" y="2161308"/>
            <a:ext cx="256309" cy="748147"/>
          </a:xfrm>
          <a:prstGeom prst="straightConnector1">
            <a:avLst/>
          </a:prstGeom>
          <a:ln w="47625" cap="sq" cmpd="dbl"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43630" y="3999186"/>
            <a:ext cx="312625" cy="789685"/>
          </a:xfrm>
          <a:prstGeom prst="straightConnector1">
            <a:avLst/>
          </a:prstGeom>
          <a:ln w="47625" cap="sq" cmpd="dbl"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14357" y="2161307"/>
            <a:ext cx="9597" cy="2583882"/>
          </a:xfrm>
          <a:prstGeom prst="straightConnector1">
            <a:avLst/>
          </a:prstGeom>
          <a:ln w="47625" cap="sq" cmpd="dbl"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8476" y="3496518"/>
            <a:ext cx="82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(1)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935656" y="2537444"/>
            <a:ext cx="82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93651" y="2537444"/>
            <a:ext cx="104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iBGP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92929" y="5314670"/>
            <a:ext cx="2098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AS Path </a:t>
            </a:r>
            <a:r>
              <a:rPr lang="en-US" sz="3200" i="1" dirty="0" err="1" smtClean="0"/>
              <a:t>len</a:t>
            </a:r>
            <a:r>
              <a:rPr lang="en-US" sz="3200" i="1" dirty="0" smtClean="0"/>
              <a:t> = 1</a:t>
            </a:r>
            <a:endParaRPr lang="en-US" sz="32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087608" y="99280"/>
            <a:ext cx="2242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Local </a:t>
            </a:r>
            <a:r>
              <a:rPr lang="en-US" sz="3200" i="1" dirty="0" err="1" smtClean="0"/>
              <a:t>pref</a:t>
            </a:r>
            <a:r>
              <a:rPr lang="en-US" sz="3200" i="1" dirty="0" smtClean="0"/>
              <a:t> </a:t>
            </a:r>
            <a:endParaRPr lang="en-US" sz="3200" i="1" dirty="0"/>
          </a:p>
          <a:p>
            <a:r>
              <a:rPr lang="en-US" sz="3200" i="1" dirty="0" smtClean="0"/>
              <a:t>= 100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8296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Kausik Subramanian</dc:creator>
  <cp:lastModifiedBy>Kausik Subramanian</cp:lastModifiedBy>
  <cp:revision>22</cp:revision>
  <cp:lastPrinted>2016-11-16T09:58:01Z</cp:lastPrinted>
  <dcterms:created xsi:type="dcterms:W3CDTF">2016-11-01T00:19:52Z</dcterms:created>
  <dcterms:modified xsi:type="dcterms:W3CDTF">2016-11-16T09:58:04Z</dcterms:modified>
</cp:coreProperties>
</file>