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58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425C5A-9CC0-4BA7-A07D-8ED3B15E4C2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을 쉽게 생각 하고 있었습니다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 descr="C:\Users\서명옥\Desktop\1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24944"/>
            <a:ext cx="6021201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33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이때 까지만 해도 할만하다고 생각했습니다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 descr="C:\Users\서명옥\Desktop\2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20888"/>
            <a:ext cx="4896544" cy="37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76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난이도가 조금 생겨서 고생했습니다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 descr="C:\Users\서명옥\Desktop\3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5448300" cy="387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59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오류가 계속 떠서 오래 걸려서 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많이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고쳤습니다</a:t>
            </a:r>
            <a:endParaRPr lang="ko-KR" altLang="en-US" dirty="0"/>
          </a:p>
        </p:txBody>
      </p:sp>
      <p:pic>
        <p:nvPicPr>
          <p:cNvPr id="4098" name="Picture 2" descr="C:\Users\서명옥\Desktop\4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492896"/>
            <a:ext cx="6048672" cy="395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01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주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어려워서 도움을 받아서 만들었습니다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 descr="C:\Users\서명옥\Desktop\5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3"/>
            <a:ext cx="5375318" cy="388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서명옥\Desktop\5주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999955"/>
            <a:ext cx="1439863" cy="37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429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33</TotalTime>
  <Words>46</Words>
  <Application>Microsoft Office PowerPoint</Application>
  <PresentationFormat>화면 슬라이드 쇼(4:3)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모듈</vt:lpstr>
      <vt:lpstr>1주 과제</vt:lpstr>
      <vt:lpstr>2주 과제</vt:lpstr>
      <vt:lpstr>3주 과제</vt:lpstr>
      <vt:lpstr>4주 과제</vt:lpstr>
      <vt:lpstr>5주 과제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김성수</dc:creator>
  <cp:lastModifiedBy>김성수</cp:lastModifiedBy>
  <cp:revision>3</cp:revision>
  <dcterms:created xsi:type="dcterms:W3CDTF">2017-04-16T02:34:24Z</dcterms:created>
  <dcterms:modified xsi:type="dcterms:W3CDTF">2017-04-16T03:07:38Z</dcterms:modified>
</cp:coreProperties>
</file>