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58" r:id="rId5"/>
    <p:sldId id="261" r:id="rId6"/>
    <p:sldId id="26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45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5C5A-9CC0-4BA7-A07D-8ED3B15E4C2A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8549D-3BEF-4337-95E9-C57B25A6853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5C5A-9CC0-4BA7-A07D-8ED3B15E4C2A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8549D-3BEF-4337-95E9-C57B25A685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5C5A-9CC0-4BA7-A07D-8ED3B15E4C2A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8549D-3BEF-4337-95E9-C57B25A685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5C5A-9CC0-4BA7-A07D-8ED3B15E4C2A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8549D-3BEF-4337-95E9-C57B25A685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5C5A-9CC0-4BA7-A07D-8ED3B15E4C2A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8549D-3BEF-4337-95E9-C57B25A685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5C5A-9CC0-4BA7-A07D-8ED3B15E4C2A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8549D-3BEF-4337-95E9-C57B25A685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5C5A-9CC0-4BA7-A07D-8ED3B15E4C2A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8549D-3BEF-4337-95E9-C57B25A685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5C5A-9CC0-4BA7-A07D-8ED3B15E4C2A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8549D-3BEF-4337-95E9-C57B25A685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5C5A-9CC0-4BA7-A07D-8ED3B15E4C2A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8549D-3BEF-4337-95E9-C57B25A685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5C5A-9CC0-4BA7-A07D-8ED3B15E4C2A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8549D-3BEF-4337-95E9-C57B25A6853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A425C5A-9CC0-4BA7-A07D-8ED3B15E4C2A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20D8549D-3BEF-4337-95E9-C57B25A685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A425C5A-9CC0-4BA7-A07D-8ED3B15E4C2A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0D8549D-3BEF-4337-95E9-C57B25A685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1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1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1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1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 과제</a:t>
            </a:r>
            <a:endParaRPr lang="ko-KR" altLang="en-US" dirty="0"/>
          </a:p>
        </p:txBody>
      </p:sp>
      <p:pic>
        <p:nvPicPr>
          <p:cNvPr id="1026" name="Picture 2" descr="C:\Users\서명옥\Desktop\1주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3" y="2564904"/>
            <a:ext cx="6021201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77944" y="5661248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https://sskimking97.github.io/koreaAthem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4334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주 과제</a:t>
            </a:r>
            <a:endParaRPr lang="ko-KR" altLang="en-US" dirty="0"/>
          </a:p>
        </p:txBody>
      </p:sp>
      <p:pic>
        <p:nvPicPr>
          <p:cNvPr id="2050" name="Picture 2" descr="C:\Users\서명옥\Desktop\2주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420888"/>
            <a:ext cx="4896544" cy="374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602128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https://sskimking97.github.io/koreaAnthem4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4763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주 과제</a:t>
            </a:r>
            <a:endParaRPr lang="ko-KR" altLang="en-US" dirty="0"/>
          </a:p>
        </p:txBody>
      </p:sp>
      <p:pic>
        <p:nvPicPr>
          <p:cNvPr id="3074" name="Picture 2" descr="C:\Users\서명옥\Desktop\3주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204864"/>
            <a:ext cx="5448300" cy="387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35696" y="6165304"/>
            <a:ext cx="544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https://sskimking97.github.io/timeTable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6595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주 과제</a:t>
            </a:r>
            <a:endParaRPr lang="ko-KR" altLang="en-US" dirty="0"/>
          </a:p>
        </p:txBody>
      </p:sp>
      <p:pic>
        <p:nvPicPr>
          <p:cNvPr id="4098" name="Picture 2" descr="C:\Users\서명옥\Desktop\4주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060" y="1723729"/>
            <a:ext cx="6048672" cy="395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07704" y="60212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https://sskimking97.github.io/Sementic1.html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2018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주 과제</a:t>
            </a:r>
            <a:endParaRPr lang="ko-KR" altLang="en-US" dirty="0"/>
          </a:p>
        </p:txBody>
      </p:sp>
      <p:pic>
        <p:nvPicPr>
          <p:cNvPr id="5122" name="Picture 2" descr="C:\Users\서명옥\Desktop\5주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45564"/>
            <a:ext cx="5375318" cy="388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서명옥\Desktop\5주 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959755"/>
            <a:ext cx="1439863" cy="37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79712" y="6237312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https://sskimking97.github.io/djumap.html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8429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주 과제</a:t>
            </a:r>
            <a:endParaRPr lang="ko-KR" altLang="en-US" dirty="0"/>
          </a:p>
        </p:txBody>
      </p:sp>
      <p:pic>
        <p:nvPicPr>
          <p:cNvPr id="1026" name="Picture 2" descr="C:\Users\서명옥\Desktop\6주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50" y="2133600"/>
            <a:ext cx="2606675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서명옥\Desktop\6주 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544762"/>
            <a:ext cx="4373563" cy="306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07704" y="6019800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https://sskimking97.github.io/reservation.html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86164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듈">
  <a:themeElements>
    <a:clrScheme name="모듈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모듈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모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39</TotalTime>
  <Words>36</Words>
  <Application>Microsoft Office PowerPoint</Application>
  <PresentationFormat>화면 슬라이드 쇼(4:3)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모듈</vt:lpstr>
      <vt:lpstr>1주 과제</vt:lpstr>
      <vt:lpstr>2주 과제</vt:lpstr>
      <vt:lpstr>3주 과제</vt:lpstr>
      <vt:lpstr>4주 과제</vt:lpstr>
      <vt:lpstr>5주 과제</vt:lpstr>
      <vt:lpstr>6주 과제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김성수</dc:creator>
  <cp:lastModifiedBy>김성수</cp:lastModifiedBy>
  <cp:revision>7</cp:revision>
  <dcterms:created xsi:type="dcterms:W3CDTF">2017-04-16T02:34:24Z</dcterms:created>
  <dcterms:modified xsi:type="dcterms:W3CDTF">2017-04-17T14:41:56Z</dcterms:modified>
</cp:coreProperties>
</file>