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1026" name="Picture 2" descr="C:\Users\서명옥\Desktop\1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02120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2050" name="Picture 2" descr="C:\Users\서명옥\Desktop\2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896544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3074" name="Picture 2" descr="C:\Users\서명옥\Desktop\3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448300" cy="38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4098" name="Picture 2" descr="C:\Users\서명옥\Desktop\4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6048672" cy="39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1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5122" name="Picture 2" descr="C:\Users\서명옥\Desktop\5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3"/>
            <a:ext cx="5375318" cy="38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서명옥\Desktop\5주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99955"/>
            <a:ext cx="1439863" cy="3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42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1026" name="Picture 2" descr="C:\Users\서명옥\Desktop\6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133600"/>
            <a:ext cx="26066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서명옥\Desktop\6주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44762"/>
            <a:ext cx="4373563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1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</TotalTime>
  <Words>18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모듈</vt:lpstr>
      <vt:lpstr>1주 과제</vt:lpstr>
      <vt:lpstr>2주 과제</vt:lpstr>
      <vt:lpstr>3주 과제</vt:lpstr>
      <vt:lpstr>4주 과제</vt:lpstr>
      <vt:lpstr>5주 과제</vt:lpstr>
      <vt:lpstr>6주 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김성수</dc:creator>
  <cp:lastModifiedBy>김성수</cp:lastModifiedBy>
  <cp:revision>5</cp:revision>
  <dcterms:created xsi:type="dcterms:W3CDTF">2017-04-16T02:34:24Z</dcterms:created>
  <dcterms:modified xsi:type="dcterms:W3CDTF">2017-04-16T08:12:45Z</dcterms:modified>
</cp:coreProperties>
</file>