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8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7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1459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b="1" lang="en-US"/>
              <a:t>SOCIAL Q &amp; 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193931"/>
            <a:ext cx="8915399" cy="1978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Siva sai Krishna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Design process : Use case Diagram 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309" y="1772016"/>
            <a:ext cx="59436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State Chart Diagram: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308100"/>
            <a:ext cx="5943600" cy="55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Design process : Sequence Diagram</a:t>
            </a:r>
            <a:endParaRPr/>
          </a:p>
        </p:txBody>
      </p:sp>
      <p:pic>
        <p:nvPicPr>
          <p:cNvPr id="231" name="Google Shape;23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2133600"/>
            <a:ext cx="7695732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Design process: Class Diagram</a:t>
            </a:r>
            <a:endParaRPr/>
          </a:p>
        </p:txBody>
      </p:sp>
      <p:pic>
        <p:nvPicPr>
          <p:cNvPr id="237" name="Google Shape;23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76" y="1538653"/>
            <a:ext cx="7860323" cy="505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Design process : Deployment Diagram</a:t>
            </a:r>
            <a:endParaRPr/>
          </a:p>
        </p:txBody>
      </p:sp>
      <p:pic>
        <p:nvPicPr>
          <p:cNvPr descr="E:\MSSSProjects\Java\Deployment Diagrams.png" id="243" name="Google Shape;24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6" y="2133600"/>
            <a:ext cx="6858686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Output Screens: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649" y="1489075"/>
            <a:ext cx="8753963" cy="492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458" y="1377583"/>
            <a:ext cx="7945073" cy="426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882" y="1522658"/>
            <a:ext cx="8144363" cy="427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794" y="1679331"/>
            <a:ext cx="8036168" cy="439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490" y="1223718"/>
            <a:ext cx="7883525" cy="458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1582616"/>
            <a:ext cx="8915400" cy="359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Internet is an important source of information, where the amount of data is vast and  constantly growing.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Users rely on search engines to find specific information in this knowledge base.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Search engines such as Google and Bing use keywords provided by the users to perform  searches.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Recently, industrial research and development activities, such as Microsoft and  Facebook’s social-featured Bing search endeavor, try to combine search engines and online social networks for higher search performance.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077" y="1390773"/>
            <a:ext cx="7825154" cy="425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543" y="1039080"/>
            <a:ext cx="7716471" cy="457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344" y="1284471"/>
            <a:ext cx="7329610" cy="428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198" y="1311642"/>
            <a:ext cx="7751640" cy="47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929" y="1083041"/>
            <a:ext cx="8024202" cy="485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614" y="976740"/>
            <a:ext cx="7830771" cy="49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464" y="1039080"/>
            <a:ext cx="7945071" cy="459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726" y="1244905"/>
            <a:ext cx="7628548" cy="436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666" y="1214927"/>
            <a:ext cx="8182463" cy="462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852" y="972344"/>
            <a:ext cx="7690094" cy="4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94592"/>
            <a:ext cx="8911687" cy="158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WHY SOCIAL Q &amp; 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1679332"/>
            <a:ext cx="8915400" cy="3138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Question and Answer (Q&amp;A) systems play a vital role in our daily life for information and knowledge sharing.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Users post questions and pick questions to answer in the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Due to the rapidly growing user population and the number of questions, it is unlikely for a user to stumble upon a question by chance that (s)he can answer.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989" y="942365"/>
            <a:ext cx="8446233" cy="514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214" y="800894"/>
            <a:ext cx="8024202" cy="525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005" y="1074250"/>
            <a:ext cx="8349517" cy="535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4" y="1030288"/>
            <a:ext cx="8613287" cy="510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260" y="559105"/>
            <a:ext cx="9105656" cy="573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2589212" y="1582615"/>
            <a:ext cx="8915400" cy="43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	[1] M. R. Morris, J. Teevan, and K. Panovich. A Comparison of Information Seeking Using Search Engines and Social Networks. In In Proc. of ICWSM, 2010.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	[2] M. R. Morris, J. Teevan, and K. Panovich. What do People Ask Their Social Networks, and Why?: A Survey Study of Status Message Q&amp;A Behavior. In Proc. of CHI, 2010.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	[3] Z. Gyongyi, G. Koutrika, J. Pedersen, and H. Garcia-Molina. Questioning Yahoo! Answers. In Proc. of QAWeb, 2008.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	[4] Yahoo!Answers Team. Yahoo! Answers BLOG. http://yahooanswers.tumblr.com/, [Accessed on 10/20/2014].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hank you slide hd" id="355" name="Google Shape;355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631" y="1539875"/>
            <a:ext cx="6722039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589212" y="1608992"/>
            <a:ext cx="8915400" cy="430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5"/>
              <a:buChar char="🠶"/>
            </a:pPr>
            <a:r>
              <a:rPr b="1" lang="en-US" sz="1395"/>
              <a:t>Project Hardware Requisites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            Processer                  :           Any Update Processer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          Ram                          :           Min 1 GB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            Hard Disk                  :           Min 100 GB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            Speed		       :	         1.1 GHz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 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b="1" lang="en-US" sz="1395"/>
              <a:t>Minimum Software requisites For Project Development 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Operating System       :           Windows family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Technology                 :           Java (1.7/1.8)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Web Technologies     :           Html, Html-5, JavaScript, CSS.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Web Server                 :           Tomcat 7/8	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Server side Lang	:	  J2EE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Database                    :          My SQL5.5</a:t>
            </a:r>
            <a:endParaRPr sz="13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95"/>
              <a:buChar char="🠶"/>
            </a:pPr>
            <a:r>
              <a:rPr lang="en-US" sz="1395"/>
              <a:t>	UML			          :	  Star UML</a:t>
            </a:r>
            <a:endParaRPr sz="13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en-US"/>
              <a:t>System Design</a:t>
            </a:r>
            <a:br>
              <a:rPr lang="en-US"/>
            </a:b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Our System Design has divided into three types like 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GUI Designing,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UML Designing,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Data base design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Architecture of Social Q&amp;A</a:t>
            </a:r>
            <a:endParaRPr/>
          </a:p>
        </p:txBody>
      </p:sp>
      <p:pic>
        <p:nvPicPr>
          <p:cNvPr id="195" name="Google Shape;19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408" y="2136530"/>
            <a:ext cx="8493370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Detailed Structure:</a:t>
            </a:r>
            <a:endParaRPr/>
          </a:p>
        </p:txBody>
      </p:sp>
      <p:pic>
        <p:nvPicPr>
          <p:cNvPr id="201" name="Google Shape;20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046" y="1905001"/>
            <a:ext cx="7337391" cy="44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en-US"/>
              <a:t>Functional Requirements</a:t>
            </a:r>
            <a:br>
              <a:rPr lang="en-US"/>
            </a:b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User Sign up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User Login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Social Q&amp;A Login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Queries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My Queries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Friend Request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Friend 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2" y="1380393"/>
            <a:ext cx="5947630" cy="5275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>
            <p:ph type="title"/>
          </p:nvPr>
        </p:nvSpPr>
        <p:spPr>
          <a:xfrm>
            <a:off x="1643355" y="457202"/>
            <a:ext cx="6911561" cy="993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Algorithm used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