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69" r:id="rId4"/>
    <p:sldId id="277" r:id="rId5"/>
    <p:sldId id="278" r:id="rId6"/>
    <p:sldId id="273" r:id="rId7"/>
    <p:sldId id="275" r:id="rId8"/>
    <p:sldId id="276" r:id="rId9"/>
    <p:sldId id="27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40415"/>
    <a:srgbClr val="CD9731"/>
    <a:srgbClr val="CE0417"/>
    <a:srgbClr val="DA0418"/>
    <a:srgbClr val="CB0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2C406-75E5-434C-A45D-E54AE207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596E6-D86B-44B3-8CF3-8BD99393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D5900-0745-4CF5-91C7-35F13C2C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69D28-8C7E-42C4-9F7E-672B7DC3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2DF9A-10DA-4DAD-9207-8020DBD5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5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8EB9-F89A-4B1D-BB1C-F9CE7C1F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68C89-0255-4DBF-8F5F-48BE25362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55D48-7F39-4623-A342-C93FEED0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B59DD-2A35-47F8-ACCE-98C617D1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9BFC5-B4CA-4434-AD74-65C44A0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9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27ABFB-CEAC-4F89-BF9B-86ACA1CE0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1CAB2-EA71-4432-B783-7D32E201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42D09-C4D9-4423-8772-5E4880BA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BD681-767A-4BA6-AEC5-B0C34C45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E393-E627-44CD-AC8A-24051DC2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20DE2-93EF-4735-9D3C-D3B294C3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0EB60-05FD-4FC2-81E7-8CA5B271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C2CB0-227B-4B8A-B383-23D541B8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CDBEB-F659-4633-BD9B-048A5BDA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94AC6-B977-47A0-8BD9-9894F8F9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19E2-1979-4884-AB8F-29BD126F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236F6-EBE0-42CD-AE79-46B56E5A7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36CBA-5412-43C4-834C-B9F13576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31C3B-DFE9-4A2C-A6D4-298DC896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24A85-B932-4E58-9011-FA208416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7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D702-066A-49C2-8DCB-3B8759D2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FFB1B-DCCD-4871-99BC-9D007C49E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B58B9-8F6D-4D9F-9E53-3D30787D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3B00B-96DA-4236-8A9E-1CE38E8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29A48-7C64-452D-A2C1-CD2BECA0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D3957-E78B-4177-BBB8-450501FA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E712-AE5C-497D-99FD-52108865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0BC10-656B-430B-A7B6-3530C24F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F927B-F17E-4391-A23C-DA9E1AA33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BD36B-DCEC-48E3-948F-45C31BDA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9187C7-857A-4C56-8CA7-BBC3E12C5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30B2F-A732-4B0D-9B83-6859B971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37707-A10C-4A69-B2B3-2996DC22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77024-9360-491B-8B42-68F893E5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B1FE-BB4E-4382-910B-EFDBE70F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2BA14-071D-45E7-946B-42B67154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FE3E1-9F3E-465A-8E96-FE3E5208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942E3-9ACE-494F-BB4C-215EAE21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5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48749D-70F3-4D03-A3AB-E35EDA11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EC4639-AB1B-4651-93D6-9648D6C8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FF9B1-DBA8-4D2F-B34E-4ADA4ECC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B5EFB-71A7-4957-B141-1FBB8FDB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49D1A-5D1B-4856-9FB1-92002842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0B0555-C1BF-4356-9C02-C6F587D2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80E7A-F639-4DB4-8849-52F22CFC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2DC4-7A21-4E97-947E-4DC1FF4C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4DA90-4739-42EE-9F91-8C76CD08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8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D2D3-1740-425C-8E23-3FFBE356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51F893-9D2A-4328-B0E7-05AF9982F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04ADB5-B0AC-4FDA-8411-A4A9C5A6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F25A8-77DE-4B5F-A97A-5CF35E0D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62763-92D1-4DAA-9773-5F480A51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8951-9D1B-413E-89C8-EB6C631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00B3A-A1AA-4104-9E74-BA67CB5B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D79FC-D537-4DB1-90FA-E7332462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CAA98-5F88-4657-BBE9-18A5D4CF0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E4A3E-9530-4450-8110-6D2A8ECF0085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ACC92-62D2-4592-9D6D-CA810BAFA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52F05-B62A-44F7-B297-CE6105FD1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88DD-E9B5-4867-992B-B444A2F42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kk9292/Mobi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071AA4-489D-4B78-BF8E-31738FE5A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8549" r="3748" b="23387"/>
          <a:stretch/>
        </p:blipFill>
        <p:spPr>
          <a:xfrm>
            <a:off x="0" y="549830"/>
            <a:ext cx="9410330" cy="58290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BB9EEE-4A2F-4667-96DB-1AA83AA06136}"/>
              </a:ext>
            </a:extLst>
          </p:cNvPr>
          <p:cNvSpPr/>
          <p:nvPr/>
        </p:nvSpPr>
        <p:spPr>
          <a:xfrm>
            <a:off x="0" y="549830"/>
            <a:ext cx="12192000" cy="5815459"/>
          </a:xfrm>
          <a:prstGeom prst="rect">
            <a:avLst/>
          </a:prstGeom>
          <a:solidFill>
            <a:schemeClr val="bg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79424-4FDD-498E-9E12-1DCBA92BC606}"/>
              </a:ext>
            </a:extLst>
          </p:cNvPr>
          <p:cNvSpPr txBox="1"/>
          <p:nvPr/>
        </p:nvSpPr>
        <p:spPr>
          <a:xfrm>
            <a:off x="1818136" y="2220382"/>
            <a:ext cx="63498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모바일앱프로젝트</a:t>
            </a:r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  <a:p>
            <a:r>
              <a:rPr lang="en-US" altLang="ko-KR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 맘속에 저장★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41BC4-9ADA-4ACC-8ECF-276B4A824CF4}"/>
              </a:ext>
            </a:extLst>
          </p:cNvPr>
          <p:cNvSpPr txBox="1"/>
          <p:nvPr/>
        </p:nvSpPr>
        <p:spPr>
          <a:xfrm>
            <a:off x="9598157" y="4646779"/>
            <a:ext cx="2441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lang="ko-KR" altLang="en-US"/>
            </a:pPr>
            <a:r>
              <a:rPr lang="ko-KR" altLang="ko-KR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구건우/컴퓨터학부</a:t>
            </a:r>
          </a:p>
          <a:p>
            <a:pPr algn="ctr">
              <a:defRPr lang="ko-KR" altLang="en-US"/>
            </a:pPr>
            <a:r>
              <a:rPr lang="ko-KR" altLang="ko-KR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정동화/컴퓨터학부</a:t>
            </a:r>
          </a:p>
          <a:p>
            <a:pPr algn="ctr">
              <a:defRPr lang="ko-KR" altLang="en-US"/>
            </a:pPr>
            <a:r>
              <a:rPr lang="ko-KR" altLang="ko-KR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이석기/컴퓨터학부</a:t>
            </a:r>
          </a:p>
          <a:p>
            <a:pPr algn="ctr">
              <a:defRPr lang="ko-KR" altLang="en-US"/>
            </a:pPr>
            <a:r>
              <a:rPr lang="ko-KR" altLang="ko-KR" b="1" spc="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위즈하오</a:t>
            </a:r>
            <a:r>
              <a:rPr lang="ko-KR" altLang="ko-KR" b="1" spc="100" dirty="0">
                <a:latin typeface="HY견고딕" panose="02030600000101010101" pitchFamily="18" charset="-127"/>
                <a:ea typeface="HY견고딕" panose="02030600000101010101" pitchFamily="18" charset="-127"/>
              </a:rPr>
              <a:t>/컴퓨터학부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98035D6-9F89-475B-9E05-CD3FEF9206E0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0177E1-0265-47A8-89C9-519CE3CBFA39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338ABF6-B43F-42F1-B6A8-160EDB571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309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CBB163-6965-4435-8D59-FA6C7A21ECBC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DB6B45-F38C-4992-96C8-9B6FA8E3428D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4BE856-A6D1-44DD-B85E-EE289E12194B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084AA7D-475F-4DAE-87E8-725F5CC86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9594A7-7C46-408D-B58E-60CE02DC036E}"/>
              </a:ext>
            </a:extLst>
          </p:cNvPr>
          <p:cNvSpPr/>
          <p:nvPr/>
        </p:nvSpPr>
        <p:spPr>
          <a:xfrm>
            <a:off x="3883587" y="2159466"/>
            <a:ext cx="392767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QnA</a:t>
            </a:r>
            <a:endParaRPr lang="en-US" altLang="ko-KR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6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036C9-8F50-45AE-A4FF-CC7CD773A03B}"/>
              </a:ext>
            </a:extLst>
          </p:cNvPr>
          <p:cNvSpPr txBox="1"/>
          <p:nvPr/>
        </p:nvSpPr>
        <p:spPr>
          <a:xfrm>
            <a:off x="560894" y="1025360"/>
            <a:ext cx="1934295" cy="523220"/>
          </a:xfrm>
          <a:prstGeom prst="rect">
            <a:avLst/>
          </a:prstGeom>
          <a:solidFill>
            <a:srgbClr val="B40415">
              <a:alpha val="23922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DA732-534F-4362-976D-8CB7C93EFA3D}"/>
              </a:ext>
            </a:extLst>
          </p:cNvPr>
          <p:cNvSpPr txBox="1"/>
          <p:nvPr/>
        </p:nvSpPr>
        <p:spPr>
          <a:xfrm>
            <a:off x="560894" y="2024109"/>
            <a:ext cx="7236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프로젝트 소개</a:t>
            </a:r>
          </a:p>
          <a:p>
            <a:pPr>
              <a:buNone/>
              <a:defRPr lang="ko-KR" altLang="en-US"/>
            </a:pP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None/>
              <a:defRPr lang="ko-KR" altLang="en-US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완료 사항</a:t>
            </a:r>
          </a:p>
          <a:p>
            <a:pPr>
              <a:buNone/>
              <a:defRPr lang="ko-KR" altLang="en-US"/>
            </a:pP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내용</a:t>
            </a:r>
          </a:p>
          <a:p>
            <a:pPr>
              <a:buNone/>
              <a:defRPr lang="ko-KR" altLang="en-US"/>
            </a:pP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향후 계획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None/>
              <a:defRPr lang="ko-KR" altLang="en-US"/>
            </a:pP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None/>
              <a:defRPr lang="ko-KR" altLang="en-US"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en-US" altLang="ko-KR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QnA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FD85F9-799E-4ECF-A8AE-E9B1CB6EB9B8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8C250E-7E30-4007-A246-CD1396850600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3F4C1C-3E21-4170-BA26-C484F935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3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036C9-8F50-45AE-A4FF-CC7CD773A03B}"/>
              </a:ext>
            </a:extLst>
          </p:cNvPr>
          <p:cNvSpPr txBox="1"/>
          <p:nvPr/>
        </p:nvSpPr>
        <p:spPr>
          <a:xfrm>
            <a:off x="560894" y="1025360"/>
            <a:ext cx="2445542" cy="523220"/>
          </a:xfrm>
          <a:prstGeom prst="rect">
            <a:avLst/>
          </a:prstGeom>
          <a:solidFill>
            <a:srgbClr val="B40415">
              <a:alpha val="23922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FD85F9-799E-4ECF-A8AE-E9B1CB6EB9B8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8C250E-7E30-4007-A246-CD1396850600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3F4C1C-3E21-4170-BA26-C484F935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85BCAF7-4898-475A-A0D4-4B96B6A1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98" y="2882560"/>
            <a:ext cx="3012802" cy="3318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439D83-657F-4A10-B7D6-2DC68CB50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14" y="3386904"/>
            <a:ext cx="2078997" cy="1604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C20D55-382C-41C4-A683-D55F3E4F5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59" y="987239"/>
            <a:ext cx="1757680" cy="10738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77D5CB-4DC3-4FB6-9FED-6A608CF92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76" y="4218689"/>
            <a:ext cx="1463437" cy="181864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C0050F3-8036-448F-A728-DF993B5D8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07" y="4254586"/>
            <a:ext cx="1220729" cy="14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FD85F9-799E-4ECF-A8AE-E9B1CB6EB9B8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8C250E-7E30-4007-A246-CD1396850600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3F4C1C-3E21-4170-BA26-C484F935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B9124E-7038-4A7B-B9D2-2AD9BCF5CB74}"/>
              </a:ext>
            </a:extLst>
          </p:cNvPr>
          <p:cNvSpPr txBox="1"/>
          <p:nvPr/>
        </p:nvSpPr>
        <p:spPr>
          <a:xfrm>
            <a:off x="560894" y="1025360"/>
            <a:ext cx="1725106" cy="523220"/>
          </a:xfrm>
          <a:prstGeom prst="rect">
            <a:avLst/>
          </a:prstGeom>
          <a:solidFill>
            <a:srgbClr val="B40415">
              <a:alpha val="23922"/>
            </a:srgbClr>
          </a:solidFill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완료 사항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8FC27-C739-4090-AB33-CD2A2FABD93B}"/>
              </a:ext>
            </a:extLst>
          </p:cNvPr>
          <p:cNvSpPr txBox="1"/>
          <p:nvPr/>
        </p:nvSpPr>
        <p:spPr>
          <a:xfrm>
            <a:off x="1064029" y="2096029"/>
            <a:ext cx="503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기본적인 갤러리로의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-photo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A391BC-5034-4CB2-97B6-F8289688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64" y="1286970"/>
            <a:ext cx="2633109" cy="46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4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FD85F9-799E-4ECF-A8AE-E9B1CB6EB9B8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8C250E-7E30-4007-A246-CD1396850600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3F4C1C-3E21-4170-BA26-C484F935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B9124E-7038-4A7B-B9D2-2AD9BCF5CB74}"/>
              </a:ext>
            </a:extLst>
          </p:cNvPr>
          <p:cNvSpPr txBox="1"/>
          <p:nvPr/>
        </p:nvSpPr>
        <p:spPr>
          <a:xfrm>
            <a:off x="560894" y="1025360"/>
            <a:ext cx="1725106" cy="523220"/>
          </a:xfrm>
          <a:prstGeom prst="rect">
            <a:avLst/>
          </a:prstGeom>
          <a:solidFill>
            <a:srgbClr val="B40415">
              <a:alpha val="23922"/>
            </a:srgbClr>
          </a:solidFill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완료 사항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8FC27-C739-4090-AB33-CD2A2FABD93B}"/>
              </a:ext>
            </a:extLst>
          </p:cNvPr>
          <p:cNvSpPr txBox="1"/>
          <p:nvPr/>
        </p:nvSpPr>
        <p:spPr>
          <a:xfrm>
            <a:off x="1064029" y="2096029"/>
            <a:ext cx="5031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 </a:t>
            </a:r>
            <a:r>
              <a:rPr lang="ko-KR" altLang="en-US" dirty="0"/>
              <a:t>탭에서의 기억 저장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찍은 당시의 날씨 자동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당시의 상황 다이어리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분위기에 맞는 노래 재생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7AF92B-C544-4832-9B94-F0C096FFE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08" y="1276204"/>
            <a:ext cx="2639165" cy="46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FD85F9-799E-4ECF-A8AE-E9B1CB6EB9B8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8C250E-7E30-4007-A246-CD1396850600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3F4C1C-3E21-4170-BA26-C484F935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FC0C4F2-3C32-48A9-B4C1-8109ADD603C2}"/>
              </a:ext>
            </a:extLst>
          </p:cNvPr>
          <p:cNvSpPr txBox="1"/>
          <p:nvPr/>
        </p:nvSpPr>
        <p:spPr>
          <a:xfrm>
            <a:off x="560894" y="1025360"/>
            <a:ext cx="1725106" cy="523220"/>
          </a:xfrm>
          <a:prstGeom prst="rect">
            <a:avLst/>
          </a:prstGeom>
          <a:solidFill>
            <a:srgbClr val="B40415">
              <a:alpha val="23922"/>
            </a:srgbClr>
          </a:solidFill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2C854F-2A04-4A55-B949-7629A30B2D9E}"/>
              </a:ext>
            </a:extLst>
          </p:cNvPr>
          <p:cNvSpPr/>
          <p:nvPr/>
        </p:nvSpPr>
        <p:spPr>
          <a:xfrm>
            <a:off x="1935332" y="1646235"/>
            <a:ext cx="8451542" cy="43855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8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036C9-8F50-45AE-A4FF-CC7CD773A03B}"/>
              </a:ext>
            </a:extLst>
          </p:cNvPr>
          <p:cNvSpPr txBox="1"/>
          <p:nvPr/>
        </p:nvSpPr>
        <p:spPr>
          <a:xfrm>
            <a:off x="560894" y="1025360"/>
            <a:ext cx="1725106" cy="523220"/>
          </a:xfrm>
          <a:prstGeom prst="rect">
            <a:avLst/>
          </a:prstGeom>
          <a:solidFill>
            <a:srgbClr val="B40415">
              <a:alpha val="23922"/>
            </a:srgbClr>
          </a:solidFill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내용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FD85F9-799E-4ECF-A8AE-E9B1CB6EB9B8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8C250E-7E30-4007-A246-CD1396850600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3F4C1C-3E21-4170-BA26-C484F935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C371DF-4891-42EB-BA53-8F63F7B41175}"/>
              </a:ext>
            </a:extLst>
          </p:cNvPr>
          <p:cNvGraphicFramePr>
            <a:graphicFrameLocks noGrp="1"/>
          </p:cNvGraphicFramePr>
          <p:nvPr/>
        </p:nvGraphicFramePr>
        <p:xfrm>
          <a:off x="3261360" y="782732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3651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5704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717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2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두 진행 상황을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하나로 통합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편집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버그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에러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최종발표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4935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63E913E-8B86-44C3-A48D-A0D405CE0AD3}"/>
              </a:ext>
            </a:extLst>
          </p:cNvPr>
          <p:cNvGraphicFramePr>
            <a:graphicFrameLocks noGrp="1"/>
          </p:cNvGraphicFramePr>
          <p:nvPr/>
        </p:nvGraphicFramePr>
        <p:xfrm>
          <a:off x="1423447" y="2162386"/>
          <a:ext cx="9742390" cy="367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770">
                  <a:extLst>
                    <a:ext uri="{9D8B030D-6E8A-4147-A177-3AD203B41FA5}">
                      <a16:colId xmlns:a16="http://schemas.microsoft.com/office/drawing/2014/main" val="2291444883"/>
                    </a:ext>
                  </a:extLst>
                </a:gridCol>
                <a:gridCol w="1391770">
                  <a:extLst>
                    <a:ext uri="{9D8B030D-6E8A-4147-A177-3AD203B41FA5}">
                      <a16:colId xmlns:a16="http://schemas.microsoft.com/office/drawing/2014/main" val="4104569654"/>
                    </a:ext>
                  </a:extLst>
                </a:gridCol>
                <a:gridCol w="1391770">
                  <a:extLst>
                    <a:ext uri="{9D8B030D-6E8A-4147-A177-3AD203B41FA5}">
                      <a16:colId xmlns:a16="http://schemas.microsoft.com/office/drawing/2014/main" val="3056830901"/>
                    </a:ext>
                  </a:extLst>
                </a:gridCol>
                <a:gridCol w="1391770">
                  <a:extLst>
                    <a:ext uri="{9D8B030D-6E8A-4147-A177-3AD203B41FA5}">
                      <a16:colId xmlns:a16="http://schemas.microsoft.com/office/drawing/2014/main" val="1700649708"/>
                    </a:ext>
                  </a:extLst>
                </a:gridCol>
                <a:gridCol w="1391770">
                  <a:extLst>
                    <a:ext uri="{9D8B030D-6E8A-4147-A177-3AD203B41FA5}">
                      <a16:colId xmlns:a16="http://schemas.microsoft.com/office/drawing/2014/main" val="189878400"/>
                    </a:ext>
                  </a:extLst>
                </a:gridCol>
                <a:gridCol w="1391770">
                  <a:extLst>
                    <a:ext uri="{9D8B030D-6E8A-4147-A177-3AD203B41FA5}">
                      <a16:colId xmlns:a16="http://schemas.microsoft.com/office/drawing/2014/main" val="2236478169"/>
                    </a:ext>
                  </a:extLst>
                </a:gridCol>
                <a:gridCol w="1391770">
                  <a:extLst>
                    <a:ext uri="{9D8B030D-6E8A-4147-A177-3AD203B41FA5}">
                      <a16:colId xmlns:a16="http://schemas.microsoft.com/office/drawing/2014/main" val="2159469890"/>
                    </a:ext>
                  </a:extLst>
                </a:gridCol>
              </a:tblGrid>
              <a:tr h="611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65623"/>
                  </a:ext>
                </a:extLst>
              </a:tr>
              <a:tr h="611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72300"/>
                  </a:ext>
                </a:extLst>
              </a:tr>
              <a:tr h="611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26862"/>
                  </a:ext>
                </a:extLst>
              </a:tr>
              <a:tr h="611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46941"/>
                  </a:ext>
                </a:extLst>
              </a:tr>
              <a:tr h="611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35303"/>
                  </a:ext>
                </a:extLst>
              </a:tr>
              <a:tr h="611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4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16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036C9-8F50-45AE-A4FF-CC7CD773A03B}"/>
              </a:ext>
            </a:extLst>
          </p:cNvPr>
          <p:cNvSpPr txBox="1"/>
          <p:nvPr/>
        </p:nvSpPr>
        <p:spPr>
          <a:xfrm>
            <a:off x="560894" y="1025360"/>
            <a:ext cx="1725106" cy="523220"/>
          </a:xfrm>
          <a:prstGeom prst="rect">
            <a:avLst/>
          </a:prstGeom>
          <a:solidFill>
            <a:srgbClr val="B40415">
              <a:alpha val="23922"/>
            </a:srgbClr>
          </a:solidFill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 내용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FD85F9-799E-4ECF-A8AE-E9B1CB6EB9B8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8C250E-7E30-4007-A246-CD1396850600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3F4C1C-3E21-4170-BA26-C484F935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0F0834-E83E-46FC-BB22-5BAE0C409152}"/>
              </a:ext>
            </a:extLst>
          </p:cNvPr>
          <p:cNvSpPr txBox="1"/>
          <p:nvPr/>
        </p:nvSpPr>
        <p:spPr>
          <a:xfrm>
            <a:off x="964276" y="2028304"/>
            <a:ext cx="107732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협업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GitHub (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https://github.com/sskk9292/Mobi.git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카카오톡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분업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이석기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날씨파트 개발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위즈하오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캘린더 및 다이어리파트 개발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정동화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GIT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관리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ppt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구건우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문서작업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59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02BC07-3326-4A60-9720-A15876117740}"/>
              </a:ext>
            </a:extLst>
          </p:cNvPr>
          <p:cNvSpPr/>
          <p:nvPr/>
        </p:nvSpPr>
        <p:spPr>
          <a:xfrm>
            <a:off x="0" y="6365289"/>
            <a:ext cx="12192000" cy="492711"/>
          </a:xfrm>
          <a:prstGeom prst="rect">
            <a:avLst/>
          </a:prstGeom>
          <a:solidFill>
            <a:srgbClr val="B4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036C9-8F50-45AE-A4FF-CC7CD773A03B}"/>
              </a:ext>
            </a:extLst>
          </p:cNvPr>
          <p:cNvSpPr txBox="1"/>
          <p:nvPr/>
        </p:nvSpPr>
        <p:spPr>
          <a:xfrm>
            <a:off x="560894" y="1025360"/>
            <a:ext cx="1725106" cy="523220"/>
          </a:xfrm>
          <a:prstGeom prst="rect">
            <a:avLst/>
          </a:prstGeom>
          <a:solidFill>
            <a:srgbClr val="B40415">
              <a:alpha val="23922"/>
            </a:srgbClr>
          </a:solidFill>
        </p:spPr>
        <p:txBody>
          <a:bodyPr wrap="square" rtlCol="0">
            <a:spAutoFit/>
          </a:bodyPr>
          <a:lstStyle/>
          <a:p>
            <a:pPr>
              <a:buNone/>
              <a:defRPr lang="ko-KR" altLang="en-US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8FD85F9-799E-4ECF-A8AE-E9B1CB6EB9B8}"/>
              </a:ext>
            </a:extLst>
          </p:cNvPr>
          <p:cNvGrpSpPr/>
          <p:nvPr/>
        </p:nvGrpSpPr>
        <p:grpSpPr>
          <a:xfrm>
            <a:off x="0" y="-31360"/>
            <a:ext cx="12192000" cy="581191"/>
            <a:chOff x="0" y="-31360"/>
            <a:chExt cx="12192000" cy="58119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8C250E-7E30-4007-A246-CD1396850600}"/>
                </a:ext>
              </a:extLst>
            </p:cNvPr>
            <p:cNvSpPr/>
            <p:nvPr/>
          </p:nvSpPr>
          <p:spPr>
            <a:xfrm>
              <a:off x="0" y="-31360"/>
              <a:ext cx="12192000" cy="581191"/>
            </a:xfrm>
            <a:prstGeom prst="rect">
              <a:avLst/>
            </a:prstGeom>
            <a:solidFill>
              <a:srgbClr val="B404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3F4C1C-3E21-4170-BA26-C484F935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2" y="53125"/>
              <a:ext cx="1539176" cy="41222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51EA28-E4E2-49FC-9E93-F54083858A0E}"/>
              </a:ext>
            </a:extLst>
          </p:cNvPr>
          <p:cNvSpPr txBox="1"/>
          <p:nvPr/>
        </p:nvSpPr>
        <p:spPr>
          <a:xfrm>
            <a:off x="1292487" y="1862322"/>
            <a:ext cx="9607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일회성 프로젝트가 아닌 장기 프로젝트로 이어갈 예정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개발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버그 수정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캘린더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날씨별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노래재생 재 개발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구글 플레이스토어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98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216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동화</dc:creator>
  <cp:lastModifiedBy>정 동화</cp:lastModifiedBy>
  <cp:revision>42</cp:revision>
  <dcterms:created xsi:type="dcterms:W3CDTF">2019-09-16T11:06:46Z</dcterms:created>
  <dcterms:modified xsi:type="dcterms:W3CDTF">2019-12-19T08:04:00Z</dcterms:modified>
</cp:coreProperties>
</file>