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C0FE7-089D-45E4-98EE-732CDCA01771}" v="29" dt="2024-08-15T12:45:0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UKE SASAKI" userId="d1c360f70fbd8588" providerId="LiveId" clId="{7BEC0FE7-089D-45E4-98EE-732CDCA01771}"/>
    <pc:docChg chg="undo custSel addSld delSld modSld sldOrd">
      <pc:chgData name="KOSUKE SASAKI" userId="d1c360f70fbd8588" providerId="LiveId" clId="{7BEC0FE7-089D-45E4-98EE-732CDCA01771}" dt="2024-08-15T12:46:49.267" v="1160" actId="20577"/>
      <pc:docMkLst>
        <pc:docMk/>
      </pc:docMkLst>
      <pc:sldChg chg="addSp delSp modSp mod">
        <pc:chgData name="KOSUKE SASAKI" userId="d1c360f70fbd8588" providerId="LiveId" clId="{7BEC0FE7-089D-45E4-98EE-732CDCA01771}" dt="2024-08-15T12:34:39.277" v="1038" actId="1076"/>
        <pc:sldMkLst>
          <pc:docMk/>
          <pc:sldMk cId="4017504412" sldId="256"/>
        </pc:sldMkLst>
        <pc:spChg chg="mod">
          <ac:chgData name="KOSUKE SASAKI" userId="d1c360f70fbd8588" providerId="LiveId" clId="{7BEC0FE7-089D-45E4-98EE-732CDCA01771}" dt="2024-08-15T12:01:59.574" v="12" actId="20577"/>
          <ac:spMkLst>
            <pc:docMk/>
            <pc:sldMk cId="4017504412" sldId="256"/>
            <ac:spMk id="2" creationId="{F41A465B-235A-D0AF-F716-4B355E3A73AA}"/>
          </ac:spMkLst>
        </pc:spChg>
        <pc:spChg chg="del">
          <ac:chgData name="KOSUKE SASAKI" userId="d1c360f70fbd8588" providerId="LiveId" clId="{7BEC0FE7-089D-45E4-98EE-732CDCA01771}" dt="2024-08-15T12:01:39.015" v="6" actId="478"/>
          <ac:spMkLst>
            <pc:docMk/>
            <pc:sldMk cId="4017504412" sldId="256"/>
            <ac:spMk id="3" creationId="{F1660D74-118B-0A87-D6E1-3F51F0C1F164}"/>
          </ac:spMkLst>
        </pc:spChg>
        <pc:spChg chg="add del mod">
          <ac:chgData name="KOSUKE SASAKI" userId="d1c360f70fbd8588" providerId="LiveId" clId="{7BEC0FE7-089D-45E4-98EE-732CDCA01771}" dt="2024-08-15T12:01:41.317" v="7" actId="478"/>
          <ac:spMkLst>
            <pc:docMk/>
            <pc:sldMk cId="4017504412" sldId="256"/>
            <ac:spMk id="5" creationId="{3BF19978-FB9C-8DB0-329C-979FB4E09279}"/>
          </ac:spMkLst>
        </pc:spChg>
        <pc:picChg chg="add mod modCrop">
          <ac:chgData name="KOSUKE SASAKI" userId="d1c360f70fbd8588" providerId="LiveId" clId="{7BEC0FE7-089D-45E4-98EE-732CDCA01771}" dt="2024-08-15T12:34:39.277" v="1038" actId="1076"/>
          <ac:picMkLst>
            <pc:docMk/>
            <pc:sldMk cId="4017504412" sldId="256"/>
            <ac:picMk id="6" creationId="{372630EE-DD2C-48B8-0262-A09F3C4DF064}"/>
          </ac:picMkLst>
        </pc:picChg>
      </pc:sldChg>
      <pc:sldChg chg="addSp delSp modSp new del mod ord">
        <pc:chgData name="KOSUKE SASAKI" userId="d1c360f70fbd8588" providerId="LiveId" clId="{7BEC0FE7-089D-45E4-98EE-732CDCA01771}" dt="2024-08-15T12:37:40.857" v="1066" actId="47"/>
        <pc:sldMkLst>
          <pc:docMk/>
          <pc:sldMk cId="78099492" sldId="257"/>
        </pc:sldMkLst>
        <pc:spChg chg="add mod">
          <ac:chgData name="KOSUKE SASAKI" userId="d1c360f70fbd8588" providerId="LiveId" clId="{7BEC0FE7-089D-45E4-98EE-732CDCA01771}" dt="2024-08-15T12:27:35.669" v="701"/>
          <ac:spMkLst>
            <pc:docMk/>
            <pc:sldMk cId="78099492" sldId="257"/>
            <ac:spMk id="26" creationId="{47D277F1-052E-0763-350F-3DBD48983A0C}"/>
          </ac:spMkLst>
        </pc:spChg>
        <pc:picChg chg="add del mod">
          <ac:chgData name="KOSUKE SASAKI" userId="d1c360f70fbd8588" providerId="LiveId" clId="{7BEC0FE7-089D-45E4-98EE-732CDCA01771}" dt="2024-08-15T12:05:42.245" v="40" actId="478"/>
          <ac:picMkLst>
            <pc:docMk/>
            <pc:sldMk cId="78099492" sldId="257"/>
            <ac:picMk id="3" creationId="{2EDFCB72-7715-114C-E4E5-D14E041D58A9}"/>
          </ac:picMkLst>
        </pc:picChg>
        <pc:picChg chg="add del">
          <ac:chgData name="KOSUKE SASAKI" userId="d1c360f70fbd8588" providerId="LiveId" clId="{7BEC0FE7-089D-45E4-98EE-732CDCA01771}" dt="2024-08-15T12:03:59.938" v="18" actId="478"/>
          <ac:picMkLst>
            <pc:docMk/>
            <pc:sldMk cId="78099492" sldId="257"/>
            <ac:picMk id="5" creationId="{60738683-A4D9-A943-7997-1E0F63AE72E3}"/>
          </ac:picMkLst>
        </pc:picChg>
        <pc:picChg chg="add del">
          <ac:chgData name="KOSUKE SASAKI" userId="d1c360f70fbd8588" providerId="LiveId" clId="{7BEC0FE7-089D-45E4-98EE-732CDCA01771}" dt="2024-08-15T12:04:11.251" v="20" actId="478"/>
          <ac:picMkLst>
            <pc:docMk/>
            <pc:sldMk cId="78099492" sldId="257"/>
            <ac:picMk id="7" creationId="{C83186AC-3A95-1E55-29FB-CF5AF40F3E2B}"/>
          </ac:picMkLst>
        </pc:picChg>
        <pc:picChg chg="add del">
          <ac:chgData name="KOSUKE SASAKI" userId="d1c360f70fbd8588" providerId="LiveId" clId="{7BEC0FE7-089D-45E4-98EE-732CDCA01771}" dt="2024-08-15T12:04:22.037" v="22" actId="478"/>
          <ac:picMkLst>
            <pc:docMk/>
            <pc:sldMk cId="78099492" sldId="257"/>
            <ac:picMk id="9" creationId="{7846F533-CB0D-03DF-D961-6339B0A95657}"/>
          </ac:picMkLst>
        </pc:picChg>
        <pc:picChg chg="add del">
          <ac:chgData name="KOSUKE SASAKI" userId="d1c360f70fbd8588" providerId="LiveId" clId="{7BEC0FE7-089D-45E4-98EE-732CDCA01771}" dt="2024-08-15T12:04:33.180" v="24" actId="478"/>
          <ac:picMkLst>
            <pc:docMk/>
            <pc:sldMk cId="78099492" sldId="257"/>
            <ac:picMk id="11" creationId="{98B747F5-D004-7BE0-3488-9CDA19692C4D}"/>
          </ac:picMkLst>
        </pc:picChg>
        <pc:picChg chg="add del">
          <ac:chgData name="KOSUKE SASAKI" userId="d1c360f70fbd8588" providerId="LiveId" clId="{7BEC0FE7-089D-45E4-98EE-732CDCA01771}" dt="2024-08-15T12:04:41.648" v="26" actId="478"/>
          <ac:picMkLst>
            <pc:docMk/>
            <pc:sldMk cId="78099492" sldId="257"/>
            <ac:picMk id="13" creationId="{E5EEB19A-19E7-FF5E-E6CA-2E4BD5794973}"/>
          </ac:picMkLst>
        </pc:picChg>
        <pc:picChg chg="add del">
          <ac:chgData name="KOSUKE SASAKI" userId="d1c360f70fbd8588" providerId="LiveId" clId="{7BEC0FE7-089D-45E4-98EE-732CDCA01771}" dt="2024-08-15T12:05:03.309" v="28" actId="478"/>
          <ac:picMkLst>
            <pc:docMk/>
            <pc:sldMk cId="78099492" sldId="257"/>
            <ac:picMk id="15" creationId="{5F95A210-E666-4FF7-A8A8-AB81696D62A3}"/>
          </ac:picMkLst>
        </pc:picChg>
        <pc:picChg chg="add del mod modCrop">
          <ac:chgData name="KOSUKE SASAKI" userId="d1c360f70fbd8588" providerId="LiveId" clId="{7BEC0FE7-089D-45E4-98EE-732CDCA01771}" dt="2024-08-15T12:08:21.205" v="69" actId="478"/>
          <ac:picMkLst>
            <pc:docMk/>
            <pc:sldMk cId="78099492" sldId="257"/>
            <ac:picMk id="17" creationId="{6BB7A2BA-F4A9-D024-BD9D-C71851A893E9}"/>
          </ac:picMkLst>
        </pc:picChg>
        <pc:picChg chg="add del mod modCrop">
          <ac:chgData name="KOSUKE SASAKI" userId="d1c360f70fbd8588" providerId="LiveId" clId="{7BEC0FE7-089D-45E4-98EE-732CDCA01771}" dt="2024-08-15T12:07:23.648" v="58" actId="478"/>
          <ac:picMkLst>
            <pc:docMk/>
            <pc:sldMk cId="78099492" sldId="257"/>
            <ac:picMk id="19" creationId="{D7A8C2FC-205C-9648-0D35-80F324E0F48E}"/>
          </ac:picMkLst>
        </pc:picChg>
        <pc:picChg chg="add del">
          <ac:chgData name="KOSUKE SASAKI" userId="d1c360f70fbd8588" providerId="LiveId" clId="{7BEC0FE7-089D-45E4-98EE-732CDCA01771}" dt="2024-08-15T12:07:57.680" v="62" actId="478"/>
          <ac:picMkLst>
            <pc:docMk/>
            <pc:sldMk cId="78099492" sldId="257"/>
            <ac:picMk id="21" creationId="{078215A8-E2FB-C34C-09F9-FC5B8C9952C7}"/>
          </ac:picMkLst>
        </pc:picChg>
        <pc:picChg chg="add del">
          <ac:chgData name="KOSUKE SASAKI" userId="d1c360f70fbd8588" providerId="LiveId" clId="{7BEC0FE7-089D-45E4-98EE-732CDCA01771}" dt="2024-08-15T12:07:57.130" v="61" actId="478"/>
          <ac:picMkLst>
            <pc:docMk/>
            <pc:sldMk cId="78099492" sldId="257"/>
            <ac:picMk id="23" creationId="{09ACBE09-58B0-5FCD-311B-A1A49CD5202F}"/>
          </ac:picMkLst>
        </pc:picChg>
        <pc:picChg chg="add mod modCrop">
          <ac:chgData name="KOSUKE SASAKI" userId="d1c360f70fbd8588" providerId="LiveId" clId="{7BEC0FE7-089D-45E4-98EE-732CDCA01771}" dt="2024-08-15T12:08:51.355" v="72" actId="1076"/>
          <ac:picMkLst>
            <pc:docMk/>
            <pc:sldMk cId="78099492" sldId="257"/>
            <ac:picMk id="25" creationId="{FFDDCAF8-E951-59C4-2322-749C22228EFB}"/>
          </ac:picMkLst>
        </pc:picChg>
      </pc:sldChg>
      <pc:sldChg chg="addSp modSp add mod">
        <pc:chgData name="KOSUKE SASAKI" userId="d1c360f70fbd8588" providerId="LiveId" clId="{7BEC0FE7-089D-45E4-98EE-732CDCA01771}" dt="2024-08-15T12:46:49.267" v="1160" actId="20577"/>
        <pc:sldMkLst>
          <pc:docMk/>
          <pc:sldMk cId="3312756145" sldId="258"/>
        </pc:sldMkLst>
        <pc:spChg chg="add mod">
          <ac:chgData name="KOSUKE SASAKI" userId="d1c360f70fbd8588" providerId="LiveId" clId="{7BEC0FE7-089D-45E4-98EE-732CDCA01771}" dt="2024-08-15T12:11:59.491" v="100" actId="164"/>
          <ac:spMkLst>
            <pc:docMk/>
            <pc:sldMk cId="3312756145" sldId="258"/>
            <ac:spMk id="4" creationId="{C78B744F-DFB1-61C5-7C16-84A873D4A678}"/>
          </ac:spMkLst>
        </pc:spChg>
        <pc:spChg chg="add mod">
          <ac:chgData name="KOSUKE SASAKI" userId="d1c360f70fbd8588" providerId="LiveId" clId="{7BEC0FE7-089D-45E4-98EE-732CDCA01771}" dt="2024-08-15T12:11:59.491" v="100" actId="164"/>
          <ac:spMkLst>
            <pc:docMk/>
            <pc:sldMk cId="3312756145" sldId="258"/>
            <ac:spMk id="5" creationId="{67DCAF63-3767-97B0-1CA4-1F5DE6A149B6}"/>
          </ac:spMkLst>
        </pc:spChg>
        <pc:spChg chg="add mod">
          <ac:chgData name="KOSUKE SASAKI" userId="d1c360f70fbd8588" providerId="LiveId" clId="{7BEC0FE7-089D-45E4-98EE-732CDCA01771}" dt="2024-08-15T12:13:21.632" v="117" actId="164"/>
          <ac:spMkLst>
            <pc:docMk/>
            <pc:sldMk cId="3312756145" sldId="258"/>
            <ac:spMk id="7" creationId="{130BFD8E-88BF-3B64-8167-D6C1A81949F6}"/>
          </ac:spMkLst>
        </pc:spChg>
        <pc:spChg chg="add mod">
          <ac:chgData name="KOSUKE SASAKI" userId="d1c360f70fbd8588" providerId="LiveId" clId="{7BEC0FE7-089D-45E4-98EE-732CDCA01771}" dt="2024-08-15T12:13:21.632" v="117" actId="164"/>
          <ac:spMkLst>
            <pc:docMk/>
            <pc:sldMk cId="3312756145" sldId="258"/>
            <ac:spMk id="8" creationId="{A1DEF6BC-BB9F-7DF5-1371-818AB89A9798}"/>
          </ac:spMkLst>
        </pc:spChg>
        <pc:spChg chg="add mod">
          <ac:chgData name="KOSUKE SASAKI" userId="d1c360f70fbd8588" providerId="LiveId" clId="{7BEC0FE7-089D-45E4-98EE-732CDCA01771}" dt="2024-08-15T12:41:27.466" v="1102" actId="20577"/>
          <ac:spMkLst>
            <pc:docMk/>
            <pc:sldMk cId="3312756145" sldId="258"/>
            <ac:spMk id="15" creationId="{A39564AD-BE46-214A-A020-9F2871515F99}"/>
          </ac:spMkLst>
        </pc:spChg>
        <pc:spChg chg="add mod">
          <ac:chgData name="KOSUKE SASAKI" userId="d1c360f70fbd8588" providerId="LiveId" clId="{7BEC0FE7-089D-45E4-98EE-732CDCA01771}" dt="2024-08-15T12:46:49.267" v="1160" actId="20577"/>
          <ac:spMkLst>
            <pc:docMk/>
            <pc:sldMk cId="3312756145" sldId="258"/>
            <ac:spMk id="16" creationId="{43D531F7-3BD1-D1C3-D5D0-9DC1B3EAD4B0}"/>
          </ac:spMkLst>
        </pc:spChg>
        <pc:grpChg chg="add mod">
          <ac:chgData name="KOSUKE SASAKI" userId="d1c360f70fbd8588" providerId="LiveId" clId="{7BEC0FE7-089D-45E4-98EE-732CDCA01771}" dt="2024-08-15T12:13:21.632" v="117" actId="164"/>
          <ac:grpSpMkLst>
            <pc:docMk/>
            <pc:sldMk cId="3312756145" sldId="258"/>
            <ac:grpSpMk id="6" creationId="{2CDDB328-9130-307D-100D-A8787EE3E1B0}"/>
          </ac:grpSpMkLst>
        </pc:grpChg>
        <pc:grpChg chg="add mod">
          <ac:chgData name="KOSUKE SASAKI" userId="d1c360f70fbd8588" providerId="LiveId" clId="{7BEC0FE7-089D-45E4-98EE-732CDCA01771}" dt="2024-08-15T12:13:47.151" v="118" actId="1076"/>
          <ac:grpSpMkLst>
            <pc:docMk/>
            <pc:sldMk cId="3312756145" sldId="258"/>
            <ac:grpSpMk id="14" creationId="{C8BE134F-CBE2-E64C-D5BD-B2DAB0675222}"/>
          </ac:grpSpMkLst>
        </pc:grpChg>
        <pc:picChg chg="add mod modCrop">
          <ac:chgData name="KOSUKE SASAKI" userId="d1c360f70fbd8588" providerId="LiveId" clId="{7BEC0FE7-089D-45E4-98EE-732CDCA01771}" dt="2024-08-15T12:11:59.491" v="100" actId="164"/>
          <ac:picMkLst>
            <pc:docMk/>
            <pc:sldMk cId="3312756145" sldId="258"/>
            <ac:picMk id="3" creationId="{8E2A1AB6-C358-B14C-E91F-914D986361B7}"/>
          </ac:picMkLst>
        </pc:picChg>
        <pc:cxnChg chg="add mod">
          <ac:chgData name="KOSUKE SASAKI" userId="d1c360f70fbd8588" providerId="LiveId" clId="{7BEC0FE7-089D-45E4-98EE-732CDCA01771}" dt="2024-08-15T12:13:21.632" v="117" actId="164"/>
          <ac:cxnSpMkLst>
            <pc:docMk/>
            <pc:sldMk cId="3312756145" sldId="258"/>
            <ac:cxnSpMk id="10" creationId="{416E5AFA-5BE6-4125-8C5D-8317430457F7}"/>
          </ac:cxnSpMkLst>
        </pc:cxnChg>
        <pc:cxnChg chg="add mod">
          <ac:chgData name="KOSUKE SASAKI" userId="d1c360f70fbd8588" providerId="LiveId" clId="{7BEC0FE7-089D-45E4-98EE-732CDCA01771}" dt="2024-08-15T12:13:21.632" v="117" actId="164"/>
          <ac:cxnSpMkLst>
            <pc:docMk/>
            <pc:sldMk cId="3312756145" sldId="258"/>
            <ac:cxnSpMk id="11" creationId="{93339235-9B62-FD7B-2BC1-D206BC0B9BFC}"/>
          </ac:cxnSpMkLst>
        </pc:cxnChg>
      </pc:sldChg>
      <pc:sldChg chg="addSp delSp modSp add mod ord">
        <pc:chgData name="KOSUKE SASAKI" userId="d1c360f70fbd8588" providerId="LiveId" clId="{7BEC0FE7-089D-45E4-98EE-732CDCA01771}" dt="2024-08-15T12:45:26.653" v="1142" actId="1035"/>
        <pc:sldMkLst>
          <pc:docMk/>
          <pc:sldMk cId="921737155" sldId="259"/>
        </pc:sldMkLst>
        <pc:spChg chg="add mod">
          <ac:chgData name="KOSUKE SASAKI" userId="d1c360f70fbd8588" providerId="LiveId" clId="{7BEC0FE7-089D-45E4-98EE-732CDCA01771}" dt="2024-08-15T12:39:59.777" v="1078" actId="20577"/>
          <ac:spMkLst>
            <pc:docMk/>
            <pc:sldMk cId="921737155" sldId="259"/>
            <ac:spMk id="4" creationId="{094A61E7-609E-ED18-5C6C-B6ECA961C5DC}"/>
          </ac:spMkLst>
        </pc:spChg>
        <pc:spChg chg="add mod">
          <ac:chgData name="KOSUKE SASAKI" userId="d1c360f70fbd8588" providerId="LiveId" clId="{7BEC0FE7-089D-45E4-98EE-732CDCA01771}" dt="2024-08-15T12:33:33.829" v="1016" actId="12788"/>
          <ac:spMkLst>
            <pc:docMk/>
            <pc:sldMk cId="921737155" sldId="259"/>
            <ac:spMk id="7" creationId="{9597178E-871D-23FC-7F87-EBA0B5965AA8}"/>
          </ac:spMkLst>
        </pc:spChg>
        <pc:spChg chg="add mod">
          <ac:chgData name="KOSUKE SASAKI" userId="d1c360f70fbd8588" providerId="LiveId" clId="{7BEC0FE7-089D-45E4-98EE-732CDCA01771}" dt="2024-08-15T12:36:43.901" v="1055" actId="164"/>
          <ac:spMkLst>
            <pc:docMk/>
            <pc:sldMk cId="921737155" sldId="259"/>
            <ac:spMk id="9" creationId="{FB4F36FC-07A2-64A2-CD32-304D750FCDCA}"/>
          </ac:spMkLst>
        </pc:spChg>
        <pc:spChg chg="add mod">
          <ac:chgData name="KOSUKE SASAKI" userId="d1c360f70fbd8588" providerId="LiveId" clId="{7BEC0FE7-089D-45E4-98EE-732CDCA01771}" dt="2024-08-15T12:36:38.649" v="1054" actId="164"/>
          <ac:spMkLst>
            <pc:docMk/>
            <pc:sldMk cId="921737155" sldId="259"/>
            <ac:spMk id="12" creationId="{BE8DBFDC-97F4-3A62-6C0D-F96F369E4D5A}"/>
          </ac:spMkLst>
        </pc:spChg>
        <pc:spChg chg="add mod">
          <ac:chgData name="KOSUKE SASAKI" userId="d1c360f70fbd8588" providerId="LiveId" clId="{7BEC0FE7-089D-45E4-98EE-732CDCA01771}" dt="2024-08-15T12:45:24.279" v="1140" actId="1076"/>
          <ac:spMkLst>
            <pc:docMk/>
            <pc:sldMk cId="921737155" sldId="259"/>
            <ac:spMk id="15" creationId="{AD8FBF48-14AD-926B-5E7F-D70F56D3B5F6}"/>
          </ac:spMkLst>
        </pc:spChg>
        <pc:spChg chg="add mod">
          <ac:chgData name="KOSUKE SASAKI" userId="d1c360f70fbd8588" providerId="LiveId" clId="{7BEC0FE7-089D-45E4-98EE-732CDCA01771}" dt="2024-08-15T12:45:26.653" v="1142" actId="1035"/>
          <ac:spMkLst>
            <pc:docMk/>
            <pc:sldMk cId="921737155" sldId="259"/>
            <ac:spMk id="16" creationId="{C87D8ADB-AA5D-23D1-0326-F408EB51912F}"/>
          </ac:spMkLst>
        </pc:spChg>
        <pc:grpChg chg="add mod">
          <ac:chgData name="KOSUKE SASAKI" userId="d1c360f70fbd8588" providerId="LiveId" clId="{7BEC0FE7-089D-45E4-98EE-732CDCA01771}" dt="2024-08-15T12:45:19.721" v="1139" actId="1076"/>
          <ac:grpSpMkLst>
            <pc:docMk/>
            <pc:sldMk cId="921737155" sldId="259"/>
            <ac:grpSpMk id="8" creationId="{AF757185-9191-6668-C59C-F9E29400C883}"/>
          </ac:grpSpMkLst>
        </pc:grpChg>
        <pc:grpChg chg="add mod">
          <ac:chgData name="KOSUKE SASAKI" userId="d1c360f70fbd8588" providerId="LiveId" clId="{7BEC0FE7-089D-45E4-98EE-732CDCA01771}" dt="2024-08-15T12:45:06.671" v="1137" actId="164"/>
          <ac:grpSpMkLst>
            <pc:docMk/>
            <pc:sldMk cId="921737155" sldId="259"/>
            <ac:grpSpMk id="13" creationId="{17FC1C2C-F771-EDAA-B974-51E0620FD2CA}"/>
          </ac:grpSpMkLst>
        </pc:grpChg>
        <pc:grpChg chg="add mod">
          <ac:chgData name="KOSUKE SASAKI" userId="d1c360f70fbd8588" providerId="LiveId" clId="{7BEC0FE7-089D-45E4-98EE-732CDCA01771}" dt="2024-08-15T12:36:56.602" v="1058" actId="1076"/>
          <ac:grpSpMkLst>
            <pc:docMk/>
            <pc:sldMk cId="921737155" sldId="259"/>
            <ac:grpSpMk id="14" creationId="{2F8DABF4-6282-2F16-D6D0-AB974B2A46C2}"/>
          </ac:grpSpMkLst>
        </pc:grpChg>
        <pc:grpChg chg="add mod">
          <ac:chgData name="KOSUKE SASAKI" userId="d1c360f70fbd8588" providerId="LiveId" clId="{7BEC0FE7-089D-45E4-98EE-732CDCA01771}" dt="2024-08-15T12:45:06.671" v="1137" actId="164"/>
          <ac:grpSpMkLst>
            <pc:docMk/>
            <pc:sldMk cId="921737155" sldId="259"/>
            <ac:grpSpMk id="24" creationId="{51C49F18-FBCE-8863-8411-F178509CC058}"/>
          </ac:grpSpMkLst>
        </pc:grpChg>
        <pc:picChg chg="add mod modCrop">
          <ac:chgData name="KOSUKE SASAKI" userId="d1c360f70fbd8588" providerId="LiveId" clId="{7BEC0FE7-089D-45E4-98EE-732CDCA01771}" dt="2024-08-15T12:36:43.901" v="1055" actId="164"/>
          <ac:picMkLst>
            <pc:docMk/>
            <pc:sldMk cId="921737155" sldId="259"/>
            <ac:picMk id="3" creationId="{6114C0D9-3069-2D1D-C260-D0CC6257D0C9}"/>
          </ac:picMkLst>
        </pc:picChg>
        <pc:picChg chg="add mod modCrop">
          <ac:chgData name="KOSUKE SASAKI" userId="d1c360f70fbd8588" providerId="LiveId" clId="{7BEC0FE7-089D-45E4-98EE-732CDCA01771}" dt="2024-08-15T12:33:39.423" v="1024" actId="1036"/>
          <ac:picMkLst>
            <pc:docMk/>
            <pc:sldMk cId="921737155" sldId="259"/>
            <ac:picMk id="6" creationId="{EAA01A1F-13EF-D9D5-8CDE-D8684128796B}"/>
          </ac:picMkLst>
        </pc:picChg>
        <pc:picChg chg="add mod modCrop">
          <ac:chgData name="KOSUKE SASAKI" userId="d1c360f70fbd8588" providerId="LiveId" clId="{7BEC0FE7-089D-45E4-98EE-732CDCA01771}" dt="2024-08-15T12:36:38.649" v="1054" actId="164"/>
          <ac:picMkLst>
            <pc:docMk/>
            <pc:sldMk cId="921737155" sldId="259"/>
            <ac:picMk id="11" creationId="{48EF41FA-6740-5204-FFDC-FAB43A194B28}"/>
          </ac:picMkLst>
        </pc:picChg>
        <pc:picChg chg="add del mod">
          <ac:chgData name="KOSUKE SASAKI" userId="d1c360f70fbd8588" providerId="LiveId" clId="{7BEC0FE7-089D-45E4-98EE-732CDCA01771}" dt="2024-08-15T12:44:05.622" v="1122" actId="478"/>
          <ac:picMkLst>
            <pc:docMk/>
            <pc:sldMk cId="921737155" sldId="259"/>
            <ac:picMk id="18" creationId="{B1B2E1B9-CE57-542F-7108-2FCCD538C0D1}"/>
          </ac:picMkLst>
        </pc:picChg>
        <pc:picChg chg="add mod">
          <ac:chgData name="KOSUKE SASAKI" userId="d1c360f70fbd8588" providerId="LiveId" clId="{7BEC0FE7-089D-45E4-98EE-732CDCA01771}" dt="2024-08-15T12:45:06.671" v="1137" actId="164"/>
          <ac:picMkLst>
            <pc:docMk/>
            <pc:sldMk cId="921737155" sldId="259"/>
            <ac:picMk id="20" creationId="{EEC63633-AB50-2C03-F263-25FED2D4FD6E}"/>
          </ac:picMkLst>
        </pc:picChg>
        <pc:cxnChg chg="add mod">
          <ac:chgData name="KOSUKE SASAKI" userId="d1c360f70fbd8588" providerId="LiveId" clId="{7BEC0FE7-089D-45E4-98EE-732CDCA01771}" dt="2024-08-15T12:45:06.671" v="1137" actId="164"/>
          <ac:cxnSpMkLst>
            <pc:docMk/>
            <pc:sldMk cId="921737155" sldId="259"/>
            <ac:cxnSpMk id="21" creationId="{AC423CF3-1C9B-7924-8BB6-F760FFB3EBC5}"/>
          </ac:cxnSpMkLst>
        </pc:cxnChg>
      </pc:sldChg>
      <pc:sldChg chg="add del">
        <pc:chgData name="KOSUKE SASAKI" userId="d1c360f70fbd8588" providerId="LiveId" clId="{7BEC0FE7-089D-45E4-98EE-732CDCA01771}" dt="2024-08-15T12:37:41.550" v="1067" actId="47"/>
        <pc:sldMkLst>
          <pc:docMk/>
          <pc:sldMk cId="239573182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EB164-5F2F-551F-6387-24C500FE8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1202AE-CBF1-782C-4D89-095CA28E2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0A077-ADAA-D32C-982F-11FDAB8B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449B3-DB90-461A-5171-3E82D8A1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52F0C-D841-D1E4-072A-7565958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DDFEF-8AAF-36D2-E6AE-9B5D41EE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814811-9A78-D2F7-51E7-042561C0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D10F2-4F56-06F9-4C9E-7B5EB83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63DA1-2FD2-5DCD-8354-A13C61B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7954-F89A-18AF-980B-70FAD407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9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6FF44B-FC92-A6A6-71D1-811AF93F8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88146E-DCC4-FFBC-606D-80A8644A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AAA9C-A25E-2254-E9B0-4824115C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D54C9-7951-FAA7-D2E0-D565D136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DAFAB-26C2-9FE4-F01E-E0DAE885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62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9BDF0-5C23-908E-C53A-E6C96E66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82DAA-C8C7-64D3-27D0-B4603313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7E7C2-5995-0C1C-709A-36369A2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7F2E7-181F-4402-4455-85F15A15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A1D6E-F761-6959-1E4E-A7FBCA5E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594E3-858D-62A7-F986-DD787A7B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5F841-2D2E-8509-C5B2-CA9CC2BA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86738-83F4-C2D9-32FD-38C39E3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4F0B3-EE73-4DB9-DBB6-4B46C16D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1D7977-4BE6-97E5-B018-8A6F6152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58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52F03-8E4E-1E42-E58F-9769920A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EB0A1-6B2D-9574-14BC-12BB35736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BCA954-E927-B2DE-99C0-CEB1AA87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F2967E-63F2-CAD3-5F3D-021B1678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74F6B9-C4CD-7C85-56C2-45747D1D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1E714D-AD29-1142-163C-EEA554CC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5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212-FE81-DF5E-A499-F78E4CCC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8B6551-F485-2167-4832-FCDD29FC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62ED9-3650-6D76-C274-045935E1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5F4944-7222-07D9-2201-F31C0A04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6E461D-3FD7-52BD-14D8-15E639585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D0A106-6960-17A9-A68E-BD290582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723828-DC06-5CFB-6CFB-6D0E227D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2FB82D-7AF9-79AA-7AAF-D3402FA8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6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7565F-1914-B8AF-95BF-3FD5A305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B67DA0-F0A1-2D0E-36CD-9526F97C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37876C-9B13-6674-CE4F-CF07E74C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AFAB48-9CDD-7F51-6F29-E1C3946D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C6610C-15CD-8EB5-2A24-B477B2C2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8A0380-6DAC-9DCF-C78A-629A45A0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CFF678-0DCC-1CEE-779B-C7D1C0D4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73B72-6DB5-4AFC-44BC-CC65CA68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A1678-0C5C-E7A8-5592-8F1A2054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E4D1E-8985-0C1F-F547-3AF5FE49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62661A-6946-3258-F9AD-8DC9A725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4E0F6-C5FF-2E3D-7E10-5211A7B9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10B8D5-C8F7-4295-47AE-2FF0372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EBE81-6CF8-B992-1831-67F17C03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3D2BA6-A119-88F2-B100-BE622CB0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3CBBDD-035F-AE86-18B5-1DF62E6F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E62DB1-DD5D-39B9-CD45-AF4C4A54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0A308-39E0-E0AA-6E9B-3F02DDA0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07F6A-EAC1-A0D2-190C-265EA54A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1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E2B8AA-E4D6-F68E-7F8E-B8FBC30C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351A96-5BD1-6803-3F21-3C5F0DF2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7A665-29F8-9B9E-42CE-9533276E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E010D-3D1D-4F59-B052-DA02941CA8F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B151B-19CB-D32C-32ED-14D851A55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5F912-B7BB-7432-6C76-3FEE1E097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492AA-A4A9-4569-9942-F52553F53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75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A465B-235A-D0AF-F716-4B355E3A7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処理アプリの使い方</a:t>
            </a:r>
            <a:b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結合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間引き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2630EE-DD2C-48B8-0262-A09F3C4DF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t="15405" r="8734" b="16486"/>
          <a:stretch/>
        </p:blipFill>
        <p:spPr>
          <a:xfrm>
            <a:off x="4975122" y="4286865"/>
            <a:ext cx="6518787" cy="24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BE134F-CBE2-E64C-D5BD-B2DAB0675222}"/>
              </a:ext>
            </a:extLst>
          </p:cNvPr>
          <p:cNvGrpSpPr/>
          <p:nvPr/>
        </p:nvGrpSpPr>
        <p:grpSpPr>
          <a:xfrm>
            <a:off x="1528916" y="1008486"/>
            <a:ext cx="10663084" cy="5849514"/>
            <a:chOff x="879987" y="1008486"/>
            <a:chExt cx="10663084" cy="584951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CDDB328-9130-307D-100D-A8787EE3E1B0}"/>
                </a:ext>
              </a:extLst>
            </p:cNvPr>
            <p:cNvGrpSpPr/>
            <p:nvPr/>
          </p:nvGrpSpPr>
          <p:grpSpPr>
            <a:xfrm>
              <a:off x="879987" y="1008486"/>
              <a:ext cx="10663084" cy="5849514"/>
              <a:chOff x="879987" y="1008486"/>
              <a:chExt cx="10663084" cy="584951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8E2A1AB6-C358-B14C-E91F-914D986361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" r="1936" b="1726"/>
              <a:stretch/>
            </p:blipFill>
            <p:spPr>
              <a:xfrm>
                <a:off x="879987" y="1008486"/>
                <a:ext cx="10663084" cy="5849514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78B744F-DFB1-61C5-7C16-84A873D4A678}"/>
                  </a:ext>
                </a:extLst>
              </p:cNvPr>
              <p:cNvSpPr/>
              <p:nvPr/>
            </p:nvSpPr>
            <p:spPr>
              <a:xfrm>
                <a:off x="6430297" y="2949677"/>
                <a:ext cx="3932904" cy="2163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7DCAF63-3767-97B0-1CA4-1F5DE6A149B6}"/>
                  </a:ext>
                </a:extLst>
              </p:cNvPr>
              <p:cNvSpPr/>
              <p:nvPr/>
            </p:nvSpPr>
            <p:spPr>
              <a:xfrm>
                <a:off x="6430297" y="4763728"/>
                <a:ext cx="3932904" cy="21631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0BFD8E-88BF-3B64-8167-D6C1A81949F6}"/>
                </a:ext>
              </a:extLst>
            </p:cNvPr>
            <p:cNvSpPr/>
            <p:nvPr/>
          </p:nvSpPr>
          <p:spPr>
            <a:xfrm>
              <a:off x="879987" y="1042898"/>
              <a:ext cx="4045974" cy="30768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1DEF6BC-BB9F-7DF5-1371-818AB89A9798}"/>
                </a:ext>
              </a:extLst>
            </p:cNvPr>
            <p:cNvSpPr/>
            <p:nvPr/>
          </p:nvSpPr>
          <p:spPr>
            <a:xfrm>
              <a:off x="879987" y="4154126"/>
              <a:ext cx="4045974" cy="270387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16E5AFA-5BE6-4125-8C5D-8317430457F7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>
              <a:off x="4925961" y="2581307"/>
              <a:ext cx="1504336" cy="476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3339235-9B62-FD7B-2BC1-D206BC0B9BFC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 flipV="1">
              <a:off x="4925961" y="4871883"/>
              <a:ext cx="1504336" cy="6341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9564AD-BE46-214A-A020-9F2871515F99}"/>
              </a:ext>
            </a:extLst>
          </p:cNvPr>
          <p:cNvSpPr txBox="1"/>
          <p:nvPr/>
        </p:nvSpPr>
        <p:spPr>
          <a:xfrm>
            <a:off x="0" y="-18057"/>
            <a:ext cx="12192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任意のフォルダ内に処理したい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ファイルを格納する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)duumy000.csv,dummy001.csv, dummy002.csv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dummy009.csv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同じフォルダ内に抽出したいラベルリストを格納する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ファイル名は指定なし</a:t>
            </a:r>
            <a:b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拡張子は指定あり　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.</a:t>
            </a:r>
            <a:r>
              <a:rPr lang="en-US" altLang="ja-JP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xlsm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 .xlsx</a:t>
            </a:r>
            <a:endParaRPr kumimoji="1"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3D531F7-3BD1-D1C3-D5D0-9DC1B3EAD4B0}"/>
              </a:ext>
            </a:extLst>
          </p:cNvPr>
          <p:cNvSpPr txBox="1"/>
          <p:nvPr/>
        </p:nvSpPr>
        <p:spPr>
          <a:xfrm>
            <a:off x="2077069" y="6094447"/>
            <a:ext cx="47833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データはダブルコロン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は無くなるので、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抽出したいラベルも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なしで記載してください！</a:t>
            </a:r>
            <a:endParaRPr kumimoji="1"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7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4A61E7-609E-ED18-5C6C-B6ECA961C5DC}"/>
              </a:ext>
            </a:extLst>
          </p:cNvPr>
          <p:cNvSpPr txBox="1"/>
          <p:nvPr/>
        </p:nvSpPr>
        <p:spPr>
          <a:xfrm>
            <a:off x="0" y="-18057"/>
            <a:ext cx="12192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間引きしたいカウント数を記入。間引きしない場合は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[0]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フォルダパスを選択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[GO]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[output]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フォルダから完成データを確認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F757185-9191-6668-C59C-F9E29400C883}"/>
              </a:ext>
            </a:extLst>
          </p:cNvPr>
          <p:cNvGrpSpPr/>
          <p:nvPr/>
        </p:nvGrpSpPr>
        <p:grpSpPr>
          <a:xfrm>
            <a:off x="7375534" y="1283284"/>
            <a:ext cx="3458263" cy="1720138"/>
            <a:chOff x="7059068" y="1272909"/>
            <a:chExt cx="3458263" cy="172013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AA01A1F-13EF-D9D5-8CDE-D86841287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1" t="7517" r="3003" b="21062"/>
            <a:stretch/>
          </p:blipFill>
          <p:spPr>
            <a:xfrm>
              <a:off x="7059068" y="1575563"/>
              <a:ext cx="3458263" cy="141748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597178E-871D-23FC-7F87-EBA0B5965AA8}"/>
                </a:ext>
              </a:extLst>
            </p:cNvPr>
            <p:cNvSpPr txBox="1"/>
            <p:nvPr/>
          </p:nvSpPr>
          <p:spPr>
            <a:xfrm>
              <a:off x="7734000" y="1272909"/>
              <a:ext cx="2108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処理中のステータス</a:t>
              </a:r>
              <a:endPara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8DABF4-6282-2F16-D6D0-AB974B2A46C2}"/>
              </a:ext>
            </a:extLst>
          </p:cNvPr>
          <p:cNvGrpSpPr/>
          <p:nvPr/>
        </p:nvGrpSpPr>
        <p:grpSpPr>
          <a:xfrm>
            <a:off x="68826" y="1565730"/>
            <a:ext cx="5850194" cy="5183567"/>
            <a:chOff x="245806" y="1457575"/>
            <a:chExt cx="5850194" cy="51835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114C0D9-3069-2D1D-C260-D0CC6257D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806" y="1457575"/>
              <a:ext cx="5850194" cy="5183567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4F36FC-07A2-64A2-CD32-304D750FCDCA}"/>
                </a:ext>
              </a:extLst>
            </p:cNvPr>
            <p:cNvSpPr/>
            <p:nvPr/>
          </p:nvSpPr>
          <p:spPr>
            <a:xfrm>
              <a:off x="599768" y="2271252"/>
              <a:ext cx="757084" cy="589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D8FBF48-14AD-926B-5E7F-D70F56D3B5F6}"/>
              </a:ext>
            </a:extLst>
          </p:cNvPr>
          <p:cNvSpPr/>
          <p:nvPr/>
        </p:nvSpPr>
        <p:spPr>
          <a:xfrm>
            <a:off x="6272982" y="1808982"/>
            <a:ext cx="786579" cy="10028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87D8ADB-AA5D-23D1-0326-F408EB51912F}"/>
              </a:ext>
            </a:extLst>
          </p:cNvPr>
          <p:cNvSpPr/>
          <p:nvPr/>
        </p:nvSpPr>
        <p:spPr>
          <a:xfrm rot="5400000">
            <a:off x="8711377" y="2926478"/>
            <a:ext cx="786579" cy="10028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1C49F18-FBCE-8863-8411-F178509CC058}"/>
              </a:ext>
            </a:extLst>
          </p:cNvPr>
          <p:cNvGrpSpPr/>
          <p:nvPr/>
        </p:nvGrpSpPr>
        <p:grpSpPr>
          <a:xfrm>
            <a:off x="6096000" y="3854578"/>
            <a:ext cx="6062871" cy="2912823"/>
            <a:chOff x="6096000" y="3854578"/>
            <a:chExt cx="6062871" cy="291282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7FC1C2C-F771-EDAA-B974-51E0620FD2CA}"/>
                </a:ext>
              </a:extLst>
            </p:cNvPr>
            <p:cNvGrpSpPr/>
            <p:nvPr/>
          </p:nvGrpSpPr>
          <p:grpSpPr>
            <a:xfrm>
              <a:off x="6096000" y="3854578"/>
              <a:ext cx="5778041" cy="1533777"/>
              <a:chOff x="6305805" y="4627599"/>
              <a:chExt cx="5778041" cy="1533777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48EF41FA-6740-5204-FFDC-FAB43A194B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305805" y="4627599"/>
                <a:ext cx="5778041" cy="1520075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E8DBFDC-97F4-3A62-6C0D-F96F369E4D5A}"/>
                  </a:ext>
                </a:extLst>
              </p:cNvPr>
              <p:cNvSpPr/>
              <p:nvPr/>
            </p:nvSpPr>
            <p:spPr>
              <a:xfrm>
                <a:off x="8254181" y="5953434"/>
                <a:ext cx="742335" cy="207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EEC63633-AB50-2C03-F263-25FED2D4F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6112" y="3863223"/>
              <a:ext cx="2552759" cy="290417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C423CF3-1C9B-7924-8BB6-F760FFB3EBC5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>
              <a:off x="8786711" y="5284384"/>
              <a:ext cx="819401" cy="309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73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123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csv処理アプリの使い方 抽出,結合,間引き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KOSUKE SASAKI</dc:creator>
  <cp:lastModifiedBy>KOSUKE SASAKI</cp:lastModifiedBy>
  <cp:revision>1</cp:revision>
  <dcterms:created xsi:type="dcterms:W3CDTF">2024-08-15T09:28:58Z</dcterms:created>
  <dcterms:modified xsi:type="dcterms:W3CDTF">2024-08-15T12:46:54Z</dcterms:modified>
</cp:coreProperties>
</file>