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753600" cy="13004800"/>
  <p:notesSz cx="6858000" cy="9144000"/>
  <p:defaultTextStyle>
    <a:lvl1pPr algn="ctr" defTabSz="584200">
      <a:defRPr sz="4400">
        <a:latin typeface="+mn-lt"/>
        <a:ea typeface="+mn-ea"/>
        <a:cs typeface="+mn-cs"/>
        <a:sym typeface="Helvetica Neue Light"/>
      </a:defRPr>
    </a:lvl1pPr>
    <a:lvl2pPr indent="228600" algn="ctr" defTabSz="584200">
      <a:defRPr sz="4400">
        <a:latin typeface="+mn-lt"/>
        <a:ea typeface="+mn-ea"/>
        <a:cs typeface="+mn-cs"/>
        <a:sym typeface="Helvetica Neue Light"/>
      </a:defRPr>
    </a:lvl2pPr>
    <a:lvl3pPr indent="457200" algn="ctr" defTabSz="584200">
      <a:defRPr sz="4400">
        <a:latin typeface="+mn-lt"/>
        <a:ea typeface="+mn-ea"/>
        <a:cs typeface="+mn-cs"/>
        <a:sym typeface="Helvetica Neue Light"/>
      </a:defRPr>
    </a:lvl3pPr>
    <a:lvl4pPr indent="685800" algn="ctr" defTabSz="584200">
      <a:defRPr sz="4400">
        <a:latin typeface="+mn-lt"/>
        <a:ea typeface="+mn-ea"/>
        <a:cs typeface="+mn-cs"/>
        <a:sym typeface="Helvetica Neue Light"/>
      </a:defRPr>
    </a:lvl4pPr>
    <a:lvl5pPr indent="914400" algn="ctr" defTabSz="584200">
      <a:defRPr sz="4400">
        <a:latin typeface="+mn-lt"/>
        <a:ea typeface="+mn-ea"/>
        <a:cs typeface="+mn-cs"/>
        <a:sym typeface="Helvetica Neue Light"/>
      </a:defRPr>
    </a:lvl5pPr>
    <a:lvl6pPr indent="1143000" algn="ctr" defTabSz="584200">
      <a:defRPr sz="4400">
        <a:latin typeface="+mn-lt"/>
        <a:ea typeface="+mn-ea"/>
        <a:cs typeface="+mn-cs"/>
        <a:sym typeface="Helvetica Neue Light"/>
      </a:defRPr>
    </a:lvl6pPr>
    <a:lvl7pPr indent="1371600" algn="ctr" defTabSz="584200">
      <a:defRPr sz="4400">
        <a:latin typeface="+mn-lt"/>
        <a:ea typeface="+mn-ea"/>
        <a:cs typeface="+mn-cs"/>
        <a:sym typeface="Helvetica Neue Light"/>
      </a:defRPr>
    </a:lvl7pPr>
    <a:lvl8pPr indent="1600200" algn="ctr" defTabSz="584200">
      <a:defRPr sz="4400">
        <a:latin typeface="+mn-lt"/>
        <a:ea typeface="+mn-ea"/>
        <a:cs typeface="+mn-cs"/>
        <a:sym typeface="Helvetica Neue Light"/>
      </a:defRPr>
    </a:lvl8pPr>
    <a:lvl9pPr indent="1828800" algn="ctr" defTabSz="584200">
      <a:defRPr sz="44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540668" y="6430962"/>
            <a:ext cx="6675804" cy="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1540668" y="4502150"/>
            <a:ext cx="6672264" cy="17859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540668" y="6580981"/>
            <a:ext cx="6672264" cy="5715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One</a:t>
            </a:r>
            <a:endParaRPr sz="32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Two</a:t>
            </a:r>
            <a:endParaRPr sz="32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Three</a:t>
            </a:r>
            <a:endParaRPr sz="32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Four</a:t>
            </a:r>
            <a:endParaRPr sz="32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5062501" y="8645560"/>
            <a:ext cx="80017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2012156" y="8138318"/>
            <a:ext cx="3257551" cy="957264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5634037" y="8524081"/>
            <a:ext cx="2786064" cy="2857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One</a:t>
            </a:r>
            <a:endParaRPr sz="32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Two</a:t>
            </a:r>
            <a:endParaRPr sz="32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Three</a:t>
            </a:r>
            <a:endParaRPr sz="32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Four</a:t>
            </a:r>
            <a:endParaRPr sz="32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540668" y="5609431"/>
            <a:ext cx="6672264" cy="1785938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540668" y="6495256"/>
            <a:ext cx="300064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1540668" y="4566443"/>
            <a:ext cx="3000376" cy="17859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540668" y="6645275"/>
            <a:ext cx="3000376" cy="17859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One</a:t>
            </a:r>
            <a:endParaRPr sz="32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Two</a:t>
            </a:r>
            <a:endParaRPr sz="32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Three</a:t>
            </a:r>
            <a:endParaRPr sz="32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Four</a:t>
            </a:r>
            <a:endParaRPr sz="32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One</a:t>
            </a:r>
            <a:endParaRPr sz="44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Two</a:t>
            </a:r>
            <a:endParaRPr sz="44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Three</a:t>
            </a:r>
            <a:endParaRPr sz="44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Four</a:t>
            </a:r>
            <a:endParaRPr sz="44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540668" y="4866481"/>
            <a:ext cx="2853785" cy="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540668" y="3944937"/>
            <a:ext cx="2857501" cy="78581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540668" y="5009356"/>
            <a:ext cx="2857501" cy="375047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000"/>
              </a:spcBef>
              <a:buFontTx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36600" indent="-406400">
              <a:spcBef>
                <a:spcPts val="3000"/>
              </a:spcBef>
              <a:buFontTx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66800" indent="-406400">
              <a:spcBef>
                <a:spcPts val="3000"/>
              </a:spcBef>
              <a:buFontTx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97000" indent="-406400">
              <a:spcBef>
                <a:spcPts val="3000"/>
              </a:spcBef>
              <a:buFontTx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27200" indent="-406400">
              <a:spcBef>
                <a:spcPts val="3000"/>
              </a:spcBef>
              <a:buFontTx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One</a:t>
            </a:r>
            <a:endParaRPr sz="32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Two</a:t>
            </a:r>
            <a:endParaRPr sz="32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Three</a:t>
            </a:r>
            <a:endParaRPr sz="32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Four</a:t>
            </a:r>
            <a:endParaRPr sz="32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1719262" y="4259262"/>
            <a:ext cx="6307932" cy="447913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One</a:t>
            </a:r>
            <a:endParaRPr sz="44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Two</a:t>
            </a:r>
            <a:endParaRPr sz="44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Three</a:t>
            </a:r>
            <a:endParaRPr sz="44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Four</a:t>
            </a:r>
            <a:endParaRPr sz="44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312692" y="4044950"/>
            <a:ext cx="73" cy="4486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6312692" y="6270228"/>
            <a:ext cx="193978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512093" y="8631237"/>
            <a:ext cx="4707733" cy="5286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One</a:t>
            </a:r>
            <a:endParaRPr sz="32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Two</a:t>
            </a:r>
            <a:endParaRPr sz="32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Three</a:t>
            </a:r>
            <a:endParaRPr sz="32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Four</a:t>
            </a:r>
            <a:endParaRPr sz="32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40668" y="4866481"/>
            <a:ext cx="6675811" cy="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40668" y="3944937"/>
            <a:ext cx="6672264" cy="7858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540668" y="5009356"/>
            <a:ext cx="6672264" cy="37504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One</a:t>
            </a:r>
            <a:endParaRPr sz="44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Two</a:t>
            </a:r>
            <a:endParaRPr sz="44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Three</a:t>
            </a:r>
            <a:endParaRPr sz="44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Four</a:t>
            </a:r>
            <a:endParaRPr sz="44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5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5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5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5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5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5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5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5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5200">
          <a:latin typeface="+mn-lt"/>
          <a:ea typeface="+mn-ea"/>
          <a:cs typeface="+mn-cs"/>
          <a:sym typeface="Helvetica Neue Light"/>
        </a:defRPr>
      </a:lvl9pPr>
    </p:titleStyle>
    <p:bodyStyle>
      <a:lvl1pPr marL="5588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10160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4732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19304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23876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28448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33020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37592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42164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Wotsay! We Start?</a:t>
            </a:r>
          </a:p>
        </p:txBody>
      </p:sp>
      <p:pic>
        <p:nvPicPr>
          <p:cNvPr id="41" name="Screen Shot 2015-05-04 at 2.39.4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845" y="6881151"/>
            <a:ext cx="4387783" cy="24451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Wotsay! What’s your Language Preference?</a:t>
            </a:r>
          </a:p>
        </p:txBody>
      </p:sp>
      <p:sp>
        <p:nvSpPr>
          <p:cNvPr id="44" name="Shape 44"/>
          <p:cNvSpPr/>
          <p:nvPr/>
        </p:nvSpPr>
        <p:spPr>
          <a:xfrm>
            <a:off x="3708400" y="3352800"/>
            <a:ext cx="2336800" cy="1270000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English</a:t>
            </a:r>
          </a:p>
        </p:txBody>
      </p:sp>
      <p:sp>
        <p:nvSpPr>
          <p:cNvPr id="45" name="Shape 45"/>
          <p:cNvSpPr/>
          <p:nvPr/>
        </p:nvSpPr>
        <p:spPr>
          <a:xfrm>
            <a:off x="3657067" y="3352800"/>
            <a:ext cx="2439465" cy="1270001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6" name="Shape 46"/>
          <p:cNvSpPr/>
          <p:nvPr/>
        </p:nvSpPr>
        <p:spPr>
          <a:xfrm>
            <a:off x="3708400" y="5029200"/>
            <a:ext cx="2336800" cy="1270000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Hindi</a:t>
            </a:r>
          </a:p>
        </p:txBody>
      </p:sp>
      <p:sp>
        <p:nvSpPr>
          <p:cNvPr id="47" name="Shape 47"/>
          <p:cNvSpPr/>
          <p:nvPr/>
        </p:nvSpPr>
        <p:spPr>
          <a:xfrm>
            <a:off x="3657067" y="5029200"/>
            <a:ext cx="2439465" cy="1270000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8" name="Shape 48"/>
          <p:cNvSpPr/>
          <p:nvPr/>
        </p:nvSpPr>
        <p:spPr>
          <a:xfrm>
            <a:off x="3708400" y="6705600"/>
            <a:ext cx="2336800" cy="1270000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Punjabi</a:t>
            </a:r>
          </a:p>
        </p:txBody>
      </p:sp>
      <p:sp>
        <p:nvSpPr>
          <p:cNvPr id="49" name="Shape 49"/>
          <p:cNvSpPr/>
          <p:nvPr/>
        </p:nvSpPr>
        <p:spPr>
          <a:xfrm>
            <a:off x="3657067" y="6705600"/>
            <a:ext cx="2439465" cy="1270000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0" name="Shape 50"/>
          <p:cNvSpPr/>
          <p:nvPr/>
        </p:nvSpPr>
        <p:spPr>
          <a:xfrm>
            <a:off x="3708400" y="8382000"/>
            <a:ext cx="2336800" cy="1270000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Tamil</a:t>
            </a:r>
          </a:p>
        </p:txBody>
      </p:sp>
      <p:sp>
        <p:nvSpPr>
          <p:cNvPr id="51" name="Shape 51"/>
          <p:cNvSpPr/>
          <p:nvPr/>
        </p:nvSpPr>
        <p:spPr>
          <a:xfrm>
            <a:off x="3657067" y="8382000"/>
            <a:ext cx="2439465" cy="1270000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  <a:ln>
            <a:solidFill>
              <a:srgbClr val="FBFAFC"/>
            </a:solidFill>
          </a:ln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Wotsay! You tell us something about you?</a:t>
            </a:r>
          </a:p>
        </p:txBody>
      </p:sp>
      <p:sp>
        <p:nvSpPr>
          <p:cNvPr id="54" name="Shape 54"/>
          <p:cNvSpPr/>
          <p:nvPr/>
        </p:nvSpPr>
        <p:spPr>
          <a:xfrm>
            <a:off x="616915" y="3325979"/>
            <a:ext cx="2677770" cy="714042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First Name</a:t>
            </a:r>
          </a:p>
        </p:txBody>
      </p:sp>
      <p:sp>
        <p:nvSpPr>
          <p:cNvPr id="55" name="Shape 55"/>
          <p:cNvSpPr/>
          <p:nvPr/>
        </p:nvSpPr>
        <p:spPr>
          <a:xfrm>
            <a:off x="611606" y="4096446"/>
            <a:ext cx="2688388" cy="714041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Last Name</a:t>
            </a:r>
          </a:p>
        </p:txBody>
      </p:sp>
      <p:sp>
        <p:nvSpPr>
          <p:cNvPr id="56" name="Shape 56"/>
          <p:cNvSpPr/>
          <p:nvPr/>
        </p:nvSpPr>
        <p:spPr>
          <a:xfrm>
            <a:off x="538457" y="4866912"/>
            <a:ext cx="2445815" cy="714042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Address</a:t>
            </a:r>
          </a:p>
        </p:txBody>
      </p:sp>
      <p:sp>
        <p:nvSpPr>
          <p:cNvPr id="57" name="Shape 57"/>
          <p:cNvSpPr/>
          <p:nvPr/>
        </p:nvSpPr>
        <p:spPr>
          <a:xfrm>
            <a:off x="538457" y="6274677"/>
            <a:ext cx="2445815" cy="714041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58" name="Shape 58"/>
          <p:cNvSpPr/>
          <p:nvPr/>
        </p:nvSpPr>
        <p:spPr>
          <a:xfrm>
            <a:off x="538457" y="7199841"/>
            <a:ext cx="3593042" cy="714042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Qualification</a:t>
            </a:r>
          </a:p>
        </p:txBody>
      </p:sp>
      <p:sp>
        <p:nvSpPr>
          <p:cNvPr id="59" name="Shape 59"/>
          <p:cNvSpPr/>
          <p:nvPr/>
        </p:nvSpPr>
        <p:spPr>
          <a:xfrm>
            <a:off x="4199466" y="3405154"/>
            <a:ext cx="3586693" cy="555692"/>
          </a:xfrm>
          <a:prstGeom prst="rect">
            <a:avLst/>
          </a:prstGeom>
          <a:ln w="6350">
            <a:solidFill>
              <a:srgbClr val="FBFAFC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0" name="Shape 60"/>
          <p:cNvSpPr/>
          <p:nvPr/>
        </p:nvSpPr>
        <p:spPr>
          <a:xfrm>
            <a:off x="4199466" y="4956852"/>
            <a:ext cx="3586693" cy="1409658"/>
          </a:xfrm>
          <a:prstGeom prst="rect">
            <a:avLst/>
          </a:prstGeom>
          <a:ln w="6350">
            <a:solidFill>
              <a:srgbClr val="FBFAFC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1" name="Shape 61"/>
          <p:cNvSpPr/>
          <p:nvPr/>
        </p:nvSpPr>
        <p:spPr>
          <a:xfrm>
            <a:off x="4199466" y="4175621"/>
            <a:ext cx="3586693" cy="555692"/>
          </a:xfrm>
          <a:prstGeom prst="rect">
            <a:avLst/>
          </a:prstGeom>
          <a:ln w="6350">
            <a:solidFill>
              <a:srgbClr val="FBFAFC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2" name="Shape 62"/>
          <p:cNvSpPr/>
          <p:nvPr/>
        </p:nvSpPr>
        <p:spPr>
          <a:xfrm>
            <a:off x="4199466" y="6495488"/>
            <a:ext cx="3586693" cy="555692"/>
          </a:xfrm>
          <a:prstGeom prst="rect">
            <a:avLst/>
          </a:prstGeom>
          <a:ln w="6350">
            <a:solidFill>
              <a:srgbClr val="FBFAFC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3" name="Shape 63"/>
          <p:cNvSpPr/>
          <p:nvPr/>
        </p:nvSpPr>
        <p:spPr>
          <a:xfrm>
            <a:off x="3708400" y="8901152"/>
            <a:ext cx="2336800" cy="1270001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Submit</a:t>
            </a:r>
          </a:p>
        </p:txBody>
      </p:sp>
      <p:sp>
        <p:nvSpPr>
          <p:cNvPr id="64" name="Shape 64"/>
          <p:cNvSpPr/>
          <p:nvPr/>
        </p:nvSpPr>
        <p:spPr>
          <a:xfrm>
            <a:off x="3657067" y="8901152"/>
            <a:ext cx="2439465" cy="1270001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5" name="Shape 65"/>
          <p:cNvSpPr/>
          <p:nvPr/>
        </p:nvSpPr>
        <p:spPr>
          <a:xfrm>
            <a:off x="4199466" y="7284218"/>
            <a:ext cx="3586693" cy="555693"/>
          </a:xfrm>
          <a:prstGeom prst="rect">
            <a:avLst/>
          </a:prstGeom>
          <a:ln w="6350">
            <a:solidFill>
              <a:srgbClr val="FBFAFC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6" name="Shape 66"/>
          <p:cNvSpPr/>
          <p:nvPr/>
        </p:nvSpPr>
        <p:spPr>
          <a:xfrm>
            <a:off x="422479" y="11142829"/>
            <a:ext cx="8908642" cy="1387142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Thanks for registering! You earned 20 Bonus points!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Wotsay &lt;name&gt;! What do you want to do today?</a:t>
            </a:r>
          </a:p>
        </p:txBody>
      </p:sp>
      <p:sp>
        <p:nvSpPr>
          <p:cNvPr id="69" name="Shape 69"/>
          <p:cNvSpPr/>
          <p:nvPr/>
        </p:nvSpPr>
        <p:spPr>
          <a:xfrm>
            <a:off x="1049866" y="3206822"/>
            <a:ext cx="7509604" cy="729391"/>
          </a:xfrm>
          <a:prstGeom prst="roundRect">
            <a:avLst>
              <a:gd name="adj" fmla="val 26118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/>
          <a:p>
            <a:pPr lvl="0" algn="l">
              <a:defRPr sz="1800"/>
            </a:pPr>
            <a:r>
              <a:rPr sz="3100">
                <a:solidFill>
                  <a:srgbClr val="FFFFFF"/>
                </a:solidFill>
              </a:rPr>
              <a:t>Wotsay! Let’s make some “Extra” Money?</a:t>
            </a:r>
            <a:br>
              <a:rPr sz="3100">
                <a:solidFill>
                  <a:srgbClr val="FFFFFF"/>
                </a:solidFill>
              </a:rPr>
            </a:br>
          </a:p>
        </p:txBody>
      </p:sp>
      <p:sp>
        <p:nvSpPr>
          <p:cNvPr id="70" name="Shape 70"/>
          <p:cNvSpPr/>
          <p:nvPr/>
        </p:nvSpPr>
        <p:spPr>
          <a:xfrm>
            <a:off x="531346" y="3206822"/>
            <a:ext cx="8889676" cy="2778986"/>
          </a:xfrm>
          <a:prstGeom prst="roundRect">
            <a:avLst>
              <a:gd name="adj" fmla="val 1228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1" name="Shape 71"/>
          <p:cNvSpPr/>
          <p:nvPr/>
        </p:nvSpPr>
        <p:spPr>
          <a:xfrm>
            <a:off x="838200" y="4028088"/>
            <a:ext cx="7509603" cy="729391"/>
          </a:xfrm>
          <a:prstGeom prst="roundRect">
            <a:avLst>
              <a:gd name="adj" fmla="val 26118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 algn="l">
              <a:defRPr sz="3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Survey 1</a:t>
            </a:r>
          </a:p>
        </p:txBody>
      </p:sp>
      <p:sp>
        <p:nvSpPr>
          <p:cNvPr id="72" name="Shape 72"/>
          <p:cNvSpPr/>
          <p:nvPr/>
        </p:nvSpPr>
        <p:spPr>
          <a:xfrm>
            <a:off x="838200" y="4595355"/>
            <a:ext cx="7509603" cy="729391"/>
          </a:xfrm>
          <a:prstGeom prst="roundRect">
            <a:avLst>
              <a:gd name="adj" fmla="val 26118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 algn="l">
              <a:defRPr sz="3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Survey 2</a:t>
            </a:r>
          </a:p>
        </p:txBody>
      </p:sp>
      <p:sp>
        <p:nvSpPr>
          <p:cNvPr id="73" name="Shape 73"/>
          <p:cNvSpPr/>
          <p:nvPr/>
        </p:nvSpPr>
        <p:spPr>
          <a:xfrm>
            <a:off x="531346" y="6652755"/>
            <a:ext cx="3349307" cy="2778986"/>
          </a:xfrm>
          <a:prstGeom prst="roundRect">
            <a:avLst>
              <a:gd name="adj" fmla="val 1164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4" name="Shape 74"/>
          <p:cNvSpPr/>
          <p:nvPr/>
        </p:nvSpPr>
        <p:spPr>
          <a:xfrm>
            <a:off x="685799" y="6648125"/>
            <a:ext cx="3040401" cy="2492839"/>
          </a:xfrm>
          <a:prstGeom prst="roundRect">
            <a:avLst>
              <a:gd name="adj" fmla="val 7642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/>
          <a:p>
            <a:pPr lvl="0" algn="l">
              <a:defRPr sz="1800"/>
            </a:pPr>
            <a:r>
              <a:rPr sz="3100">
                <a:solidFill>
                  <a:srgbClr val="FFFFFF"/>
                </a:solidFill>
              </a:rPr>
              <a:t>Wotsay! Let’s </a:t>
            </a:r>
            <a:endParaRPr sz="31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100">
                <a:solidFill>
                  <a:srgbClr val="FFFFFF"/>
                </a:solidFill>
              </a:rPr>
              <a:t>Invite our friends and make some </a:t>
            </a:r>
            <a:br>
              <a:rPr sz="3100">
                <a:solidFill>
                  <a:srgbClr val="FFFFFF"/>
                </a:solidFill>
              </a:rPr>
            </a:br>
            <a:r>
              <a:rPr sz="3100">
                <a:solidFill>
                  <a:srgbClr val="FFFFFF"/>
                </a:solidFill>
              </a:rPr>
              <a:t>“easy” money?</a:t>
            </a:r>
            <a:br>
              <a:rPr sz="3100">
                <a:solidFill>
                  <a:srgbClr val="FFFFFF"/>
                </a:solidFill>
              </a:rPr>
            </a:br>
          </a:p>
        </p:txBody>
      </p:sp>
      <p:sp>
        <p:nvSpPr>
          <p:cNvPr id="75" name="Shape 75"/>
          <p:cNvSpPr/>
          <p:nvPr/>
        </p:nvSpPr>
        <p:spPr>
          <a:xfrm>
            <a:off x="6009280" y="6651300"/>
            <a:ext cx="3349306" cy="2778986"/>
          </a:xfrm>
          <a:prstGeom prst="roundRect">
            <a:avLst>
              <a:gd name="adj" fmla="val 1164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6" name="Shape 76"/>
          <p:cNvSpPr/>
          <p:nvPr/>
        </p:nvSpPr>
        <p:spPr>
          <a:xfrm>
            <a:off x="6163733" y="6722869"/>
            <a:ext cx="3040400" cy="2492839"/>
          </a:xfrm>
          <a:prstGeom prst="roundRect">
            <a:avLst>
              <a:gd name="adj" fmla="val 7642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/>
          <a:p>
            <a:pPr lvl="0" algn="l">
              <a:defRPr sz="1800"/>
            </a:pPr>
            <a:r>
              <a:rPr sz="3100">
                <a:solidFill>
                  <a:srgbClr val="FFFFFF"/>
                </a:solidFill>
              </a:rPr>
              <a:t>Wotsay! Let’s </a:t>
            </a:r>
            <a:endParaRPr sz="31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100">
                <a:solidFill>
                  <a:srgbClr val="FFFFFF"/>
                </a:solidFill>
              </a:rPr>
              <a:t>check our balance and redeem some gifts?</a:t>
            </a:r>
            <a:br>
              <a:rPr sz="3100">
                <a:solidFill>
                  <a:srgbClr val="FFFFFF"/>
                </a:solidFill>
              </a:rPr>
            </a:br>
          </a:p>
        </p:txBody>
      </p:sp>
      <p:sp>
        <p:nvSpPr>
          <p:cNvPr id="77" name="Shape 77"/>
          <p:cNvSpPr/>
          <p:nvPr/>
        </p:nvSpPr>
        <p:spPr>
          <a:xfrm>
            <a:off x="1049866" y="11666279"/>
            <a:ext cx="7509604" cy="729391"/>
          </a:xfrm>
          <a:prstGeom prst="roundRect">
            <a:avLst>
              <a:gd name="adj" fmla="val 26118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 algn="l">
              <a:defRPr sz="3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Advertisements Here!!</a:t>
            </a:r>
          </a:p>
        </p:txBody>
      </p:sp>
      <p:sp>
        <p:nvSpPr>
          <p:cNvPr id="78" name="Shape 78"/>
          <p:cNvSpPr/>
          <p:nvPr/>
        </p:nvSpPr>
        <p:spPr>
          <a:xfrm>
            <a:off x="359830" y="11330192"/>
            <a:ext cx="8889676" cy="1401564"/>
          </a:xfrm>
          <a:prstGeom prst="roundRect">
            <a:avLst>
              <a:gd name="adj" fmla="val 24348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  <a:ln>
            <a:solidFill>
              <a:srgbClr val="FBFAFC"/>
            </a:solidFill>
          </a:ln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Wotsay &lt;name&gt;! Let’s answer these simple questions and get paid :)?</a:t>
            </a:r>
          </a:p>
        </p:txBody>
      </p:sp>
      <p:sp>
        <p:nvSpPr>
          <p:cNvPr id="81" name="Shape 81"/>
          <p:cNvSpPr/>
          <p:nvPr/>
        </p:nvSpPr>
        <p:spPr>
          <a:xfrm>
            <a:off x="616915" y="3325979"/>
            <a:ext cx="2688388" cy="714042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82" name="Shape 82"/>
          <p:cNvSpPr/>
          <p:nvPr/>
        </p:nvSpPr>
        <p:spPr>
          <a:xfrm>
            <a:off x="611606" y="4096446"/>
            <a:ext cx="2688388" cy="714041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83" name="Shape 83"/>
          <p:cNvSpPr/>
          <p:nvPr/>
        </p:nvSpPr>
        <p:spPr>
          <a:xfrm>
            <a:off x="538457" y="4866912"/>
            <a:ext cx="2688387" cy="714042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Question 3</a:t>
            </a:r>
          </a:p>
        </p:txBody>
      </p:sp>
      <p:sp>
        <p:nvSpPr>
          <p:cNvPr id="84" name="Shape 84"/>
          <p:cNvSpPr/>
          <p:nvPr/>
        </p:nvSpPr>
        <p:spPr>
          <a:xfrm>
            <a:off x="538457" y="6274677"/>
            <a:ext cx="2445815" cy="714041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Ques 4</a:t>
            </a:r>
          </a:p>
        </p:txBody>
      </p:sp>
      <p:sp>
        <p:nvSpPr>
          <p:cNvPr id="85" name="Shape 85"/>
          <p:cNvSpPr/>
          <p:nvPr/>
        </p:nvSpPr>
        <p:spPr>
          <a:xfrm>
            <a:off x="538457" y="7199841"/>
            <a:ext cx="3593042" cy="714042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Ques 5</a:t>
            </a:r>
          </a:p>
        </p:txBody>
      </p:sp>
      <p:sp>
        <p:nvSpPr>
          <p:cNvPr id="86" name="Shape 86"/>
          <p:cNvSpPr/>
          <p:nvPr/>
        </p:nvSpPr>
        <p:spPr>
          <a:xfrm>
            <a:off x="4199466" y="3405154"/>
            <a:ext cx="3586693" cy="555692"/>
          </a:xfrm>
          <a:prstGeom prst="rect">
            <a:avLst/>
          </a:prstGeom>
          <a:ln w="6350">
            <a:solidFill>
              <a:srgbClr val="FBFAFC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7" name="Shape 87"/>
          <p:cNvSpPr/>
          <p:nvPr/>
        </p:nvSpPr>
        <p:spPr>
          <a:xfrm>
            <a:off x="4199466" y="4956852"/>
            <a:ext cx="3586693" cy="1409658"/>
          </a:xfrm>
          <a:prstGeom prst="rect">
            <a:avLst/>
          </a:prstGeom>
          <a:ln w="6350">
            <a:solidFill>
              <a:srgbClr val="FBFAFC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8" name="Shape 88"/>
          <p:cNvSpPr/>
          <p:nvPr/>
        </p:nvSpPr>
        <p:spPr>
          <a:xfrm>
            <a:off x="4199466" y="4175621"/>
            <a:ext cx="3586693" cy="555692"/>
          </a:xfrm>
          <a:prstGeom prst="rect">
            <a:avLst/>
          </a:prstGeom>
          <a:ln w="6350">
            <a:solidFill>
              <a:srgbClr val="FBFAFC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9" name="Shape 89"/>
          <p:cNvSpPr/>
          <p:nvPr/>
        </p:nvSpPr>
        <p:spPr>
          <a:xfrm>
            <a:off x="4199466" y="6495488"/>
            <a:ext cx="3586693" cy="555692"/>
          </a:xfrm>
          <a:prstGeom prst="rect">
            <a:avLst/>
          </a:prstGeom>
          <a:ln w="6350">
            <a:solidFill>
              <a:srgbClr val="FBFAFC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0" name="Shape 90"/>
          <p:cNvSpPr/>
          <p:nvPr/>
        </p:nvSpPr>
        <p:spPr>
          <a:xfrm>
            <a:off x="3708400" y="8901152"/>
            <a:ext cx="2336800" cy="1270001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Submit</a:t>
            </a:r>
          </a:p>
        </p:txBody>
      </p:sp>
      <p:sp>
        <p:nvSpPr>
          <p:cNvPr id="91" name="Shape 91"/>
          <p:cNvSpPr/>
          <p:nvPr/>
        </p:nvSpPr>
        <p:spPr>
          <a:xfrm>
            <a:off x="3657067" y="8901152"/>
            <a:ext cx="2439465" cy="1270001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2" name="Shape 92"/>
          <p:cNvSpPr/>
          <p:nvPr/>
        </p:nvSpPr>
        <p:spPr>
          <a:xfrm>
            <a:off x="4199466" y="7284218"/>
            <a:ext cx="3586693" cy="555693"/>
          </a:xfrm>
          <a:prstGeom prst="rect">
            <a:avLst/>
          </a:prstGeom>
          <a:ln w="6350">
            <a:solidFill>
              <a:srgbClr val="FBFAFC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3" name="Shape 93"/>
          <p:cNvSpPr/>
          <p:nvPr/>
        </p:nvSpPr>
        <p:spPr>
          <a:xfrm>
            <a:off x="422479" y="11142829"/>
            <a:ext cx="8908642" cy="1387142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See how easy this was! You earned 10 Bonus points!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  <a:ln>
            <a:solidFill>
              <a:srgbClr val="FBFAFC"/>
            </a:solidFill>
          </a:ln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Wotsay &lt;name&gt;! You’ve been pretty busy this week. Here’s your history</a:t>
            </a:r>
          </a:p>
        </p:txBody>
      </p:sp>
      <p:sp>
        <p:nvSpPr>
          <p:cNvPr id="96" name="Shape 96"/>
          <p:cNvSpPr/>
          <p:nvPr/>
        </p:nvSpPr>
        <p:spPr>
          <a:xfrm>
            <a:off x="616915" y="3952050"/>
            <a:ext cx="8176319" cy="503300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&lt;date&gt; Survey 5 completed, earned 10 points!</a:t>
            </a:r>
          </a:p>
        </p:txBody>
      </p:sp>
      <p:sp>
        <p:nvSpPr>
          <p:cNvPr id="97" name="Shape 97"/>
          <p:cNvSpPr/>
          <p:nvPr/>
        </p:nvSpPr>
        <p:spPr>
          <a:xfrm>
            <a:off x="2695332" y="8613285"/>
            <a:ext cx="4019484" cy="1270001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Redeem Now</a:t>
            </a:r>
          </a:p>
        </p:txBody>
      </p:sp>
      <p:sp>
        <p:nvSpPr>
          <p:cNvPr id="98" name="Shape 98"/>
          <p:cNvSpPr/>
          <p:nvPr/>
        </p:nvSpPr>
        <p:spPr>
          <a:xfrm>
            <a:off x="2644000" y="8613285"/>
            <a:ext cx="4122149" cy="1263651"/>
          </a:xfrm>
          <a:prstGeom prst="roundRect">
            <a:avLst>
              <a:gd name="adj" fmla="val 15075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9" name="Shape 99"/>
          <p:cNvSpPr/>
          <p:nvPr/>
        </p:nvSpPr>
        <p:spPr>
          <a:xfrm>
            <a:off x="616915" y="4536250"/>
            <a:ext cx="8176319" cy="503300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&lt;date&gt; Survey 4 completed, earned 10 points!</a:t>
            </a:r>
          </a:p>
        </p:txBody>
      </p:sp>
      <p:sp>
        <p:nvSpPr>
          <p:cNvPr id="100" name="Shape 100"/>
          <p:cNvSpPr/>
          <p:nvPr/>
        </p:nvSpPr>
        <p:spPr>
          <a:xfrm>
            <a:off x="499001" y="2832100"/>
            <a:ext cx="8544196" cy="3640667"/>
          </a:xfrm>
          <a:prstGeom prst="roundRect">
            <a:avLst>
              <a:gd name="adj" fmla="val 17535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1" name="Shape 101"/>
          <p:cNvSpPr/>
          <p:nvPr/>
        </p:nvSpPr>
        <p:spPr>
          <a:xfrm>
            <a:off x="1952095" y="2896558"/>
            <a:ext cx="5110693" cy="796529"/>
          </a:xfrm>
          <a:prstGeom prst="roundRect">
            <a:avLst>
              <a:gd name="adj" fmla="val 23916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Weekly Summary</a:t>
            </a:r>
          </a:p>
        </p:txBody>
      </p:sp>
      <p:sp>
        <p:nvSpPr>
          <p:cNvPr id="102" name="Shape 102"/>
          <p:cNvSpPr/>
          <p:nvPr/>
        </p:nvSpPr>
        <p:spPr>
          <a:xfrm>
            <a:off x="616915" y="5035784"/>
            <a:ext cx="8176319" cy="503299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&lt;date&gt; Referred &lt;friend&gt;, earned 15 points!</a:t>
            </a:r>
          </a:p>
        </p:txBody>
      </p:sp>
      <p:sp>
        <p:nvSpPr>
          <p:cNvPr id="103" name="Shape 103"/>
          <p:cNvSpPr/>
          <p:nvPr/>
        </p:nvSpPr>
        <p:spPr>
          <a:xfrm>
            <a:off x="616915" y="5482812"/>
            <a:ext cx="8176319" cy="503300"/>
          </a:xfrm>
          <a:prstGeom prst="rect">
            <a:avLst/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&lt;date&gt; Redeemed 50 points!</a:t>
            </a:r>
          </a:p>
        </p:txBody>
      </p:sp>
      <p:sp>
        <p:nvSpPr>
          <p:cNvPr id="104" name="Shape 104"/>
          <p:cNvSpPr/>
          <p:nvPr/>
        </p:nvSpPr>
        <p:spPr>
          <a:xfrm>
            <a:off x="788641" y="7164089"/>
            <a:ext cx="8176318" cy="1270001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You have 35 points!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3175" cap="flat">
          <a:noFill/>
          <a:miter lim="400000"/>
        </a:ln>
        <a:effectLst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3175" cap="flat">
          <a:noFill/>
          <a:miter lim="400000"/>
        </a:ln>
        <a:effectLst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