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63" r:id="rId4"/>
    <p:sldId id="256" r:id="rId5"/>
    <p:sldId id="264" r:id="rId6"/>
  </p:sldIdLst>
  <p:sldSz cx="9753600" cy="13004800"/>
  <p:notesSz cx="6858000" cy="9144000"/>
  <p:defaultTextStyle>
    <a:lvl1pPr algn="ctr" defTabSz="584200">
      <a:defRPr sz="4400">
        <a:latin typeface="+mn-lt"/>
        <a:ea typeface="+mn-ea"/>
        <a:cs typeface="+mn-cs"/>
        <a:sym typeface="Helvetica Neue Light"/>
      </a:defRPr>
    </a:lvl1pPr>
    <a:lvl2pPr indent="228600" algn="ctr" defTabSz="584200">
      <a:defRPr sz="4400">
        <a:latin typeface="+mn-lt"/>
        <a:ea typeface="+mn-ea"/>
        <a:cs typeface="+mn-cs"/>
        <a:sym typeface="Helvetica Neue Light"/>
      </a:defRPr>
    </a:lvl2pPr>
    <a:lvl3pPr indent="457200" algn="ctr" defTabSz="584200">
      <a:defRPr sz="4400">
        <a:latin typeface="+mn-lt"/>
        <a:ea typeface="+mn-ea"/>
        <a:cs typeface="+mn-cs"/>
        <a:sym typeface="Helvetica Neue Light"/>
      </a:defRPr>
    </a:lvl3pPr>
    <a:lvl4pPr indent="685800" algn="ctr" defTabSz="584200">
      <a:defRPr sz="4400">
        <a:latin typeface="+mn-lt"/>
        <a:ea typeface="+mn-ea"/>
        <a:cs typeface="+mn-cs"/>
        <a:sym typeface="Helvetica Neue Light"/>
      </a:defRPr>
    </a:lvl4pPr>
    <a:lvl5pPr indent="914400" algn="ctr" defTabSz="584200">
      <a:defRPr sz="4400">
        <a:latin typeface="+mn-lt"/>
        <a:ea typeface="+mn-ea"/>
        <a:cs typeface="+mn-cs"/>
        <a:sym typeface="Helvetica Neue Light"/>
      </a:defRPr>
    </a:lvl5pPr>
    <a:lvl6pPr indent="1143000" algn="ctr" defTabSz="584200">
      <a:defRPr sz="4400">
        <a:latin typeface="+mn-lt"/>
        <a:ea typeface="+mn-ea"/>
        <a:cs typeface="+mn-cs"/>
        <a:sym typeface="Helvetica Neue Light"/>
      </a:defRPr>
    </a:lvl6pPr>
    <a:lvl7pPr indent="1371600" algn="ctr" defTabSz="584200">
      <a:defRPr sz="4400">
        <a:latin typeface="+mn-lt"/>
        <a:ea typeface="+mn-ea"/>
        <a:cs typeface="+mn-cs"/>
        <a:sym typeface="Helvetica Neue Light"/>
      </a:defRPr>
    </a:lvl7pPr>
    <a:lvl8pPr indent="1600200" algn="ctr" defTabSz="584200">
      <a:defRPr sz="4400">
        <a:latin typeface="+mn-lt"/>
        <a:ea typeface="+mn-ea"/>
        <a:cs typeface="+mn-cs"/>
        <a:sym typeface="Helvetica Neue Light"/>
      </a:defRPr>
    </a:lvl8pPr>
    <a:lvl9pPr indent="1828800" algn="ctr" defTabSz="584200">
      <a:defRPr sz="4400"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2816" y="-128"/>
      </p:cViewPr>
      <p:guideLst>
        <p:guide orient="horz" pos="4096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924646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540668" y="6430962"/>
            <a:ext cx="6675804" cy="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540668" y="4502150"/>
            <a:ext cx="6672264" cy="17859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540668" y="6580981"/>
            <a:ext cx="6672264" cy="5715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5062501" y="8645560"/>
            <a:ext cx="80017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012156" y="8138318"/>
            <a:ext cx="3257551" cy="957264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5634037" y="8524081"/>
            <a:ext cx="2786064" cy="2857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540668" y="5609431"/>
            <a:ext cx="6672264" cy="1785938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540668" y="6495256"/>
            <a:ext cx="300064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540668" y="4566443"/>
            <a:ext cx="3000376" cy="17859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1540668" y="6645275"/>
            <a:ext cx="3000376" cy="17859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40668" y="4866481"/>
            <a:ext cx="2853785" cy="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540668" y="3944937"/>
            <a:ext cx="2857501" cy="78581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540668" y="5009356"/>
            <a:ext cx="2857501" cy="375047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366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668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970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27200" indent="-406400">
              <a:spcBef>
                <a:spcPts val="3000"/>
              </a:spcBef>
              <a:buFontTx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1719262" y="4259262"/>
            <a:ext cx="6307932" cy="447913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312692" y="4044950"/>
            <a:ext cx="73" cy="4486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312692" y="6270228"/>
            <a:ext cx="193978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512093" y="8631237"/>
            <a:ext cx="4707733" cy="5286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40668" y="4866481"/>
            <a:ext cx="6675811" cy="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175">
            <a:solidFill>
              <a:srgbClr val="9A9A9A"/>
            </a:solidFill>
            <a:miter lim="400000"/>
          </a:ln>
        </p:spPr>
        <p:txBody>
          <a:bodyPr lIns="20320" tIns="20320" rIns="20320" bIns="20320" anchor="ctr"/>
          <a:lstStyle/>
          <a:p>
            <a:pPr lvl="0" algn="l" defTabSz="457200"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540668" y="3944937"/>
            <a:ext cx="6672264" cy="7858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5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540668" y="5009356"/>
            <a:ext cx="6672264" cy="37504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defTabSz="584200">
        <a:defRPr sz="5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5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5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5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5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5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5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5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5200">
          <a:latin typeface="+mn-lt"/>
          <a:ea typeface="+mn-ea"/>
          <a:cs typeface="+mn-cs"/>
          <a:sym typeface="Helvetica Neue Light"/>
        </a:defRPr>
      </a:lvl9pPr>
    </p:titleStyle>
    <p:bodyStyle>
      <a:lvl1pPr marL="5588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0160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4732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19304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23876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28448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33020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37592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4216400" indent="-558800" defTabSz="584200">
        <a:spcBef>
          <a:spcPts val="4200"/>
        </a:spcBef>
        <a:buSzPct val="75000"/>
        <a:buFont typeface="Helvetica Neue"/>
        <a:buChar char="•"/>
        <a:defRPr sz="44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</a:t>
            </a: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! </a:t>
            </a:r>
            <a:r>
              <a:rPr lang="en-US" sz="44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Welcome</a:t>
            </a: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1356771" y="3352799"/>
            <a:ext cx="6899327" cy="1270002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FF"/>
                </a:solidFill>
              </a:rPr>
              <a:t>Continue in </a:t>
            </a:r>
            <a:r>
              <a:rPr sz="4400" dirty="0" smtClean="0">
                <a:solidFill>
                  <a:srgbClr val="FFFFFF"/>
                </a:solidFill>
              </a:rPr>
              <a:t>English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356771" y="3352800"/>
            <a:ext cx="6899327" cy="1270001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" name="Shape 44"/>
          <p:cNvSpPr/>
          <p:nvPr/>
        </p:nvSpPr>
        <p:spPr>
          <a:xfrm>
            <a:off x="1509171" y="5670265"/>
            <a:ext cx="6899327" cy="1270002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err="1" smtClean="0">
                <a:solidFill>
                  <a:schemeClr val="bg1"/>
                </a:solidFill>
              </a:rPr>
              <a:t>हिन्दी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का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प्रयोग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करें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13" name="Shape 45"/>
          <p:cNvSpPr/>
          <p:nvPr/>
        </p:nvSpPr>
        <p:spPr>
          <a:xfrm>
            <a:off x="1509171" y="5727996"/>
            <a:ext cx="6899327" cy="1270001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</a:t>
            </a: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! First, Let’s Verify 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your phone number</a:t>
            </a: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1356771" y="3987800"/>
            <a:ext cx="6899327" cy="1270002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FF"/>
                </a:solidFill>
              </a:rPr>
              <a:t>Phone Number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9" name="Shape 44"/>
          <p:cNvSpPr/>
          <p:nvPr/>
        </p:nvSpPr>
        <p:spPr>
          <a:xfrm>
            <a:off x="1509171" y="5987802"/>
            <a:ext cx="6899327" cy="1270002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FF"/>
                </a:solidFill>
              </a:rPr>
              <a:t>+91- 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0" name="Shape 45"/>
          <p:cNvSpPr/>
          <p:nvPr/>
        </p:nvSpPr>
        <p:spPr>
          <a:xfrm>
            <a:off x="1509171" y="5987803"/>
            <a:ext cx="6899327" cy="1270001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25320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बोले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तो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! </a:t>
            </a:r>
            <a:r>
              <a:rPr lang="x-none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पहले</a:t>
            </a: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x-none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आपका</a:t>
            </a: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फोन</a:t>
            </a: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नंबर</a:t>
            </a: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जांच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लें</a:t>
            </a: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1356770" y="3352799"/>
            <a:ext cx="6899327" cy="1270002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err="1">
                <a:solidFill>
                  <a:schemeClr val="bg1"/>
                </a:solidFill>
              </a:rPr>
              <a:t>फोन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नंबर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9" name="Shape 44"/>
          <p:cNvSpPr/>
          <p:nvPr/>
        </p:nvSpPr>
        <p:spPr>
          <a:xfrm>
            <a:off x="1356770" y="4701167"/>
            <a:ext cx="6899327" cy="1270002"/>
          </a:xfrm>
          <a:prstGeom prst="roundRect">
            <a:avLst>
              <a:gd name="adj" fmla="val 15000"/>
            </a:avLst>
          </a:prstGeom>
          <a:solidFill>
            <a:srgbClr val="325D6B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FF"/>
                </a:solidFill>
              </a:rPr>
              <a:t>+91- 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0" name="Shape 45"/>
          <p:cNvSpPr/>
          <p:nvPr/>
        </p:nvSpPr>
        <p:spPr>
          <a:xfrm>
            <a:off x="1509171" y="4742270"/>
            <a:ext cx="6899327" cy="1270001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" name="TextBox 1"/>
          <p:cNvSpPr txBox="1"/>
          <p:nvPr/>
        </p:nvSpPr>
        <p:spPr>
          <a:xfrm flipH="1">
            <a:off x="1719279" y="7195858"/>
            <a:ext cx="6689219" cy="141192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lvl="0" rtl="0" latinLnBrk="1" hangingPunct="0"/>
            <a:r>
              <a:rPr lang="en-US" dirty="0" err="1" smtClean="0">
                <a:solidFill>
                  <a:schemeClr val="bg1"/>
                </a:solidFill>
              </a:rPr>
              <a:t>एक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कोड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x-none" dirty="0">
                <a:solidFill>
                  <a:srgbClr val="FFFFFF"/>
                </a:solidFill>
              </a:rPr>
              <a:t>आपक</a:t>
            </a:r>
            <a:r>
              <a:rPr lang="en-US" dirty="0" err="1" smtClean="0">
                <a:solidFill>
                  <a:schemeClr val="bg1"/>
                </a:solidFill>
              </a:rPr>
              <a:t>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फोन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नंबर</a:t>
            </a:r>
            <a:endParaRPr lang="en-US" dirty="0">
              <a:solidFill>
                <a:schemeClr val="bg1"/>
              </a:solidFill>
            </a:endParaRPr>
          </a:p>
          <a:p>
            <a:pPr rtl="0" latinLnBrk="1" hangingPunct="0"/>
            <a:r>
              <a:rPr lang="en-US" dirty="0" err="1" smtClean="0">
                <a:solidFill>
                  <a:srgbClr val="FFFFFF"/>
                </a:solidFill>
              </a:rPr>
              <a:t>जांच</a:t>
            </a:r>
            <a:r>
              <a:rPr lang="en-US" dirty="0" err="1" smtClean="0">
                <a:solidFill>
                  <a:schemeClr val="bg1"/>
                </a:solidFill>
              </a:rPr>
              <a:t>ने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के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लिए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भेजा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जा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रहा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है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Light"/>
            </a:endParaRPr>
          </a:p>
        </p:txBody>
      </p:sp>
      <p:sp>
        <p:nvSpPr>
          <p:cNvPr id="7" name="Shape 45"/>
          <p:cNvSpPr/>
          <p:nvPr/>
        </p:nvSpPr>
        <p:spPr>
          <a:xfrm>
            <a:off x="1509171" y="10408358"/>
            <a:ext cx="6899327" cy="1270001"/>
          </a:xfrm>
          <a:prstGeom prst="roundRect">
            <a:avLst>
              <a:gd name="adj" fmla="val 15000"/>
            </a:avLst>
          </a:prstGeom>
          <a:ln w="6350">
            <a:solidFill>
              <a:srgbClr val="FEFDFF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TextBox 7"/>
          <p:cNvSpPr txBox="1"/>
          <p:nvPr/>
        </p:nvSpPr>
        <p:spPr>
          <a:xfrm flipH="1">
            <a:off x="1566878" y="9466145"/>
            <a:ext cx="6689219" cy="73481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lvl="0" rtl="0" latinLnBrk="1" hangingPunct="0"/>
            <a:r>
              <a:rPr lang="en-US" dirty="0" err="1" smtClean="0">
                <a:solidFill>
                  <a:schemeClr val="bg1"/>
                </a:solidFill>
              </a:rPr>
              <a:t>कोड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16163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Wotsay! </a:t>
            </a: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Refer Friends</a:t>
            </a:r>
            <a:r>
              <a:rPr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41" name="Screen Shot 2015-05-04 at 2.39.4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845" y="6881151"/>
            <a:ext cx="4387783" cy="24451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926" y="-9195"/>
            <a:ext cx="9751748" cy="13023189"/>
          </a:xfrm>
          <a:prstGeom prst="rect">
            <a:avLst/>
          </a:prstGeom>
          <a:solidFill>
            <a:srgbClr val="325D6B"/>
          </a:solidFill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dirty="0" err="1">
                <a:solidFill>
                  <a:srgbClr val="FFFFFF"/>
                </a:solidFill>
                <a:sym typeface="Helvetica Neue Light"/>
              </a:rPr>
              <a:t>बोले</a:t>
            </a:r>
            <a:r>
              <a:rPr lang="en-US" sz="4400" dirty="0">
                <a:solidFill>
                  <a:srgbClr val="FFFFFF"/>
                </a:solidFill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sym typeface="Helvetica Neue Light"/>
              </a:rPr>
              <a:t>तो</a:t>
            </a:r>
            <a:r>
              <a:rPr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!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अपने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दोस्तों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को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endParaRPr lang="en-US" sz="440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बतायें</a:t>
            </a:r>
            <a:r>
              <a:rPr lang="en-US"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और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अंक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कमायें</a:t>
            </a:r>
            <a:r>
              <a:rPr sz="44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rPr>
              <a:t>?</a:t>
            </a:r>
            <a:endParaRPr sz="4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41" name="Screen Shot 2015-05-04 at 2.39.4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845" y="6881151"/>
            <a:ext cx="4387783" cy="2445101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2974033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Macintosh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ModernPortfolio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Sandeep Singh Kohli</cp:lastModifiedBy>
  <cp:revision>6</cp:revision>
  <dcterms:modified xsi:type="dcterms:W3CDTF">2015-05-15T07:25:28Z</dcterms:modified>
</cp:coreProperties>
</file>