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00578-F6B2-41B1-86D1-E71CAEFF1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C6B0D-5452-4EFE-9E1F-862F35903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873FC-16CB-4DA2-8B2A-C11E59E5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93031-678E-406C-A8CA-E2BFC9C5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1C5B-50DE-4E9B-BD24-4AABC437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09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99E39-B6A6-44B2-8D8D-FD3015FA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0FF34-B9C3-4D9E-90D2-5B5E63780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EA06-DB18-4779-AF13-E1BF12BE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02B56-BDBB-401C-8099-9B200A1B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3FA47-5A1A-4A0D-854B-656BDE9C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69A518-28D7-435D-BBDC-91BBD0BC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A9B4F-8D97-48CF-8BE1-E3E112574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62BDB-C7A5-45CC-83D0-7B719854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313FE-6D9E-430B-9002-9032A93C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B942A-B987-4F1D-A26C-F3E0FB65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6BC1-2758-4ECF-87D9-823761B1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41566-9555-4DF7-8C90-89F8D371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3D37F-AEFD-4413-9F2B-2A958D61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5925A-8A77-44BE-A1FF-142176A2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7632C-FEC0-4C07-88FC-A43D56E6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7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40299-7F90-473D-AC7A-058AEAF7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76D98-63AF-43D0-8F4A-509F1414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BFE62-0978-4957-BDCB-9449BE9D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A7E4F-46DA-4B29-A2F4-DCA8BE3E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8769D-74C6-44EE-8430-A00163E4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95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32EB7-5A31-4208-862F-FF333FBE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E77BB-7978-4DD5-B509-7F9F48E99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D787B-D245-4344-A196-463D935E2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E444A-1F97-4992-8FFA-55A4EDF0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F5F8E7-92DD-47B0-AD58-DEC39B1D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8A3453-8788-4765-869C-67CE5648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3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207F5-E5A6-4495-987D-25C740E4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72668-D34E-4402-ABF4-4A5828B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28683-3824-4620-B3E8-1C7167FE3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17B444-7CB3-46D8-A543-C552B933D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5F272-D245-47D3-A0E9-ED770C99E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A9495D-6296-4A0F-974A-726D2F3D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934AD1-2403-48D7-A2A5-B0FC2EA2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E4C5AD-86EB-4855-B1E7-9ADC5576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07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26434-12E9-4FE3-A6C8-B05A3277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3AA61E-A346-4FDE-B30C-6682DA5D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F70126-F297-4F23-A44A-7F6F68CE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8F97E-28CA-4EF1-9DB7-F083227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48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0EDE37-1C0F-4326-95B0-868A8995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55333-2E44-4780-9B04-BE3A0399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547D1-2CD6-44C5-8BF8-8A815B8C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99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F4F82-1E34-4581-B807-60E1CF22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F7FE6-7792-45BB-9C83-C74D5BCA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E1018-AF1A-4F45-9FA4-C36F5B612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14020-3528-4D8A-B9E8-D4996AD8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5651C-DC5B-4660-9021-B39A58AD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CE620-98DF-4DCA-93FC-95DEC747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68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D6B3A-A347-4E02-889C-DA995995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28C1D-89A9-460A-8A3D-1BABE44F1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60CF6-DF9E-4949-BB7A-7CACAC3FC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912F4-D67A-4C0E-ABDF-108AD058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470FD-33EC-49C4-A8B9-496A25DB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999F1-906C-4DBF-8CE3-2852CE5D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5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CA5AD3-BD3F-48EF-8A96-E2354CD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01718-DE91-4369-B0E0-60A3A8CA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0D48-765D-411A-88F8-40E82A0D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DB95-923E-4DEA-B39B-52746A41A940}" type="datetimeFigureOut">
              <a:rPr lang="ko-KR" altLang="en-US" smtClean="0"/>
              <a:t>2019-09-16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6AA5B-CFF0-411C-8314-2DE1CFD56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08BF2-D99C-4007-A627-D78A0BA26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F427-DFBE-4A6F-9090-0A5CB3BC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5</a:t>
            </a:r>
            <a:r>
              <a:rPr lang="ko-KR" altLang="en-US" sz="4400" dirty="0"/>
              <a:t>장 </a:t>
            </a:r>
            <a:br>
              <a:rPr lang="en-US" altLang="ko-KR" sz="4400" dirty="0"/>
            </a:br>
            <a:r>
              <a:rPr lang="ko-KR" altLang="en-US" sz="4400" dirty="0"/>
              <a:t>람다로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D04D3-1734-4F07-8D1C-F709A54FD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6947" y="4088701"/>
            <a:ext cx="1121328" cy="567290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/>
              <a:t>김기표</a:t>
            </a:r>
          </a:p>
        </p:txBody>
      </p:sp>
    </p:spTree>
    <p:extLst>
      <p:ext uri="{BB962C8B-B14F-4D97-AF65-F5344CB8AC3E}">
        <p14:creationId xmlns:p14="http://schemas.microsoft.com/office/powerpoint/2010/main" val="54474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14F18-C309-4BB1-A68B-08C82668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r>
              <a:rPr lang="ko-KR" altLang="en-US" dirty="0"/>
              <a:t>와 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07B09-C269-419D-A3FE-B47BCB1D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filter : </a:t>
            </a:r>
            <a:r>
              <a:rPr lang="ko-KR" altLang="en-US" dirty="0"/>
              <a:t>컬렉션을 돌면서 주어진 람다에 </a:t>
            </a:r>
            <a:r>
              <a:rPr lang="en-US" altLang="ko-KR" dirty="0"/>
              <a:t>true</a:t>
            </a:r>
            <a:r>
              <a:rPr lang="ko-KR" altLang="en-US" dirty="0"/>
              <a:t>인 원소만 모음</a:t>
            </a:r>
            <a:endParaRPr lang="en-US" altLang="ko-KR" dirty="0"/>
          </a:p>
          <a:p>
            <a:r>
              <a:rPr lang="ko-KR" altLang="en-US" dirty="0"/>
              <a:t>밥만 나옴 </a:t>
            </a:r>
            <a:r>
              <a:rPr lang="en-US" altLang="ko-KR" dirty="0"/>
              <a:t>-&gt;&gt;&gt;&gt;&gt;&gt;&gt;&gt;&gt;&gt;</a:t>
            </a:r>
          </a:p>
          <a:p>
            <a:r>
              <a:rPr lang="ko-KR" altLang="en-US" dirty="0"/>
              <a:t>원소 값 변환 불가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변환은 </a:t>
            </a:r>
            <a:r>
              <a:rPr lang="en-US" altLang="ko-KR" dirty="0"/>
              <a:t>map</a:t>
            </a:r>
          </a:p>
          <a:p>
            <a:r>
              <a:rPr lang="en-US" altLang="ko-KR" dirty="0"/>
              <a:t>map : </a:t>
            </a:r>
            <a:r>
              <a:rPr lang="ko-KR" altLang="en-US" dirty="0"/>
              <a:t>주어진 람다를 컬렉션의 각 원소에 적용한 결과를 모아서</a:t>
            </a:r>
            <a:endParaRPr lang="en-US" altLang="ko-KR" dirty="0"/>
          </a:p>
          <a:p>
            <a:r>
              <a:rPr lang="ko-KR" altLang="en-US" dirty="0"/>
              <a:t>새 컬렉션으로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en-US" altLang="ko-KR" dirty="0"/>
              <a:t>4,5,6,7 </a:t>
            </a:r>
            <a:r>
              <a:rPr lang="ko-KR" altLang="en-US" dirty="0"/>
              <a:t>이 나옴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E6A32C-E510-4EB4-9258-6C6E848B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331309"/>
            <a:ext cx="5791200" cy="752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04691E-5CDE-4ED3-B5DE-D53B03712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002" y="4908564"/>
            <a:ext cx="18764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5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2B837-25CB-4486-BDA6-D57FDA3D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r>
              <a:rPr lang="ko-KR" altLang="en-US" dirty="0"/>
              <a:t>와 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718B8-1B75-4C2D-8463-436F4BDF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filter,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 연쇄로 사용가능</a:t>
            </a:r>
            <a:endParaRPr lang="en-US" altLang="ko-KR" dirty="0"/>
          </a:p>
          <a:p>
            <a:r>
              <a:rPr lang="en-US" altLang="ko-KR" dirty="0"/>
              <a:t>9, 16</a:t>
            </a:r>
            <a:r>
              <a:rPr lang="ko-KR" altLang="en-US" dirty="0"/>
              <a:t>이 나옴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컬렉션 </a:t>
            </a:r>
            <a:r>
              <a:rPr lang="en-US" altLang="ko-KR" dirty="0"/>
              <a:t>map</a:t>
            </a:r>
            <a:r>
              <a:rPr lang="ko-KR" altLang="en-US" dirty="0"/>
              <a:t>의 경우 </a:t>
            </a:r>
            <a:r>
              <a:rPr lang="en-US" altLang="ko-KR" dirty="0"/>
              <a:t>map </a:t>
            </a:r>
            <a:r>
              <a:rPr lang="ko-KR" altLang="en-US" dirty="0"/>
              <a:t>메소드가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에 따로 존재</a:t>
            </a:r>
            <a:r>
              <a:rPr lang="en-US" altLang="ko-KR" dirty="0"/>
              <a:t>;;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94391-D1E5-43D0-ABFD-7CE7135B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36" y="1825625"/>
            <a:ext cx="3019425" cy="561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5671FC-1EB6-4CBD-A599-CA14A6FA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6" y="4001294"/>
            <a:ext cx="38100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6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C83AF-B142-4266-9339-9CABD061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any count find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BC777-FEAE-42DF-BF65-1059C0437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all, any : </a:t>
            </a:r>
            <a:r>
              <a:rPr lang="ko-KR" altLang="en-US" dirty="0"/>
              <a:t>컬렉션 안의 모든</a:t>
            </a:r>
            <a:r>
              <a:rPr lang="en-US" altLang="ko-KR" dirty="0"/>
              <a:t>, </a:t>
            </a:r>
            <a:r>
              <a:rPr lang="ko-KR" altLang="en-US" dirty="0"/>
              <a:t>어떤 원소가 어떤 조건을 만족하는지 판단</a:t>
            </a:r>
            <a:endParaRPr lang="en-US" altLang="ko-KR" dirty="0"/>
          </a:p>
          <a:p>
            <a:r>
              <a:rPr lang="en-US" altLang="ko-KR" dirty="0"/>
              <a:t>all : </a:t>
            </a:r>
            <a:r>
              <a:rPr lang="ko-KR" altLang="en-US" dirty="0" err="1"/>
              <a:t>모든게</a:t>
            </a:r>
            <a:r>
              <a:rPr lang="ko-KR" altLang="en-US" dirty="0"/>
              <a:t> 만족해야 </a:t>
            </a:r>
            <a:r>
              <a:rPr lang="en-US" altLang="ko-KR" dirty="0"/>
              <a:t>true</a:t>
            </a:r>
          </a:p>
          <a:p>
            <a:r>
              <a:rPr lang="en-US" altLang="ko-KR" dirty="0"/>
              <a:t>any : </a:t>
            </a:r>
            <a:r>
              <a:rPr lang="ko-KR" altLang="en-US" dirty="0"/>
              <a:t>하나라도 만족하면 </a:t>
            </a:r>
            <a:r>
              <a:rPr lang="en-US" altLang="ko-KR" dirty="0"/>
              <a:t>true</a:t>
            </a:r>
          </a:p>
          <a:p>
            <a:endParaRPr lang="en-US" altLang="ko-KR" dirty="0"/>
          </a:p>
          <a:p>
            <a:r>
              <a:rPr lang="en-US" altLang="ko-KR" dirty="0"/>
              <a:t>count : </a:t>
            </a:r>
            <a:r>
              <a:rPr lang="ko-KR" altLang="en-US" dirty="0"/>
              <a:t>조건을 만족하는 원소 개수 </a:t>
            </a:r>
            <a:endParaRPr lang="en-US" altLang="ko-KR" dirty="0"/>
          </a:p>
          <a:p>
            <a:r>
              <a:rPr lang="en-US" altLang="ko-KR" dirty="0"/>
              <a:t>find : </a:t>
            </a:r>
            <a:r>
              <a:rPr lang="ko-KR" altLang="en-US" dirty="0"/>
              <a:t>조건을 만족하는 첫 번째 원소 반환</a:t>
            </a:r>
            <a:r>
              <a:rPr lang="en-US" altLang="ko-KR" dirty="0"/>
              <a:t>(</a:t>
            </a:r>
            <a:r>
              <a:rPr lang="ko-KR" altLang="en-US" dirty="0"/>
              <a:t>없으면 </a:t>
            </a:r>
            <a:r>
              <a:rPr lang="en-US" altLang="ko-KR" dirty="0"/>
              <a:t>null)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37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B018F-A6E0-4941-8D0A-5B413EBE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7CFA4-E858-437F-AEAB-8C25629F5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컬렉션을 인자를 기준으로 </a:t>
            </a:r>
            <a:endParaRPr lang="en-US" altLang="ko-KR" dirty="0"/>
          </a:p>
          <a:p>
            <a:r>
              <a:rPr lang="ko-KR" altLang="en-US" dirty="0" err="1"/>
              <a:t>나누는것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반환형은 </a:t>
            </a:r>
            <a:endParaRPr lang="en-US" altLang="ko-KR" dirty="0"/>
          </a:p>
          <a:p>
            <a:r>
              <a:rPr lang="en-US" altLang="ko-KR" dirty="0"/>
              <a:t>Map&lt;</a:t>
            </a:r>
            <a:r>
              <a:rPr lang="ko-KR" altLang="en-US" dirty="0"/>
              <a:t>인자</a:t>
            </a:r>
            <a:r>
              <a:rPr lang="en-US" altLang="ko-KR" dirty="0"/>
              <a:t>, List&lt;T&gt;&gt;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어따 쓸지는 아직 감이 </a:t>
            </a:r>
            <a:r>
              <a:rPr lang="ko-KR" altLang="en-US" dirty="0" err="1"/>
              <a:t>안잡힌다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58099E-DEFE-4800-9AAA-76309FD6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567" y="1892111"/>
            <a:ext cx="3448050" cy="942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D89E44-DC47-456D-8FE9-DA7A63E9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567" y="3014662"/>
            <a:ext cx="26098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0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F50BB-A3FC-4CC0-8A8D-6B63A11C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flatMap</a:t>
            </a:r>
            <a:r>
              <a:rPr lang="en-US" altLang="ko-KR" dirty="0"/>
              <a:t>, flatten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08DF4-BDBC-41A6-B81F-FDA0DBDF5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flatMap</a:t>
            </a:r>
            <a:r>
              <a:rPr lang="en-US" altLang="ko-KR" dirty="0"/>
              <a:t> : </a:t>
            </a:r>
            <a:r>
              <a:rPr lang="ko-KR" altLang="en-US" dirty="0"/>
              <a:t>객체를 컬렉션에 적용하고 한데 모음</a:t>
            </a:r>
            <a:endParaRPr lang="en-US" altLang="ko-KR" dirty="0"/>
          </a:p>
          <a:p>
            <a:r>
              <a:rPr lang="ko-KR" altLang="en-US" dirty="0"/>
              <a:t>적용 </a:t>
            </a:r>
            <a:r>
              <a:rPr lang="en-US" altLang="ko-KR" dirty="0"/>
              <a:t>: [</a:t>
            </a:r>
            <a:r>
              <a:rPr lang="en-US" altLang="ko-KR" dirty="0" err="1"/>
              <a:t>a,b,c</a:t>
            </a:r>
            <a:r>
              <a:rPr lang="en-US" altLang="ko-KR" dirty="0"/>
              <a:t>] [</a:t>
            </a:r>
            <a:r>
              <a:rPr lang="en-US" altLang="ko-KR" dirty="0" err="1"/>
              <a:t>d,e,f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한데 모음 </a:t>
            </a:r>
            <a:r>
              <a:rPr lang="en-US" altLang="ko-KR" dirty="0"/>
              <a:t>: [</a:t>
            </a:r>
            <a:r>
              <a:rPr lang="en-US" altLang="ko-KR" dirty="0" err="1"/>
              <a:t>a,b,c,d,e,f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flatten : </a:t>
            </a:r>
            <a:r>
              <a:rPr lang="ko-KR" altLang="en-US" dirty="0"/>
              <a:t>한데 모으는 기능만 있다</a:t>
            </a:r>
            <a:r>
              <a:rPr lang="en-US" altLang="ko-KR" dirty="0"/>
              <a:t>. </a:t>
            </a:r>
            <a:r>
              <a:rPr lang="ko-KR" altLang="en-US" dirty="0"/>
              <a:t>펼치기만 할 때 쓰자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단계씩만 펼쳐준다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0FBCBB-2EAB-4141-B088-FB639903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41" y="2538369"/>
            <a:ext cx="3286125" cy="838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80FCFF-2794-4977-BFAB-87A97C2D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40" y="4467093"/>
            <a:ext cx="3848100" cy="809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9E210B-26D2-4E2F-85DF-7C0D1B997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300" y="5464903"/>
            <a:ext cx="18669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7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0BEDC-8B1F-4E1E-B144-98CB3C72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780B1-BA9F-4203-9792-5331317D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선언이 없는 함수 코드조각</a:t>
            </a:r>
            <a:r>
              <a:rPr lang="en-US" altLang="ko-KR" dirty="0"/>
              <a:t>(?)</a:t>
            </a:r>
            <a:r>
              <a:rPr lang="ko-KR" altLang="en-US" dirty="0"/>
              <a:t>이라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02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B6133-FD22-47AA-AAD3-70972B37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람다와 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041F6-4C83-476E-B025-0BDB79BE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people.maxBy</a:t>
            </a:r>
            <a:r>
              <a:rPr lang="en-US" altLang="ko-KR" dirty="0"/>
              <a:t>{</a:t>
            </a:r>
            <a:r>
              <a:rPr lang="en-US" altLang="ko-KR" dirty="0" err="1"/>
              <a:t>it.age</a:t>
            </a:r>
            <a:r>
              <a:rPr lang="en-US" altLang="ko-KR" dirty="0"/>
              <a:t>} ..</a:t>
            </a:r>
          </a:p>
          <a:p>
            <a:endParaRPr lang="en-US" altLang="ko-KR" dirty="0"/>
          </a:p>
          <a:p>
            <a:r>
              <a:rPr lang="ko-KR" altLang="en-US" dirty="0"/>
              <a:t>간단한 동작들은 프로퍼티를 넘기는 방식으로 구현가능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79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E05D-38A4-47C8-B6C5-4DB7B7CD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람다식의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0D1C7-AB97-4C68-AC93-D6B35801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06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{ x:Int, y:Int -&gt; </a:t>
            </a:r>
            <a:r>
              <a:rPr lang="en-US" altLang="ko-KR" dirty="0" err="1"/>
              <a:t>x+y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중괄호 사이 위치</a:t>
            </a:r>
            <a:endParaRPr lang="en-US" altLang="ko-KR" dirty="0"/>
          </a:p>
          <a:p>
            <a:r>
              <a:rPr lang="ko-KR" altLang="en-US" dirty="0"/>
              <a:t>파라미터들 </a:t>
            </a:r>
            <a:r>
              <a:rPr lang="en-US" altLang="ko-KR" dirty="0"/>
              <a:t>-&gt; </a:t>
            </a:r>
            <a:r>
              <a:rPr lang="ko-KR" altLang="en-US" dirty="0"/>
              <a:t>본문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식을 변수에 저장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직접 호출도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run </a:t>
            </a:r>
            <a:r>
              <a:rPr lang="ko-KR" altLang="en-US" dirty="0"/>
              <a:t>으로 호출도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B97446-B19B-4ECE-9C09-D2D8D44C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943" y="3504057"/>
            <a:ext cx="2457450" cy="638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364CD1-0CD3-4B2B-A322-D3C8C8F48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058" y="4528788"/>
            <a:ext cx="2781300" cy="619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32621B-1625-48E4-A750-96E32B79F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5534469"/>
            <a:ext cx="1371600" cy="523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60FD0F-6B7D-4D68-9E3E-DA7A02AC7759}"/>
              </a:ext>
            </a:extLst>
          </p:cNvPr>
          <p:cNvSpPr txBox="1"/>
          <p:nvPr/>
        </p:nvSpPr>
        <p:spPr>
          <a:xfrm>
            <a:off x="6929306" y="5461233"/>
            <a:ext cx="20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</a:t>
            </a:r>
            <a:r>
              <a:rPr lang="ko-KR" altLang="en-US" dirty="0"/>
              <a:t> 이건 </a:t>
            </a:r>
            <a:r>
              <a:rPr lang="ko-KR" altLang="en-US" dirty="0" err="1"/>
              <a:t>왜하는지</a:t>
            </a:r>
            <a:r>
              <a:rPr lang="ko-KR" altLang="en-US" dirty="0"/>
              <a:t> 잘 모르겠다</a:t>
            </a:r>
          </a:p>
        </p:txBody>
      </p:sp>
    </p:spTree>
    <p:extLst>
      <p:ext uri="{BB962C8B-B14F-4D97-AF65-F5344CB8AC3E}">
        <p14:creationId xmlns:p14="http://schemas.microsoft.com/office/powerpoint/2010/main" val="183821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866D0-F846-4491-AE7A-69BD0AB7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람다식의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0727F-1212-464F-97DA-045B1D99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실행 시점에 아무런 부가비용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기본 구성요소와 비슷한 성능을 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 호출 시 맨 </a:t>
            </a:r>
            <a:r>
              <a:rPr lang="ko-KR" altLang="en-US" dirty="0" err="1"/>
              <a:t>뒤에있는</a:t>
            </a:r>
            <a:r>
              <a:rPr lang="ko-KR" altLang="en-US" dirty="0"/>
              <a:t> 인자가 </a:t>
            </a:r>
            <a:r>
              <a:rPr lang="ko-KR" altLang="en-US" dirty="0" err="1"/>
              <a:t>람다식이면</a:t>
            </a:r>
            <a:r>
              <a:rPr lang="ko-KR" altLang="en-US" dirty="0"/>
              <a:t> 밖으로 뺄 수 </a:t>
            </a:r>
            <a:r>
              <a:rPr lang="ko-KR" altLang="en-US" dirty="0" err="1"/>
              <a:t>잇음</a:t>
            </a:r>
            <a:endParaRPr lang="en-US" altLang="ko-KR" dirty="0"/>
          </a:p>
          <a:p>
            <a:r>
              <a:rPr lang="ko-KR" altLang="en-US" dirty="0"/>
              <a:t>람다가 유일한 인자이면 </a:t>
            </a:r>
            <a:r>
              <a:rPr lang="ko-KR" altLang="en-US" dirty="0" err="1"/>
              <a:t>빈괄호도</a:t>
            </a:r>
            <a:r>
              <a:rPr lang="ko-KR" altLang="en-US" dirty="0"/>
              <a:t> </a:t>
            </a:r>
            <a:r>
              <a:rPr lang="ko-KR" altLang="en-US" dirty="0" err="1"/>
              <a:t>없애도됨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파라미터 </a:t>
            </a:r>
            <a:r>
              <a:rPr lang="ko-KR" altLang="en-US" dirty="0" err="1"/>
              <a:t>추론가능하면</a:t>
            </a:r>
            <a:r>
              <a:rPr lang="ko-KR" altLang="en-US" dirty="0"/>
              <a:t> 타입 </a:t>
            </a:r>
            <a:r>
              <a:rPr lang="ko-KR" altLang="en-US" dirty="0" err="1"/>
              <a:t>안써도됨</a:t>
            </a:r>
            <a:endParaRPr lang="en-US" altLang="ko-KR" dirty="0"/>
          </a:p>
          <a:p>
            <a:r>
              <a:rPr lang="ko-KR" altLang="en-US" dirty="0"/>
              <a:t>파라미터가 </a:t>
            </a:r>
            <a:r>
              <a:rPr lang="ko-KR" altLang="en-US" dirty="0" err="1"/>
              <a:t>한개뿐이고</a:t>
            </a:r>
            <a:r>
              <a:rPr lang="ko-KR" altLang="en-US" dirty="0"/>
              <a:t> 추론 가능하면 </a:t>
            </a:r>
            <a:r>
              <a:rPr lang="en-US" altLang="ko-KR" dirty="0"/>
              <a:t>it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미리 이름을 따로 지정하지 않았을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601F82-F54D-4994-AC37-B4A02801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358" y="4077137"/>
            <a:ext cx="2343150" cy="666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82B62E-AE44-4108-938F-0627D3202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405" y="5152544"/>
            <a:ext cx="18859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8A455-B0C0-4392-86C0-0EFE637D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람다식의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24E20-FC3B-427D-A4C6-C1A79274B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람다를 변수에 저장할 때엔 타입추론 문맥이 존재하지 않음</a:t>
            </a:r>
            <a:endParaRPr lang="en-US" altLang="ko-KR" dirty="0"/>
          </a:p>
          <a:p>
            <a:r>
              <a:rPr lang="ko-KR" altLang="en-US" dirty="0" err="1"/>
              <a:t>여러줄도</a:t>
            </a:r>
            <a:r>
              <a:rPr lang="ko-KR" altLang="en-US" dirty="0"/>
              <a:t> 작성가능</a:t>
            </a:r>
            <a:r>
              <a:rPr lang="en-US" altLang="ko-KR" dirty="0"/>
              <a:t>, </a:t>
            </a:r>
            <a:r>
              <a:rPr lang="ko-KR" altLang="en-US" dirty="0"/>
              <a:t>마지막 값이 람다의 결과값이 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5F01BA-D8E7-4EBB-A76C-FB99D99B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0" y="2894508"/>
            <a:ext cx="20193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6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DCE8F-16E4-4F6F-AF85-139755BC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영역에 있는 변수에 접근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D1A91-9587-4CE2-BAD3-1B27DD9A3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 선언된 로컬 변수까지 다 접근가능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/>
              <a:t>안에 람다에서 </a:t>
            </a:r>
            <a:endParaRPr lang="en-US" altLang="ko-KR" dirty="0"/>
          </a:p>
          <a:p>
            <a:r>
              <a:rPr lang="en-US" altLang="ko-KR" dirty="0"/>
              <a:t>prefix</a:t>
            </a:r>
            <a:r>
              <a:rPr lang="ko-KR" altLang="en-US" dirty="0"/>
              <a:t>를 사용함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코틀린에선</a:t>
            </a:r>
            <a:r>
              <a:rPr lang="ko-KR" altLang="en-US" dirty="0"/>
              <a:t> 외부변수가 파이널이 아니어도 됨 </a:t>
            </a:r>
            <a:r>
              <a:rPr lang="en-US" altLang="ko-KR" dirty="0"/>
              <a:t>-&gt; </a:t>
            </a:r>
            <a:r>
              <a:rPr lang="ko-KR" altLang="en-US" dirty="0"/>
              <a:t>변경도 됨</a:t>
            </a:r>
            <a:endParaRPr lang="en-US" altLang="ko-KR" dirty="0"/>
          </a:p>
          <a:p>
            <a:r>
              <a:rPr lang="ko-KR" altLang="en-US" dirty="0"/>
              <a:t>람다가 쓰는 외부변수를 </a:t>
            </a:r>
            <a:r>
              <a:rPr lang="en-US" altLang="ko-KR" dirty="0"/>
              <a:t>“</a:t>
            </a:r>
            <a:r>
              <a:rPr lang="ko-KR" altLang="en-US" dirty="0"/>
              <a:t>람다가 포획한 변수＂ </a:t>
            </a:r>
            <a:r>
              <a:rPr lang="ko-KR" altLang="en-US" dirty="0" err="1"/>
              <a:t>라고부름</a:t>
            </a:r>
            <a:r>
              <a:rPr lang="ko-KR" altLang="en-US" dirty="0"/>
              <a:t> </a:t>
            </a:r>
            <a:r>
              <a:rPr lang="ko-KR" altLang="en-US" dirty="0" err="1"/>
              <a:t>ㅡㅡ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함수 내부 변수는 함수 끝나면 끗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9E237-64A1-4AA6-AA67-E4D64967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992" y="2362200"/>
            <a:ext cx="50006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4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0BD5F-FA77-47E8-AAC7-2C56CA74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멤버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53DEA-6253-43ED-905F-EC21B4CDF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멤버 참조 </a:t>
            </a:r>
            <a:r>
              <a:rPr lang="en-US" altLang="ko-KR" dirty="0"/>
              <a:t>: </a:t>
            </a:r>
            <a:r>
              <a:rPr lang="ko-KR" altLang="en-US" dirty="0"/>
              <a:t>프로퍼티나 메소드를 단 하나만 호출하는 함수 값을 </a:t>
            </a:r>
            <a:r>
              <a:rPr lang="ko-KR" altLang="en-US" dirty="0" err="1"/>
              <a:t>만들어줌</a:t>
            </a:r>
            <a:endParaRPr lang="en-US" altLang="ko-KR" dirty="0"/>
          </a:p>
          <a:p>
            <a:r>
              <a:rPr lang="en-US" altLang="ko-KR" dirty="0"/>
              <a:t>Person::age == {</a:t>
            </a:r>
            <a:r>
              <a:rPr lang="en-US" altLang="ko-KR" dirty="0" err="1"/>
              <a:t>p:Person</a:t>
            </a:r>
            <a:r>
              <a:rPr lang="en-US" altLang="ko-KR" dirty="0"/>
              <a:t> -&gt; </a:t>
            </a:r>
            <a:r>
              <a:rPr lang="en-US" altLang="ko-KR" dirty="0" err="1"/>
              <a:t>p.age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최상위에 선언된 함수나 프로퍼티 참조</a:t>
            </a:r>
            <a:endParaRPr lang="en-US" altLang="ko-KR" dirty="0"/>
          </a:p>
          <a:p>
            <a:r>
              <a:rPr lang="en-US" altLang="ko-KR" dirty="0"/>
              <a:t>::age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36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A0A80-ED49-4C08-B66E-D8FD9074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멤버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A7DBE-D711-402E-98D9-EB02143A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람다가 인자가 여럿인 다른 함수한테 작업을 위임하는 경우 직접 위임 함수에 대한 참조를 제공하면 편함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? </a:t>
            </a:r>
            <a:r>
              <a:rPr lang="ko-KR" altLang="en-US" dirty="0"/>
              <a:t>근데 이러면 걍 </a:t>
            </a:r>
            <a:r>
              <a:rPr lang="ko-KR" altLang="en-US" dirty="0" err="1"/>
              <a:t>호출하는거랑</a:t>
            </a:r>
            <a:endParaRPr lang="en-US" altLang="ko-KR" dirty="0"/>
          </a:p>
          <a:p>
            <a:r>
              <a:rPr lang="ko-KR" altLang="en-US" dirty="0" err="1"/>
              <a:t>머가다르지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생성자 참조</a:t>
            </a:r>
            <a:r>
              <a:rPr lang="en-US" altLang="ko-KR" dirty="0"/>
              <a:t>, </a:t>
            </a:r>
            <a:r>
              <a:rPr lang="ko-KR" altLang="en-US" dirty="0"/>
              <a:t>확장함수 참조 도 가능하다</a:t>
            </a:r>
            <a:r>
              <a:rPr lang="en-US" altLang="ko-KR" dirty="0"/>
              <a:t>..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F5739A-5548-407F-86FA-5818AC9D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43200"/>
            <a:ext cx="5619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0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427</Words>
  <Application>Microsoft Office PowerPoint</Application>
  <PresentationFormat>와이드스크린</PresentationFormat>
  <Paragraphs>94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5장  람다로 프로그래밍</vt:lpstr>
      <vt:lpstr>람다</vt:lpstr>
      <vt:lpstr>람다와 컬렉션</vt:lpstr>
      <vt:lpstr>람다식의 문법</vt:lpstr>
      <vt:lpstr>람다식의 문법</vt:lpstr>
      <vt:lpstr>람다식의 문법</vt:lpstr>
      <vt:lpstr>현재 영역에 있는 변수에 접근 </vt:lpstr>
      <vt:lpstr>멤버 참조</vt:lpstr>
      <vt:lpstr>멤버 참조</vt:lpstr>
      <vt:lpstr>filter와 map</vt:lpstr>
      <vt:lpstr>filter와 map</vt:lpstr>
      <vt:lpstr>all any count find</vt:lpstr>
      <vt:lpstr>groupBy</vt:lpstr>
      <vt:lpstr>flatMap, flatten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 코틀린이란 무엇이며, 왜 필요한가?</dc:title>
  <dc:creator>김기표 김기표</dc:creator>
  <cp:lastModifiedBy>김기표 김기표</cp:lastModifiedBy>
  <cp:revision>53</cp:revision>
  <dcterms:created xsi:type="dcterms:W3CDTF">2019-08-25T00:52:50Z</dcterms:created>
  <dcterms:modified xsi:type="dcterms:W3CDTF">2019-09-15T17:00:46Z</dcterms:modified>
</cp:coreProperties>
</file>