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00578-F6B2-41B1-86D1-E71CAEFF1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4C6B0D-5452-4EFE-9E1F-862F35903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873FC-16CB-4DA2-8B2A-C11E59E5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2019-08-29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193031-678E-406C-A8CA-E2BFC9C54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41C5B-50DE-4E9B-BD24-4AABC437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909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99E39-B6A6-44B2-8D8D-FD3015FA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50FF34-B9C3-4D9E-90D2-5B5E63780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EA06-DB18-4779-AF13-E1BF12BE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2019-08-29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B02B56-BDBB-401C-8099-9B200A1B0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3FA47-5A1A-4A0D-854B-656BDE9C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5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69A518-28D7-435D-BBDC-91BBD0BCF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5A9B4F-8D97-48CF-8BE1-E3E112574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662BDB-C7A5-45CC-83D0-7B719854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2019-08-29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313FE-6D9E-430B-9002-9032A93C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CB942A-B987-4F1D-A26C-F3E0FB65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33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6BC1-2758-4ECF-87D9-823761B1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41566-9555-4DF7-8C90-89F8D3710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C3D37F-AEFD-4413-9F2B-2A958D61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2019-08-29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C5925A-8A77-44BE-A1FF-142176A2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7632C-FEC0-4C07-88FC-A43D56E6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78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40299-7F90-473D-AC7A-058AEAF7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E76D98-63AF-43D0-8F4A-509F1414D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BFE62-0978-4957-BDCB-9449BE9D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2019-08-29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9A7E4F-46DA-4B29-A2F4-DCA8BE3E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98769D-74C6-44EE-8430-A00163E4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95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32EB7-5A31-4208-862F-FF333FBE8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E77BB-7978-4DD5-B509-7F9F48E99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8D787B-D245-4344-A196-463D935E2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E444A-1F97-4992-8FFA-55A4EDF0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2019-08-29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F5F8E7-92DD-47B0-AD58-DEC39B1D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8A3453-8788-4765-869C-67CE5648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31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207F5-E5A6-4495-987D-25C740E4B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372668-D34E-4402-ABF4-4A5828B9D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028683-3824-4620-B3E8-1C7167FE3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17B444-7CB3-46D8-A543-C552B933D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65F272-D245-47D3-A0E9-ED770C99E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A9495D-6296-4A0F-974A-726D2F3D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2019-08-29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934AD1-2403-48D7-A2A5-B0FC2EA2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E4C5AD-86EB-4855-B1E7-9ADC5576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07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26434-12E9-4FE3-A6C8-B05A3277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3AA61E-A346-4FDE-B30C-6682DA5D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2019-08-29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F70126-F297-4F23-A44A-7F6F68CE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38F97E-28CA-4EF1-9DB7-F0832276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248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0EDE37-1C0F-4326-95B0-868A8995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2019-08-29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C55333-2E44-4780-9B04-BE3A0399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6547D1-2CD6-44C5-8BF8-8A815B8C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99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F4F82-1E34-4581-B807-60E1CF22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AF7FE6-7792-45BB-9C83-C74D5BCA6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5E1018-AF1A-4F45-9FA4-C36F5B612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914020-3528-4D8A-B9E8-D4996AD8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2019-08-29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F5651C-DC5B-4660-9021-B39A58AD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CE620-98DF-4DCA-93FC-95DEC747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68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D6B3A-A347-4E02-889C-DA995995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F28C1D-89A9-460A-8A3D-1BABE44F1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660CF6-DF9E-4949-BB7A-7CACAC3FC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2912F4-D67A-4C0E-ABDF-108AD058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DB95-923E-4DEA-B39B-52746A41A940}" type="datetimeFigureOut">
              <a:rPr lang="ko-KR" altLang="en-US" smtClean="0"/>
              <a:t>2019-08-29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470FD-33EC-49C4-A8B9-496A25DB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D999F1-906C-4DBF-8CE3-2852CE5D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56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CA5AD3-BD3F-48EF-8A96-E2354CD8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501718-DE91-4369-B0E0-60A3A8CAD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50D48-765D-411A-88F8-40E82A0DB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DDB95-923E-4DEA-B39B-52746A41A940}" type="datetimeFigureOut">
              <a:rPr lang="ko-KR" altLang="en-US" smtClean="0"/>
              <a:t>2019-08-29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6AA5B-CFF0-411C-8314-2DE1CFD56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08BF2-D99C-4007-A627-D78A0BA26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954FD-20E8-42EA-B9AE-1524554BEDB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7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2F427-DFBE-4A6F-9090-0A5CB3BC5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3</a:t>
            </a:r>
            <a:r>
              <a:rPr lang="ko-KR" altLang="en-US" sz="4400" dirty="0"/>
              <a:t>장 </a:t>
            </a:r>
            <a:br>
              <a:rPr lang="en-US" altLang="ko-KR" sz="4400" dirty="0"/>
            </a:br>
            <a:r>
              <a:rPr lang="ko-KR" altLang="en-US" sz="4400" dirty="0"/>
              <a:t>함수 정의와 호출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5D04D3-1734-4F07-8D1C-F709A54FD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6947" y="4088701"/>
            <a:ext cx="1121328" cy="567290"/>
          </a:xfrm>
        </p:spPr>
        <p:txBody>
          <a:bodyPr>
            <a:normAutofit/>
          </a:bodyPr>
          <a:lstStyle/>
          <a:p>
            <a:pPr algn="r"/>
            <a:r>
              <a:rPr lang="ko-KR" altLang="en-US" sz="1800" dirty="0"/>
              <a:t>김기표</a:t>
            </a:r>
          </a:p>
        </p:txBody>
      </p:sp>
    </p:spTree>
    <p:extLst>
      <p:ext uri="{BB962C8B-B14F-4D97-AF65-F5344CB8AC3E}">
        <p14:creationId xmlns:p14="http://schemas.microsoft.com/office/powerpoint/2010/main" val="544746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0F403-026A-4F33-950D-69359E70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확장함수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80EB81-6DAB-40FA-B226-6D863AEC5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오버라이드</a:t>
            </a:r>
            <a:r>
              <a:rPr lang="ko-KR" altLang="en-US" dirty="0"/>
              <a:t> 불가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내부적으로 확장함수는</a:t>
            </a:r>
            <a:endParaRPr lang="en-US" altLang="ko-KR" dirty="0"/>
          </a:p>
          <a:p>
            <a:r>
              <a:rPr lang="ko-KR" altLang="en-US" dirty="0"/>
              <a:t>수신객체를 첫번째 인자로 받는</a:t>
            </a:r>
            <a:endParaRPr lang="en-US" altLang="ko-KR" dirty="0"/>
          </a:p>
          <a:p>
            <a:r>
              <a:rPr lang="ko-KR" altLang="en-US" dirty="0"/>
              <a:t>정적 메소드가 됨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-&gt; </a:t>
            </a:r>
            <a:r>
              <a:rPr lang="ko-KR" altLang="en-US" dirty="0" err="1"/>
              <a:t>함수명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 </a:t>
            </a:r>
            <a:r>
              <a:rPr lang="ko-KR" altLang="en-US" dirty="0"/>
              <a:t>로 </a:t>
            </a:r>
            <a:r>
              <a:rPr lang="en-US" altLang="ko-KR" dirty="0"/>
              <a:t>java</a:t>
            </a:r>
            <a:r>
              <a:rPr lang="ko-KR" altLang="en-US" dirty="0"/>
              <a:t>에서 호출</a:t>
            </a:r>
            <a:endParaRPr lang="en-US" altLang="ko-KR" dirty="0"/>
          </a:p>
          <a:p>
            <a:r>
              <a:rPr lang="en-US" altLang="ko-KR" dirty="0"/>
              <a:t>View v = new Button()</a:t>
            </a:r>
          </a:p>
          <a:p>
            <a:r>
              <a:rPr lang="en-US" altLang="ko-KR" dirty="0" err="1"/>
              <a:t>showOff</a:t>
            </a:r>
            <a:r>
              <a:rPr lang="en-US" altLang="ko-KR" dirty="0"/>
              <a:t>(v)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85DFF3-8A61-4D2D-BAC4-3670369A5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2153444"/>
            <a:ext cx="3810000" cy="3695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D077068-623B-43B3-83F6-D95DC0023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827" y="5941037"/>
            <a:ext cx="10191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2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BB72E-E833-4854-92EA-DE059A4F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확장 프로퍼티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F47BC2-8BDE-4586-8744-F16379B64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확장 함수처럼 프로퍼티를 </a:t>
            </a:r>
            <a:r>
              <a:rPr lang="ko-KR" altLang="en-US" dirty="0" err="1"/>
              <a:t>추가하는것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뒷받침하는 필드가 없어서 </a:t>
            </a:r>
            <a:r>
              <a:rPr lang="ko-KR" altLang="en-US" dirty="0" err="1"/>
              <a:t>게터는</a:t>
            </a:r>
            <a:r>
              <a:rPr lang="ko-KR" altLang="en-US" dirty="0"/>
              <a:t> 꼭 </a:t>
            </a:r>
            <a:r>
              <a:rPr lang="ko-KR" altLang="en-US" dirty="0" err="1"/>
              <a:t>구현해야함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이게 </a:t>
            </a:r>
            <a:r>
              <a:rPr lang="ko-KR" altLang="en-US" dirty="0" err="1"/>
              <a:t>뭔소린고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사용법은 멤버 프로퍼티와 같음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57B5E6-EF3F-4EBD-BB1D-81D9B28C4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825" y="3694345"/>
            <a:ext cx="4101740" cy="188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24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B1479-B301-49A7-9A07-4E6AB1A7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가변 인자 함수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B45EE-E1C2-4011-B20E-F306EDF4D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자바의 </a:t>
            </a:r>
            <a:r>
              <a:rPr lang="en-US" altLang="ko-KR" dirty="0"/>
              <a:t>... </a:t>
            </a:r>
            <a:r>
              <a:rPr lang="ko-KR" altLang="en-US" dirty="0"/>
              <a:t>연산자</a:t>
            </a:r>
            <a:endParaRPr lang="en-US" altLang="ko-KR" dirty="0"/>
          </a:p>
          <a:p>
            <a:r>
              <a:rPr lang="ko-KR" altLang="en-US" dirty="0"/>
              <a:t>파라미터 앞에 </a:t>
            </a:r>
            <a:r>
              <a:rPr lang="en-US" altLang="ko-KR" dirty="0" err="1"/>
              <a:t>vararg</a:t>
            </a:r>
            <a:r>
              <a:rPr lang="en-US" altLang="ko-KR" dirty="0"/>
              <a:t> </a:t>
            </a:r>
            <a:r>
              <a:rPr lang="ko-KR" altLang="en-US" dirty="0"/>
              <a:t>변경자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스프레드연산자</a:t>
            </a:r>
            <a:endParaRPr lang="en-US" altLang="ko-KR" dirty="0"/>
          </a:p>
          <a:p>
            <a:r>
              <a:rPr lang="ko-KR" altLang="en-US" dirty="0"/>
              <a:t>리스트를 풀어준다</a:t>
            </a:r>
            <a:r>
              <a:rPr lang="en-US" altLang="ko-KR" dirty="0"/>
              <a:t>! </a:t>
            </a:r>
            <a:r>
              <a:rPr lang="ko-KR" altLang="en-US" dirty="0"/>
              <a:t>개꿀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3B1A2C-34A7-45D3-BD1D-ED3E6B685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031" y="1825625"/>
            <a:ext cx="6193449" cy="18972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FCEDCF3-28E8-4A75-9B10-4AAE2EC45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035" y="3938576"/>
            <a:ext cx="3202018" cy="292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65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E0892-22E3-40E2-87C3-740D754C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중위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586EE-7014-423B-9261-8C91B701D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 err="1"/>
              <a:t>object.method</a:t>
            </a:r>
            <a:r>
              <a:rPr lang="en-US" altLang="ko-KR" dirty="0"/>
              <a:t>(param) -&gt; object method param</a:t>
            </a:r>
          </a:p>
          <a:p>
            <a:r>
              <a:rPr lang="ko-KR" altLang="en-US" dirty="0"/>
              <a:t>인자가 하나뿐인 일반 메소드나 확장함수에 사용</a:t>
            </a:r>
            <a:endParaRPr lang="en-US" altLang="ko-KR" dirty="0"/>
          </a:p>
          <a:p>
            <a:r>
              <a:rPr lang="en-US" altLang="ko-KR" dirty="0"/>
              <a:t>infix</a:t>
            </a:r>
            <a:r>
              <a:rPr lang="ko-KR" altLang="en-US" dirty="0"/>
              <a:t> 변경자를 </a:t>
            </a:r>
            <a:r>
              <a:rPr lang="ko-KR" altLang="en-US" dirty="0" err="1"/>
              <a:t>함수앞에</a:t>
            </a:r>
            <a:r>
              <a:rPr lang="ko-KR" altLang="en-US" dirty="0"/>
              <a:t> 선언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왜 </a:t>
            </a:r>
            <a:r>
              <a:rPr lang="ko-KR" altLang="en-US" dirty="0" err="1"/>
              <a:t>쓰는진</a:t>
            </a:r>
            <a:r>
              <a:rPr lang="ko-KR" altLang="en-US" dirty="0"/>
              <a:t> 아직 모르겠다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F9CDAB-5A59-496B-9D90-06D53904C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450" y="3085366"/>
            <a:ext cx="3181441" cy="261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59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87E45-0607-4E87-9338-4CF10E6D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 분해 선언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47197A-1FFD-41EC-AB43-DCBEE0022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Pair</a:t>
            </a:r>
            <a:r>
              <a:rPr lang="ko-KR" altLang="en-US" dirty="0"/>
              <a:t>는 자동으로 앞뒤에 걸로 나뉘어짐</a:t>
            </a:r>
            <a:endParaRPr lang="en-US" altLang="ko-KR" dirty="0"/>
          </a:p>
          <a:p>
            <a:r>
              <a:rPr lang="en-US" altLang="ko-KR" dirty="0" err="1"/>
              <a:t>collection.withIndex</a:t>
            </a:r>
            <a:r>
              <a:rPr lang="ko-KR" altLang="en-US" dirty="0"/>
              <a:t>도 </a:t>
            </a:r>
            <a:r>
              <a:rPr lang="ko-KR" altLang="en-US" dirty="0" err="1"/>
              <a:t>같은방식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음 </a:t>
            </a:r>
            <a:r>
              <a:rPr lang="en-US" altLang="ko-KR" dirty="0"/>
              <a:t>? </a:t>
            </a:r>
            <a:r>
              <a:rPr lang="ko-KR" altLang="en-US" dirty="0" err="1"/>
              <a:t>내가직접은</a:t>
            </a:r>
            <a:r>
              <a:rPr lang="ko-KR" altLang="en-US" dirty="0"/>
              <a:t> 못하는가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98F4AC-6DB2-493A-9270-5BDD1A361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413" y="2292727"/>
            <a:ext cx="4889323" cy="205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10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596DF-A325-4382-9949-0C147E151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FBF5DB-E370-4714-A149-27C922C08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java </a:t>
            </a:r>
            <a:r>
              <a:rPr lang="ko-KR" altLang="en-US" dirty="0"/>
              <a:t>의 </a:t>
            </a:r>
            <a:r>
              <a:rPr lang="en-US" altLang="ko-KR" dirty="0"/>
              <a:t>split</a:t>
            </a:r>
            <a:r>
              <a:rPr lang="ko-KR" altLang="en-US" dirty="0"/>
              <a:t>은 사실 </a:t>
            </a:r>
            <a:r>
              <a:rPr lang="ko-KR" altLang="en-US" dirty="0" err="1"/>
              <a:t>정규식이었던거심</a:t>
            </a:r>
            <a:r>
              <a:rPr lang="en-US" altLang="ko-KR" dirty="0"/>
              <a:t>!</a:t>
            </a:r>
          </a:p>
          <a:p>
            <a:r>
              <a:rPr lang="ko-KR" altLang="en-US" dirty="0" err="1"/>
              <a:t>코틀린은</a:t>
            </a:r>
            <a:r>
              <a:rPr lang="ko-KR" altLang="en-US" dirty="0"/>
              <a:t> </a:t>
            </a:r>
            <a:r>
              <a:rPr lang="en-US" altLang="ko-KR" dirty="0" err="1"/>
              <a:t>String.toRegex</a:t>
            </a:r>
            <a:r>
              <a:rPr lang="en-US" altLang="ko-KR" dirty="0"/>
              <a:t>() </a:t>
            </a:r>
            <a:r>
              <a:rPr lang="ko-KR" altLang="en-US" dirty="0"/>
              <a:t>라는 문자열을 </a:t>
            </a:r>
            <a:r>
              <a:rPr lang="ko-KR" altLang="en-US" dirty="0" err="1"/>
              <a:t>정규식</a:t>
            </a:r>
            <a:r>
              <a:rPr lang="ko-KR" altLang="en-US" dirty="0"/>
              <a:t> </a:t>
            </a:r>
            <a:r>
              <a:rPr lang="ko-KR" altLang="en-US" dirty="0" err="1"/>
              <a:t>해석시키는</a:t>
            </a:r>
            <a:r>
              <a:rPr lang="ko-KR" altLang="en-US" dirty="0"/>
              <a:t> </a:t>
            </a:r>
            <a:r>
              <a:rPr lang="ko-KR" altLang="en-US" dirty="0" err="1"/>
              <a:t>함수가있따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substringBeforeLast</a:t>
            </a:r>
            <a:r>
              <a:rPr lang="en-US" altLang="ko-KR" dirty="0"/>
              <a:t>(‘</a:t>
            </a:r>
            <a:r>
              <a:rPr lang="ko-KR" altLang="en-US" dirty="0" err="1"/>
              <a:t>ㅁ</a:t>
            </a:r>
            <a:r>
              <a:rPr lang="en-US" altLang="ko-KR" dirty="0"/>
              <a:t>’) </a:t>
            </a:r>
            <a:r>
              <a:rPr lang="ko-KR" altLang="en-US" dirty="0" err="1"/>
              <a:t>ㅁ</a:t>
            </a:r>
            <a:r>
              <a:rPr lang="ko-KR" altLang="en-US" dirty="0"/>
              <a:t> 이전까지 다 </a:t>
            </a:r>
            <a:r>
              <a:rPr lang="ko-KR" altLang="en-US" dirty="0" err="1"/>
              <a:t>짜르기</a:t>
            </a:r>
            <a:endParaRPr lang="en-US" altLang="ko-KR" dirty="0"/>
          </a:p>
          <a:p>
            <a:r>
              <a:rPr lang="en-US" altLang="ko-KR" dirty="0" err="1"/>
              <a:t>substringAfterLast</a:t>
            </a:r>
            <a:r>
              <a:rPr lang="en-US" altLang="ko-KR" dirty="0"/>
              <a:t>(‘</a:t>
            </a:r>
            <a:r>
              <a:rPr lang="ko-KR" altLang="en-US" dirty="0" err="1"/>
              <a:t>ㅁ</a:t>
            </a:r>
            <a:r>
              <a:rPr lang="ko-KR" altLang="en-US" dirty="0"/>
              <a:t>‘</a:t>
            </a:r>
            <a:r>
              <a:rPr lang="en-US" altLang="ko-KR" dirty="0"/>
              <a:t>) </a:t>
            </a:r>
            <a:r>
              <a:rPr lang="ko-KR" altLang="en-US" dirty="0" err="1"/>
              <a:t>ㅁ</a:t>
            </a:r>
            <a:r>
              <a:rPr lang="ko-KR" altLang="en-US" dirty="0"/>
              <a:t> 이후 다 </a:t>
            </a:r>
            <a:r>
              <a:rPr lang="ko-KR" altLang="en-US" dirty="0" err="1"/>
              <a:t>짜르기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“”” 3</a:t>
            </a:r>
            <a:r>
              <a:rPr lang="ko-KR" altLang="en-US" dirty="0"/>
              <a:t>개 따옴표 사이엔 </a:t>
            </a:r>
            <a:r>
              <a:rPr lang="en-US" altLang="ko-KR" dirty="0"/>
              <a:t>escape </a:t>
            </a:r>
            <a:r>
              <a:rPr lang="ko-KR" altLang="en-US" dirty="0"/>
              <a:t>문자가 </a:t>
            </a:r>
            <a:r>
              <a:rPr lang="ko-KR" altLang="en-US" dirty="0" err="1"/>
              <a:t>필요없음</a:t>
            </a:r>
            <a:r>
              <a:rPr lang="en-US" altLang="ko-KR" dirty="0"/>
              <a:t>(</a:t>
            </a:r>
            <a:r>
              <a:rPr lang="ko-KR" altLang="en-US" dirty="0" err="1"/>
              <a:t>줄바꿈도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문자열 템플릿 </a:t>
            </a:r>
            <a:r>
              <a:rPr lang="en-US" altLang="ko-KR" dirty="0"/>
              <a:t>${} </a:t>
            </a:r>
            <a:r>
              <a:rPr lang="ko-KR" altLang="en-US" dirty="0"/>
              <a:t>도 사용가능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2521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B8AD1-13B2-4DA5-B2FB-83BE31D6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로컬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8450AB-9881-4C8F-BA0D-91C322664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내에서 함수 만들기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그냥 함수내에서 일반 함수선언식으로 </a:t>
            </a:r>
            <a:r>
              <a:rPr lang="ko-KR" altLang="en-US" dirty="0" err="1"/>
              <a:t>하면됨</a:t>
            </a:r>
            <a:r>
              <a:rPr lang="en-US" altLang="ko-KR" dirty="0"/>
              <a:t>...</a:t>
            </a:r>
          </a:p>
          <a:p>
            <a:r>
              <a:rPr lang="ko-KR" altLang="en-US" dirty="0"/>
              <a:t>또한 외부함수의 변수들 그대로 쓸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/>
          </a:p>
          <a:p>
            <a:r>
              <a:rPr lang="ko-KR" altLang="en-US"/>
              <a:t>끗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33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6FF17-A82E-4BBA-BD6B-460EBF39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B04A51E-B509-4693-81FB-3A86FDD4F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코틀린</a:t>
            </a:r>
            <a:r>
              <a:rPr lang="ko-KR" altLang="en-US" dirty="0"/>
              <a:t> 컬렉션이 아닌 </a:t>
            </a:r>
            <a:r>
              <a:rPr lang="en-US" altLang="ko-KR" dirty="0"/>
              <a:t>Java </a:t>
            </a:r>
            <a:r>
              <a:rPr lang="ko-KR" altLang="en-US" dirty="0"/>
              <a:t>컬렉션이다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2000" dirty="0"/>
              <a:t>-&gt; </a:t>
            </a:r>
            <a:r>
              <a:rPr lang="ko-KR" altLang="en-US" sz="2000" dirty="0"/>
              <a:t>변환이 </a:t>
            </a:r>
            <a:r>
              <a:rPr lang="ko-KR" altLang="en-US" sz="2000" dirty="0" err="1"/>
              <a:t>필요없음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-&gt; </a:t>
            </a:r>
            <a:r>
              <a:rPr lang="ko-KR" altLang="en-US" sz="2000" dirty="0"/>
              <a:t>하지만 더 많은 기능이 있음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5A139F-4DC1-4341-B471-141531B29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141" y="1957581"/>
            <a:ext cx="28194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0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7861C-D181-45D2-8460-D361D9591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AE437-25A1-43C3-B166-484408C78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ko-KR" altLang="en-US" dirty="0" err="1"/>
              <a:t>호출시</a:t>
            </a:r>
            <a:r>
              <a:rPr lang="ko-KR" altLang="en-US" dirty="0"/>
              <a:t> 변수에 </a:t>
            </a:r>
            <a:r>
              <a:rPr lang="ko-KR" altLang="en-US" dirty="0" err="1"/>
              <a:t>직접대입</a:t>
            </a:r>
            <a:r>
              <a:rPr lang="ko-KR" altLang="en-US" dirty="0"/>
              <a:t> 가능</a:t>
            </a:r>
            <a:r>
              <a:rPr lang="en-US" altLang="ko-KR" dirty="0"/>
              <a:t>(</a:t>
            </a:r>
            <a:r>
              <a:rPr lang="ko-KR" altLang="en-US" dirty="0"/>
              <a:t>하려면 </a:t>
            </a:r>
            <a:r>
              <a:rPr lang="ko-KR" altLang="en-US" dirty="0" err="1"/>
              <a:t>싹다해주기</a:t>
            </a:r>
            <a:r>
              <a:rPr lang="en-US" altLang="ko-KR" dirty="0"/>
              <a:t>, </a:t>
            </a:r>
            <a:r>
              <a:rPr lang="ko-KR" altLang="en-US" dirty="0"/>
              <a:t>순서 상관없음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자바로 작성한 코드를 </a:t>
            </a:r>
            <a:r>
              <a:rPr lang="ko-KR" altLang="en-US" dirty="0" err="1"/>
              <a:t>코틀린에서</a:t>
            </a:r>
            <a:r>
              <a:rPr lang="ko-KR" altLang="en-US" dirty="0"/>
              <a:t> </a:t>
            </a:r>
            <a:r>
              <a:rPr lang="ko-KR" altLang="en-US" dirty="0" err="1"/>
              <a:t>부를땐</a:t>
            </a:r>
            <a:r>
              <a:rPr lang="ko-KR" altLang="en-US" dirty="0"/>
              <a:t> </a:t>
            </a:r>
            <a:r>
              <a:rPr lang="ko-KR" altLang="en-US" dirty="0" err="1"/>
              <a:t>직접대입</a:t>
            </a:r>
            <a:r>
              <a:rPr lang="ko-KR" altLang="en-US" dirty="0"/>
              <a:t> 방식 사용불가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파라미터 </a:t>
            </a:r>
            <a:r>
              <a:rPr lang="ko-KR" altLang="en-US" dirty="0" err="1"/>
              <a:t>디폴트값</a:t>
            </a:r>
            <a:r>
              <a:rPr lang="ko-KR" altLang="en-US" dirty="0"/>
              <a:t> 지정가능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4E85F6-9D5A-4F74-9152-7EDB04F8B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815" y="5311775"/>
            <a:ext cx="5543550" cy="1000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BF9ADC-7FF3-4A16-B9DD-DB61866C4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950" y="3835400"/>
            <a:ext cx="37528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0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5E894-94A7-499A-A02E-07C71F03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JvmOverloads</a:t>
            </a:r>
            <a:r>
              <a:rPr lang="en-US" altLang="ko-KR" dirty="0"/>
              <a:t> </a:t>
            </a:r>
            <a:r>
              <a:rPr lang="ko-KR" altLang="en-US" dirty="0" err="1"/>
              <a:t>어노테이션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EC29FD-D9AD-4687-B797-C1BE468C0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코틀린함수를</a:t>
            </a:r>
            <a:r>
              <a:rPr lang="ko-KR" altLang="en-US" dirty="0"/>
              <a:t> 자바에서 </a:t>
            </a:r>
            <a:r>
              <a:rPr lang="ko-KR" altLang="en-US" dirty="0" err="1"/>
              <a:t>호출할때는</a:t>
            </a:r>
            <a:r>
              <a:rPr lang="ko-KR" altLang="en-US" dirty="0"/>
              <a:t> 디폴트</a:t>
            </a:r>
            <a:r>
              <a:rPr lang="en-US" altLang="ko-KR" dirty="0"/>
              <a:t>.. </a:t>
            </a:r>
            <a:r>
              <a:rPr lang="ko-KR" altLang="en-US" dirty="0"/>
              <a:t>안됨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위의 </a:t>
            </a:r>
            <a:r>
              <a:rPr lang="ko-KR" altLang="en-US" dirty="0" err="1"/>
              <a:t>어노테이션을</a:t>
            </a:r>
            <a:r>
              <a:rPr lang="ko-KR" altLang="en-US" dirty="0"/>
              <a:t> 사용하면 </a:t>
            </a:r>
            <a:r>
              <a:rPr lang="ko-KR" altLang="en-US" dirty="0" err="1"/>
              <a:t>코틀린</a:t>
            </a:r>
            <a:r>
              <a:rPr lang="ko-KR" altLang="en-US" dirty="0"/>
              <a:t> </a:t>
            </a:r>
            <a:r>
              <a:rPr lang="ko-KR" altLang="en-US" dirty="0" err="1"/>
              <a:t>컾마일러가</a:t>
            </a:r>
            <a:r>
              <a:rPr lang="ko-KR" altLang="en-US" dirty="0"/>
              <a:t> 자동으로 맨 뒤에서부터 하나씩 파라미터 빼면서 자동 오버로딩 </a:t>
            </a:r>
            <a:r>
              <a:rPr lang="ko-KR" altLang="en-US" dirty="0" err="1"/>
              <a:t>해줌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0262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5CE50-76CF-4BC1-BF0E-A026DEFC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DF629-58B7-4CBB-ACD3-31E6DB469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최상위에 위치시켜라</a:t>
            </a:r>
            <a:r>
              <a:rPr lang="en-US" altLang="ko-KR" dirty="0"/>
              <a:t>..-_-;</a:t>
            </a:r>
          </a:p>
          <a:p>
            <a:endParaRPr lang="en-US" altLang="ko-KR" dirty="0"/>
          </a:p>
          <a:p>
            <a:r>
              <a:rPr lang="ko-KR" altLang="en-US" dirty="0"/>
              <a:t>자바에서 호출할 때 정적 클래스의 이름은 파일이름이 됨</a:t>
            </a:r>
            <a:endParaRPr lang="en-US" altLang="ko-KR" dirty="0"/>
          </a:p>
          <a:p>
            <a:r>
              <a:rPr lang="ko-KR" altLang="en-US" dirty="0"/>
              <a:t>그게 </a:t>
            </a:r>
            <a:r>
              <a:rPr lang="ko-KR" altLang="en-US" dirty="0" err="1"/>
              <a:t>시르면</a:t>
            </a:r>
            <a:r>
              <a:rPr lang="ko-KR" altLang="en-US" dirty="0"/>
              <a:t> </a:t>
            </a:r>
            <a:r>
              <a:rPr lang="en-US" altLang="ko-KR" dirty="0"/>
              <a:t>@file:JvmName(“</a:t>
            </a:r>
            <a:r>
              <a:rPr lang="ko-KR" altLang="en-US" dirty="0"/>
              <a:t>이름</a:t>
            </a:r>
            <a:r>
              <a:rPr lang="en-US" altLang="ko-KR" dirty="0"/>
              <a:t>”) </a:t>
            </a:r>
            <a:r>
              <a:rPr lang="ko-KR" altLang="en-US" dirty="0"/>
              <a:t>을 패키지 선언 이전에 명시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601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D4B5C-8EA0-4713-A861-46506A8F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최상위 프로퍼티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1D704-CE7B-4718-B55B-D9F0B1AAF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프로퍼티도 최상위에 올 수 있다 </a:t>
            </a:r>
            <a:endParaRPr lang="en-US" altLang="ko-KR" dirty="0"/>
          </a:p>
          <a:p>
            <a:r>
              <a:rPr lang="ko-KR" altLang="en-US" dirty="0"/>
              <a:t>이것도 역시 정적필드에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그냥 </a:t>
            </a:r>
            <a:r>
              <a:rPr lang="ko-KR" altLang="en-US" dirty="0" err="1"/>
              <a:t>냅두면</a:t>
            </a:r>
            <a:r>
              <a:rPr lang="ko-KR" altLang="en-US" dirty="0"/>
              <a:t> 자바에서 </a:t>
            </a:r>
            <a:r>
              <a:rPr lang="en-US" altLang="ko-KR" dirty="0"/>
              <a:t>get set</a:t>
            </a:r>
            <a:r>
              <a:rPr lang="ko-KR" altLang="en-US" dirty="0"/>
              <a:t>으로 호출되게 컴파일됨</a:t>
            </a:r>
            <a:endParaRPr lang="en-US" altLang="ko-KR" dirty="0"/>
          </a:p>
          <a:p>
            <a:r>
              <a:rPr lang="en-US" altLang="ko-KR" dirty="0"/>
              <a:t>const </a:t>
            </a:r>
            <a:r>
              <a:rPr lang="en-US" altLang="ko-KR" dirty="0" err="1"/>
              <a:t>val</a:t>
            </a:r>
            <a:r>
              <a:rPr lang="en-US" altLang="ko-KR" dirty="0"/>
              <a:t> value = 123 </a:t>
            </a:r>
            <a:r>
              <a:rPr lang="ko-KR" altLang="en-US" dirty="0"/>
              <a:t>하면 자바에서 </a:t>
            </a:r>
            <a:r>
              <a:rPr lang="en-US" altLang="ko-KR" dirty="0"/>
              <a:t>public static final </a:t>
            </a:r>
            <a:r>
              <a:rPr lang="ko-KR" altLang="en-US" dirty="0"/>
              <a:t>로 선언돼서 </a:t>
            </a:r>
            <a:r>
              <a:rPr lang="en-US" altLang="ko-KR" dirty="0"/>
              <a:t>get set </a:t>
            </a:r>
            <a:r>
              <a:rPr lang="ko-KR" altLang="en-US" dirty="0"/>
              <a:t>안하고 직접 값으로 접근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1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08568-88A8-4337-BEEC-32740135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확장함수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9F5125-0745-44F2-AD1F-932E09581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클래스 외부에 선언</a:t>
            </a:r>
            <a:r>
              <a:rPr lang="en-US" altLang="ko-KR" dirty="0"/>
              <a:t>, </a:t>
            </a:r>
            <a:r>
              <a:rPr lang="ko-KR" altLang="en-US" dirty="0"/>
              <a:t>내부에 멤버 메소드처럼 호출</a:t>
            </a:r>
            <a:endParaRPr lang="en-US" altLang="ko-KR" dirty="0"/>
          </a:p>
          <a:p>
            <a:r>
              <a:rPr lang="ko-KR" altLang="en-US" dirty="0"/>
              <a:t>함수가 들어갈 클래스 이름을 덧붙이기만 </a:t>
            </a:r>
            <a:r>
              <a:rPr lang="ko-KR" altLang="en-US" dirty="0" err="1"/>
              <a:t>하면됨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호출은 일반 클래스 멤버 호출과 같음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일반 클래스 내부에 </a:t>
            </a:r>
            <a:r>
              <a:rPr lang="ko-KR" altLang="en-US" dirty="0" err="1"/>
              <a:t>있는것</a:t>
            </a:r>
            <a:r>
              <a:rPr lang="ko-KR" altLang="en-US" dirty="0"/>
              <a:t> </a:t>
            </a:r>
            <a:r>
              <a:rPr lang="ko-KR" altLang="en-US" dirty="0" err="1"/>
              <a:t>처럼</a:t>
            </a:r>
            <a:r>
              <a:rPr lang="ko-KR" altLang="en-US" dirty="0"/>
              <a:t> 쓰니까 </a:t>
            </a:r>
            <a:r>
              <a:rPr lang="en-US" altLang="ko-KR" dirty="0"/>
              <a:t>this </a:t>
            </a:r>
            <a:r>
              <a:rPr lang="ko-KR" altLang="en-US" dirty="0" err="1"/>
              <a:t>생략가능함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 음</a:t>
            </a:r>
            <a:r>
              <a:rPr lang="en-US" altLang="ko-KR" dirty="0"/>
              <a:t>.. </a:t>
            </a:r>
            <a:r>
              <a:rPr lang="ko-KR" altLang="en-US" dirty="0"/>
              <a:t>헷갈리니까 생략은 </a:t>
            </a:r>
            <a:r>
              <a:rPr lang="ko-KR" altLang="en-US" dirty="0" err="1"/>
              <a:t>안하는것이</a:t>
            </a:r>
            <a:r>
              <a:rPr lang="ko-KR" altLang="en-US" dirty="0"/>
              <a:t> 좋겠다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2A9DD3-C824-4288-BA91-CAE6F3C65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938" y="2895600"/>
            <a:ext cx="41624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13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096F0-7682-4777-AEB6-1861ED91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확장함수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1FF51D-B435-4A84-A18D-50A1FDA20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정의하고 해당 </a:t>
            </a:r>
            <a:r>
              <a:rPr lang="ko-KR" altLang="en-US" dirty="0" err="1"/>
              <a:t>파일말고</a:t>
            </a:r>
            <a:r>
              <a:rPr lang="ko-KR" altLang="en-US" dirty="0"/>
              <a:t> </a:t>
            </a:r>
            <a:r>
              <a:rPr lang="ko-KR" altLang="en-US" dirty="0" err="1"/>
              <a:t>딴데서</a:t>
            </a:r>
            <a:r>
              <a:rPr lang="ko-KR" altLang="en-US" dirty="0"/>
              <a:t> 쓸라면 </a:t>
            </a:r>
            <a:r>
              <a:rPr lang="en-US" altLang="ko-KR" dirty="0"/>
              <a:t>import </a:t>
            </a:r>
            <a:r>
              <a:rPr lang="ko-KR" altLang="en-US" dirty="0" err="1"/>
              <a:t>해야됨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ko-KR" altLang="en-US" dirty="0"/>
              <a:t>경로</a:t>
            </a:r>
            <a:r>
              <a:rPr lang="en-US" altLang="ko-KR" dirty="0"/>
              <a:t>.</a:t>
            </a:r>
            <a:r>
              <a:rPr lang="ko-KR" altLang="en-US" dirty="0"/>
              <a:t>함수이름 </a:t>
            </a:r>
            <a:r>
              <a:rPr lang="en-US" altLang="ko-KR" dirty="0"/>
              <a:t>as </a:t>
            </a:r>
            <a:r>
              <a:rPr lang="ko-KR" altLang="en-US" dirty="0"/>
              <a:t>새 이름 으로 사용가능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 err="1"/>
              <a:t>임포트할때</a:t>
            </a:r>
            <a:r>
              <a:rPr lang="ko-KR" altLang="en-US" dirty="0"/>
              <a:t> 여러 임포트가 있으면 이름충돌 가능성 있으므로 </a:t>
            </a:r>
            <a:r>
              <a:rPr lang="en-US" altLang="ko-KR" dirty="0"/>
              <a:t>as </a:t>
            </a:r>
            <a:r>
              <a:rPr lang="ko-KR" altLang="en-US" dirty="0" err="1"/>
              <a:t>새이름</a:t>
            </a:r>
            <a:r>
              <a:rPr lang="ko-KR" altLang="en-US" dirty="0"/>
              <a:t> 으로 충돌을 피해보자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왠지 난 잘 </a:t>
            </a:r>
            <a:r>
              <a:rPr lang="ko-KR" altLang="en-US" dirty="0" err="1"/>
              <a:t>안쓸</a:t>
            </a:r>
            <a:r>
              <a:rPr lang="ko-KR" altLang="en-US" dirty="0"/>
              <a:t> 것 같다</a:t>
            </a:r>
            <a:r>
              <a:rPr lang="en-US" altLang="ko-KR" dirty="0"/>
              <a:t>. </a:t>
            </a:r>
            <a:r>
              <a:rPr lang="ko-KR" altLang="en-US" dirty="0" err="1"/>
              <a:t>협업시</a:t>
            </a:r>
            <a:r>
              <a:rPr lang="ko-KR" altLang="en-US" dirty="0"/>
              <a:t> 이름충돌도 </a:t>
            </a:r>
            <a:r>
              <a:rPr lang="ko-KR" altLang="en-US" dirty="0" err="1"/>
              <a:t>고통스러울듯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914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C5EC5-CC94-48AA-9753-863CF6C7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자바에서 확장함수 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12857-6081-4AAD-9F55-28F3CAB14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파일이름</a:t>
            </a:r>
            <a:r>
              <a:rPr lang="en-US" altLang="ko-KR" dirty="0"/>
              <a:t>.</a:t>
            </a:r>
            <a:r>
              <a:rPr lang="ko-KR" altLang="en-US" dirty="0"/>
              <a:t>함수이름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... </a:t>
            </a:r>
            <a:r>
              <a:rPr lang="ko-KR" altLang="en-US" dirty="0" err="1"/>
              <a:t>쉽따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491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407</Words>
  <Application>Microsoft Office PowerPoint</Application>
  <PresentationFormat>와이드스크린</PresentationFormat>
  <Paragraphs>93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3장  함수 정의와 호출</vt:lpstr>
      <vt:lpstr>컬렉션</vt:lpstr>
      <vt:lpstr>함수 호출</vt:lpstr>
      <vt:lpstr>@JvmOverloads 어노테이션 </vt:lpstr>
      <vt:lpstr>static method</vt:lpstr>
      <vt:lpstr>최상위 프로퍼티 </vt:lpstr>
      <vt:lpstr>확장함수</vt:lpstr>
      <vt:lpstr>확장함수 </vt:lpstr>
      <vt:lpstr>자바에서 확장함수 콜</vt:lpstr>
      <vt:lpstr>확장함수 특징</vt:lpstr>
      <vt:lpstr>확장 프로퍼티</vt:lpstr>
      <vt:lpstr>가변 인자 함수 </vt:lpstr>
      <vt:lpstr>중위 호출</vt:lpstr>
      <vt:lpstr>구조 분해 선언</vt:lpstr>
      <vt:lpstr>문자열</vt:lpstr>
      <vt:lpstr>로컬 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  코틀린이란 무엇이며, 왜 필요한가?</dc:title>
  <dc:creator>김기표 김기표</dc:creator>
  <cp:lastModifiedBy>김기표 김기표</cp:lastModifiedBy>
  <cp:revision>24</cp:revision>
  <dcterms:created xsi:type="dcterms:W3CDTF">2019-08-25T00:52:50Z</dcterms:created>
  <dcterms:modified xsi:type="dcterms:W3CDTF">2019-08-28T16:46:09Z</dcterms:modified>
</cp:coreProperties>
</file>