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00578-F6B2-41B1-86D1-E71CAEFF1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4C6B0D-5452-4EFE-9E1F-862F35903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873FC-16CB-4DA2-8B2A-C11E59E5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93031-678E-406C-A8CA-E2BFC9C5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41C5B-50DE-4E9B-BD24-4AABC437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09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99E39-B6A6-44B2-8D8D-FD3015FA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0FF34-B9C3-4D9E-90D2-5B5E63780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EA06-DB18-4779-AF13-E1BF12BE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02B56-BDBB-401C-8099-9B200A1B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3FA47-5A1A-4A0D-854B-656BDE9C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5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69A518-28D7-435D-BBDC-91BBD0BCF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5A9B4F-8D97-48CF-8BE1-E3E112574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62BDB-C7A5-45CC-83D0-7B719854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313FE-6D9E-430B-9002-9032A93C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B942A-B987-4F1D-A26C-F3E0FB65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3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6BC1-2758-4ECF-87D9-823761B1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41566-9555-4DF7-8C90-89F8D371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3D37F-AEFD-4413-9F2B-2A958D61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C5925A-8A77-44BE-A1FF-142176A2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7632C-FEC0-4C07-88FC-A43D56E6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78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40299-7F90-473D-AC7A-058AEAF7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76D98-63AF-43D0-8F4A-509F1414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BFE62-0978-4957-BDCB-9449BE9D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A7E4F-46DA-4B29-A2F4-DCA8BE3E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8769D-74C6-44EE-8430-A00163E4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95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32EB7-5A31-4208-862F-FF333FBE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E77BB-7978-4DD5-B509-7F9F48E99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D787B-D245-4344-A196-463D935E2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E444A-1F97-4992-8FFA-55A4EDF0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F5F8E7-92DD-47B0-AD58-DEC39B1D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8A3453-8788-4765-869C-67CE5648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31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207F5-E5A6-4495-987D-25C740E4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72668-D34E-4402-ABF4-4A5828B9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028683-3824-4620-B3E8-1C7167FE3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17B444-7CB3-46D8-A543-C552B933D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5F272-D245-47D3-A0E9-ED770C99E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A9495D-6296-4A0F-974A-726D2F3D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934AD1-2403-48D7-A2A5-B0FC2EA2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E4C5AD-86EB-4855-B1E7-9ADC5576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07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26434-12E9-4FE3-A6C8-B05A3277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3AA61E-A346-4FDE-B30C-6682DA5D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F70126-F297-4F23-A44A-7F6F68CE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38F97E-28CA-4EF1-9DB7-F0832276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48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0EDE37-1C0F-4326-95B0-868A8995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C55333-2E44-4780-9B04-BE3A0399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547D1-2CD6-44C5-8BF8-8A815B8C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99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F4F82-1E34-4581-B807-60E1CF22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F7FE6-7792-45BB-9C83-C74D5BCA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5E1018-AF1A-4F45-9FA4-C36F5B612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14020-3528-4D8A-B9E8-D4996AD8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F5651C-DC5B-4660-9021-B39A58AD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CE620-98DF-4DCA-93FC-95DEC747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68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D6B3A-A347-4E02-889C-DA995995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F28C1D-89A9-460A-8A3D-1BABE44F1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60CF6-DF9E-4949-BB7A-7CACAC3FC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912F4-D67A-4C0E-ABDF-108AD058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470FD-33EC-49C4-A8B9-496A25DB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999F1-906C-4DBF-8CE3-2852CE5D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56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CA5AD3-BD3F-48EF-8A96-E2354CD8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01718-DE91-4369-B0E0-60A3A8CAD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50D48-765D-411A-88F8-40E82A0DB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DB95-923E-4DEA-B39B-52746A41A940}" type="datetimeFigureOut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6AA5B-CFF0-411C-8314-2DE1CFD56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08BF2-D99C-4007-A627-D78A0BA26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7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F427-DFBE-4A6F-9090-0A5CB3BC5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4</a:t>
            </a:r>
            <a:r>
              <a:rPr lang="ko-KR" altLang="en-US" sz="4400" dirty="0"/>
              <a:t>장 </a:t>
            </a:r>
            <a:br>
              <a:rPr lang="en-US" altLang="ko-KR" sz="4400" dirty="0"/>
            </a:br>
            <a:r>
              <a:rPr lang="ko-KR" altLang="en-US" sz="4400" dirty="0"/>
              <a:t>클래스</a:t>
            </a:r>
            <a:r>
              <a:rPr lang="en-US" altLang="ko-KR" sz="4400" dirty="0"/>
              <a:t>, </a:t>
            </a:r>
            <a:r>
              <a:rPr lang="ko-KR" altLang="en-US" sz="4400" dirty="0"/>
              <a:t>객체</a:t>
            </a:r>
            <a:r>
              <a:rPr lang="en-US" altLang="ko-KR" sz="4400" dirty="0"/>
              <a:t>, </a:t>
            </a:r>
            <a:r>
              <a:rPr lang="ko-KR" altLang="en-US" sz="4400" dirty="0"/>
              <a:t>인터페이스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5D04D3-1734-4F07-8D1C-F709A54FD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6947" y="4088701"/>
            <a:ext cx="1121328" cy="567290"/>
          </a:xfrm>
        </p:spPr>
        <p:txBody>
          <a:bodyPr>
            <a:normAutofit/>
          </a:bodyPr>
          <a:lstStyle/>
          <a:p>
            <a:pPr algn="r"/>
            <a:r>
              <a:rPr lang="ko-KR" altLang="en-US" sz="1800" dirty="0"/>
              <a:t>김기표</a:t>
            </a:r>
          </a:p>
        </p:txBody>
      </p:sp>
    </p:spTree>
    <p:extLst>
      <p:ext uri="{BB962C8B-B14F-4D97-AF65-F5344CB8AC3E}">
        <p14:creationId xmlns:p14="http://schemas.microsoft.com/office/powerpoint/2010/main" val="54474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0A585-0767-45AC-A6DD-8A01D057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게터세터에서</a:t>
            </a:r>
            <a:r>
              <a:rPr lang="ko-KR" altLang="en-US" dirty="0"/>
              <a:t> 필드에 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7744F-C6D6-4342-8BD0-46D6B2F19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getter setter</a:t>
            </a:r>
            <a:r>
              <a:rPr lang="ko-KR" altLang="en-US" dirty="0"/>
              <a:t>에서 프로퍼티 </a:t>
            </a:r>
            <a:r>
              <a:rPr lang="ko-KR" altLang="en-US" dirty="0" err="1"/>
              <a:t>이름쓰면</a:t>
            </a:r>
            <a:r>
              <a:rPr lang="ko-KR" altLang="en-US" dirty="0"/>
              <a:t> </a:t>
            </a:r>
            <a:r>
              <a:rPr lang="en-US" altLang="ko-KR" dirty="0"/>
              <a:t>getter </a:t>
            </a:r>
            <a:r>
              <a:rPr lang="ko-KR" altLang="en-US" dirty="0"/>
              <a:t>호출돼서 무한루프 돌거나 예상치 못한 결과 발생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게터세터</a:t>
            </a:r>
            <a:r>
              <a:rPr lang="ko-KR" altLang="en-US" dirty="0"/>
              <a:t> </a:t>
            </a:r>
            <a:r>
              <a:rPr lang="ko-KR" altLang="en-US" dirty="0" err="1"/>
              <a:t>접근자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22FE34-FAC7-4ED3-9438-DB5D65F09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904" y="2655641"/>
            <a:ext cx="2152650" cy="1238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B40014-B93F-4B02-B944-898F76C24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31" y="3284291"/>
            <a:ext cx="2247900" cy="1219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7461DC-FA17-4BC8-8FC7-703DA15CE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431" y="4592290"/>
            <a:ext cx="22574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49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E27BE-E885-43AF-9526-FFBA474E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클래스와 클래스 위임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4F0A8-8371-485D-9397-815480D32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toString</a:t>
            </a:r>
            <a:r>
              <a:rPr lang="en-US" altLang="ko-KR" dirty="0"/>
              <a:t>(), equals(), </a:t>
            </a:r>
            <a:r>
              <a:rPr lang="en-US" altLang="ko-KR" dirty="0" err="1"/>
              <a:t>hashCode</a:t>
            </a:r>
            <a:r>
              <a:rPr lang="en-US" altLang="ko-KR" dirty="0"/>
              <a:t>() </a:t>
            </a:r>
            <a:r>
              <a:rPr lang="ko-KR" altLang="en-US" dirty="0" err="1"/>
              <a:t>오버라이드</a:t>
            </a:r>
            <a:r>
              <a:rPr lang="ko-KR" altLang="en-US" dirty="0"/>
              <a:t> 가능</a:t>
            </a:r>
            <a:endParaRPr lang="en-US" altLang="ko-KR" dirty="0"/>
          </a:p>
          <a:p>
            <a:r>
              <a:rPr lang="en-US" altLang="ko-KR" dirty="0"/>
              <a:t>== </a:t>
            </a:r>
            <a:r>
              <a:rPr lang="ko-KR" altLang="en-US" dirty="0"/>
              <a:t>연산자는 </a:t>
            </a:r>
            <a:r>
              <a:rPr lang="en-US" altLang="ko-KR" dirty="0"/>
              <a:t>equals</a:t>
            </a:r>
          </a:p>
          <a:p>
            <a:r>
              <a:rPr lang="en-US" altLang="ko-KR" dirty="0"/>
              <a:t>=== </a:t>
            </a:r>
            <a:r>
              <a:rPr lang="ko-KR" altLang="en-US" dirty="0"/>
              <a:t>연산자는 자바의 </a:t>
            </a:r>
            <a:r>
              <a:rPr lang="en-US" altLang="ko-KR" dirty="0"/>
              <a:t>== </a:t>
            </a:r>
            <a:r>
              <a:rPr lang="ko-KR" altLang="en-US" dirty="0"/>
              <a:t>와 같음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데이터만을 가지는 클래스는 </a:t>
            </a:r>
            <a:r>
              <a:rPr lang="ko-KR" altLang="en-US" dirty="0" err="1"/>
              <a:t>코틀린이</a:t>
            </a:r>
            <a:r>
              <a:rPr lang="ko-KR" altLang="en-US" dirty="0"/>
              <a:t> 자동으로 </a:t>
            </a:r>
            <a:r>
              <a:rPr lang="ko-KR" altLang="en-US" dirty="0" err="1"/>
              <a:t>위에것</a:t>
            </a:r>
            <a:r>
              <a:rPr lang="ko-KR" altLang="en-US" dirty="0"/>
              <a:t> </a:t>
            </a:r>
            <a:r>
              <a:rPr lang="ko-KR" altLang="en-US" dirty="0" err="1"/>
              <a:t>만들어줌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앞에 </a:t>
            </a:r>
            <a:r>
              <a:rPr lang="en-US" altLang="ko-KR" dirty="0"/>
              <a:t>data </a:t>
            </a:r>
            <a:r>
              <a:rPr lang="ko-KR" altLang="en-US" dirty="0"/>
              <a:t>키워드만 붙이자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C853BF-7A13-4D86-9962-7C6A5D9C9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153" y="5016747"/>
            <a:ext cx="40576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4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99C3D-0F6D-4429-878D-55254C7F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클래스와 클래스 위임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D91D6-1094-498F-8356-3A85835A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32" y="1817236"/>
            <a:ext cx="10515600" cy="4351338"/>
          </a:xfrm>
        </p:spPr>
        <p:txBody>
          <a:bodyPr/>
          <a:lstStyle/>
          <a:p>
            <a:r>
              <a:rPr lang="ko-KR" altLang="en-US" dirty="0" err="1"/>
              <a:t>데코레이터</a:t>
            </a:r>
            <a:r>
              <a:rPr lang="ko-KR" altLang="en-US" dirty="0"/>
              <a:t> 패턴을 </a:t>
            </a:r>
            <a:r>
              <a:rPr lang="ko-KR" altLang="en-US" dirty="0" err="1"/>
              <a:t>쓰기쉽게</a:t>
            </a:r>
            <a:r>
              <a:rPr lang="ko-KR" altLang="en-US" dirty="0"/>
              <a:t> 제공</a:t>
            </a:r>
            <a:endParaRPr lang="en-US" altLang="ko-KR" dirty="0"/>
          </a:p>
          <a:p>
            <a:r>
              <a:rPr lang="en-US" altLang="ko-KR" dirty="0"/>
              <a:t>by </a:t>
            </a:r>
            <a:r>
              <a:rPr lang="ko-KR" altLang="en-US" dirty="0"/>
              <a:t>키워드를 사용하자</a:t>
            </a:r>
            <a:endParaRPr lang="en-US" altLang="ko-KR" dirty="0"/>
          </a:p>
          <a:p>
            <a:r>
              <a:rPr lang="en-US" altLang="ko-KR" dirty="0"/>
              <a:t>A by B </a:t>
            </a:r>
            <a:r>
              <a:rPr lang="ko-KR" altLang="en-US" dirty="0"/>
              <a:t>하면 </a:t>
            </a:r>
            <a:r>
              <a:rPr lang="en-US" altLang="ko-KR" dirty="0"/>
              <a:t>A</a:t>
            </a:r>
            <a:r>
              <a:rPr lang="ko-KR" altLang="en-US" dirty="0"/>
              <a:t>에 필요한 기본</a:t>
            </a:r>
            <a:endParaRPr lang="en-US" altLang="ko-KR" dirty="0"/>
          </a:p>
          <a:p>
            <a:r>
              <a:rPr lang="ko-KR" altLang="en-US" dirty="0"/>
              <a:t>함수와 프로퍼티를 </a:t>
            </a:r>
            <a:r>
              <a:rPr lang="ko-KR" altLang="en-US" dirty="0" err="1"/>
              <a:t>오버라이드</a:t>
            </a:r>
            <a:r>
              <a:rPr lang="ko-KR" altLang="en-US" dirty="0"/>
              <a:t> </a:t>
            </a:r>
            <a:r>
              <a:rPr lang="ko-KR" altLang="en-US" dirty="0" err="1"/>
              <a:t>해줌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구현의 </a:t>
            </a:r>
            <a:r>
              <a:rPr lang="ko-KR" altLang="en-US" dirty="0" err="1"/>
              <a:t>오버라이드를</a:t>
            </a:r>
            <a:r>
              <a:rPr lang="ko-KR" altLang="en-US" dirty="0"/>
              <a:t> 다시한다면 기본 함수는 </a:t>
            </a:r>
            <a:r>
              <a:rPr lang="ko-KR" altLang="en-US" dirty="0" err="1"/>
              <a:t>덮어짐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D31280-3181-4F02-B695-B1F92221B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661" y="2015891"/>
            <a:ext cx="40290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3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18B8-8946-4815-819A-123F2B9A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선언과 동시에 인스턴스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06F1D-5E66-4992-88E9-A40F0294B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59" y="167719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object keyword</a:t>
            </a:r>
          </a:p>
          <a:p>
            <a:r>
              <a:rPr lang="ko-KR" altLang="en-US" dirty="0"/>
              <a:t>선언과 동시에 객체생성</a:t>
            </a:r>
            <a:endParaRPr lang="en-US" altLang="ko-KR" dirty="0"/>
          </a:p>
          <a:p>
            <a:r>
              <a:rPr lang="ko-KR" altLang="en-US" dirty="0"/>
              <a:t>따라서 생성자가 </a:t>
            </a:r>
            <a:r>
              <a:rPr lang="ko-KR" altLang="en-US" dirty="0" err="1"/>
              <a:t>필요가업따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클래스와  마찬가지로 </a:t>
            </a:r>
            <a:r>
              <a:rPr lang="ko-KR" altLang="en-US" dirty="0" err="1"/>
              <a:t>상속받는것도</a:t>
            </a:r>
            <a:r>
              <a:rPr lang="ko-KR" altLang="en-US" dirty="0"/>
              <a:t> 가능하다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클래스 내부에 선언하면 외부클래스 객체를 </a:t>
            </a:r>
            <a:r>
              <a:rPr lang="ko-KR" altLang="en-US" dirty="0" err="1"/>
              <a:t>마구만들어도</a:t>
            </a:r>
            <a:endParaRPr lang="en-US" altLang="ko-KR" dirty="0"/>
          </a:p>
          <a:p>
            <a:r>
              <a:rPr lang="ko-KR" altLang="en-US" dirty="0"/>
              <a:t>내부에 있는 객체는 하나뿐임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22E4D2-CCA4-4C84-8E2F-D9685997F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9401"/>
            <a:ext cx="2771775" cy="847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3CA976-69BE-4499-9B2A-C6D6A3D17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056" y="3203015"/>
            <a:ext cx="2914650" cy="1038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5EC9D7-9F03-4088-9D41-870A908C4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034" y="4618832"/>
            <a:ext cx="1924050" cy="1123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8237FD-5F5A-4442-AE39-9DEB775D5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67" y="5667375"/>
            <a:ext cx="3638550" cy="1190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E87D34-C724-4146-AA2E-DB18F455D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8517" y="5667375"/>
            <a:ext cx="3752850" cy="1466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BFAF34-8D8C-417F-8A28-B0354973CE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1213" y="5917681"/>
            <a:ext cx="15240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38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7E50D-B265-4D66-B6BC-A7D796E0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팩토리 메소드와 정적멤버의 장소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4CE72-171D-4B7F-8041-91564B73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코틀린은</a:t>
            </a:r>
            <a:r>
              <a:rPr lang="ko-KR" altLang="en-US" dirty="0"/>
              <a:t> </a:t>
            </a:r>
            <a:r>
              <a:rPr lang="en-US" altLang="ko-KR" dirty="0"/>
              <a:t>static</a:t>
            </a:r>
            <a:r>
              <a:rPr lang="ko-KR" altLang="en-US" dirty="0"/>
              <a:t>이 </a:t>
            </a:r>
            <a:r>
              <a:rPr lang="ko-KR" altLang="en-US" dirty="0" err="1"/>
              <a:t>업따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대신 최상위 함수와 객체선언</a:t>
            </a:r>
            <a:r>
              <a:rPr lang="en-US" altLang="ko-KR" dirty="0"/>
              <a:t>(object)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밖에서 </a:t>
            </a:r>
            <a:r>
              <a:rPr lang="en-US" altLang="ko-KR" dirty="0"/>
              <a:t>static </a:t>
            </a:r>
            <a:r>
              <a:rPr lang="ko-KR" altLang="en-US" dirty="0"/>
              <a:t>역할을 하는 곳에 접근하면서 </a:t>
            </a:r>
            <a:r>
              <a:rPr lang="en-US" altLang="ko-KR" dirty="0"/>
              <a:t>private</a:t>
            </a:r>
            <a:r>
              <a:rPr lang="ko-KR" altLang="en-US" dirty="0"/>
              <a:t>도 </a:t>
            </a:r>
            <a:r>
              <a:rPr lang="ko-KR" altLang="en-US" dirty="0" err="1"/>
              <a:t>접근해야할</a:t>
            </a:r>
            <a:r>
              <a:rPr lang="ko-KR" altLang="en-US" dirty="0"/>
              <a:t> 경우 </a:t>
            </a:r>
            <a:r>
              <a:rPr lang="en-US" altLang="ko-KR" dirty="0"/>
              <a:t>-&gt; </a:t>
            </a:r>
            <a:r>
              <a:rPr lang="ko-KR" altLang="en-US" dirty="0" err="1"/>
              <a:t>좃망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 err="1"/>
              <a:t>그럴땐</a:t>
            </a:r>
            <a:r>
              <a:rPr lang="ko-KR" altLang="en-US" dirty="0"/>
              <a:t> </a:t>
            </a:r>
            <a:r>
              <a:rPr lang="en-US" altLang="ko-KR" dirty="0"/>
              <a:t>companion object</a:t>
            </a:r>
            <a:r>
              <a:rPr lang="ko-KR" altLang="en-US" dirty="0"/>
              <a:t>를 이용하자</a:t>
            </a:r>
            <a:endParaRPr lang="en-US" altLang="ko-KR" dirty="0"/>
          </a:p>
          <a:p>
            <a:r>
              <a:rPr lang="en-US" altLang="ko-KR" dirty="0"/>
              <a:t>companion (</a:t>
            </a:r>
            <a:r>
              <a:rPr lang="ko-KR" altLang="en-US" dirty="0"/>
              <a:t>동반 객체</a:t>
            </a:r>
            <a:r>
              <a:rPr lang="en-US" altLang="ko-KR" dirty="0"/>
              <a:t>) -&gt; private </a:t>
            </a:r>
            <a:r>
              <a:rPr lang="ko-KR" altLang="en-US" dirty="0"/>
              <a:t>접근가능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097A96-7428-400D-A545-3A9694EA7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175" y="3879137"/>
            <a:ext cx="3933825" cy="2162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3B9CAF-355E-4485-9F8E-20AAC0F2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142" y="6311900"/>
            <a:ext cx="28003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89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9CDE2-C615-44E9-8F53-DBD79FF6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동반 객체를 일반 객체처럼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0AC37-744B-4A3E-8063-FED420569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일반객체처럼 이름사용가능 </a:t>
            </a:r>
            <a:r>
              <a:rPr lang="en-US" altLang="ko-KR" dirty="0"/>
              <a:t>companion object Name {}</a:t>
            </a:r>
          </a:p>
          <a:p>
            <a:r>
              <a:rPr lang="en-US" altLang="ko-KR" dirty="0"/>
              <a:t>interface </a:t>
            </a:r>
            <a:r>
              <a:rPr lang="ko-KR" altLang="en-US" dirty="0"/>
              <a:t>구현도 가능</a:t>
            </a:r>
            <a:endParaRPr lang="en-US" altLang="ko-KR" dirty="0"/>
          </a:p>
          <a:p>
            <a:r>
              <a:rPr lang="en-US" altLang="ko-KR" dirty="0"/>
              <a:t>companion object Name : Interface { } ..</a:t>
            </a:r>
          </a:p>
          <a:p>
            <a:endParaRPr lang="en-US" altLang="ko-KR" dirty="0"/>
          </a:p>
          <a:p>
            <a:r>
              <a:rPr lang="ko-KR" altLang="en-US" dirty="0"/>
              <a:t>자바에선 </a:t>
            </a:r>
            <a:r>
              <a:rPr lang="en-US" altLang="ko-KR" dirty="0" err="1"/>
              <a:t>Conpanion</a:t>
            </a:r>
            <a:r>
              <a:rPr lang="ko-KR" altLang="en-US" dirty="0"/>
              <a:t>이란 정적필드로 접근가능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73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4AB68-82F9-44E5-AEF5-6E953403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동반객체확장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4CA02-3BF8-4297-9C70-88A0A044E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클래스의 </a:t>
            </a:r>
            <a:r>
              <a:rPr lang="ko-KR" altLang="en-US" dirty="0" err="1"/>
              <a:t>동반객체안에</a:t>
            </a:r>
            <a:r>
              <a:rPr lang="ko-KR" altLang="en-US" dirty="0"/>
              <a:t> 함수를 확장하면 외부에서 호출가능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6654AE-C267-44DE-8763-B45BAA64E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225" y="2554011"/>
            <a:ext cx="38385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9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0BEDC-8B1F-4E1E-B144-98CB3C72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무명 내부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780B1-BA9F-4203-9792-5331317D0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키워드는 사실 무명 객체 </a:t>
            </a:r>
            <a:r>
              <a:rPr lang="ko-KR" altLang="en-US" dirty="0" err="1"/>
              <a:t>정의할떄도</a:t>
            </a:r>
            <a:r>
              <a:rPr lang="ko-KR" altLang="en-US" dirty="0"/>
              <a:t> </a:t>
            </a:r>
            <a:r>
              <a:rPr lang="ko-KR" altLang="en-US" dirty="0" err="1"/>
              <a:t>쓴당</a:t>
            </a:r>
            <a:r>
              <a:rPr lang="ko-KR" altLang="en-US" dirty="0"/>
              <a:t> 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 </a:t>
            </a:r>
            <a:r>
              <a:rPr lang="ko-KR" altLang="en-US" dirty="0" err="1"/>
              <a:t>주고싶으면</a:t>
            </a:r>
            <a:r>
              <a:rPr lang="ko-KR" altLang="en-US" dirty="0"/>
              <a:t> 변수에 넣자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무명객체의 함수에서 외부변수 접근됨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자바는 </a:t>
            </a:r>
            <a:r>
              <a:rPr lang="en-US" altLang="ko-KR" dirty="0"/>
              <a:t>final</a:t>
            </a:r>
            <a:r>
              <a:rPr lang="ko-KR" altLang="en-US" dirty="0"/>
              <a:t>만 접근가능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D5CF3A-A621-455C-BAB4-72FACACF2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475" y="2286000"/>
            <a:ext cx="2867025" cy="1143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43EF65-B5D8-4B34-8EF7-658F4FF66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754" y="3429000"/>
            <a:ext cx="3248025" cy="1647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5A1502-24BD-45E8-8DC1-4997BC764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469" y="5126832"/>
            <a:ext cx="36290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2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FF17-A82E-4BBA-BD6B-460EBF39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계층 정의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F314A32A-213C-41D4-8BC9-37EABC8D8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2406" y="1794028"/>
            <a:ext cx="3514725" cy="2266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F46B31-4A14-44C1-9CBC-79118BD6D377}"/>
              </a:ext>
            </a:extLst>
          </p:cNvPr>
          <p:cNvSpPr txBox="1"/>
          <p:nvPr/>
        </p:nvSpPr>
        <p:spPr>
          <a:xfrm>
            <a:off x="838200" y="1627464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으로 </a:t>
            </a:r>
            <a:r>
              <a:rPr lang="en-US" altLang="ko-KR" dirty="0"/>
              <a:t>interface</a:t>
            </a:r>
            <a:r>
              <a:rPr lang="ko-KR" altLang="en-US" dirty="0"/>
              <a:t>도 상속</a:t>
            </a:r>
            <a:endParaRPr lang="en-US" altLang="ko-KR" dirty="0"/>
          </a:p>
          <a:p>
            <a:r>
              <a:rPr lang="ko-KR" altLang="en-US" dirty="0"/>
              <a:t>상속은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인터페이스는 </a:t>
            </a:r>
            <a:r>
              <a:rPr lang="ko-KR" altLang="en-US" dirty="0" err="1"/>
              <a:t>여러개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상위클래스에 있는 함수나 프로퍼티를 </a:t>
            </a:r>
            <a:r>
              <a:rPr lang="ko-KR" altLang="en-US" dirty="0" err="1"/>
              <a:t>오버라이드하려면</a:t>
            </a:r>
            <a:endParaRPr lang="en-US" altLang="ko-KR" dirty="0"/>
          </a:p>
          <a:p>
            <a:r>
              <a:rPr lang="en-US" altLang="ko-KR" dirty="0"/>
              <a:t>override </a:t>
            </a:r>
            <a:r>
              <a:rPr lang="ko-KR" altLang="en-US" dirty="0"/>
              <a:t>키워드를 </a:t>
            </a:r>
            <a:r>
              <a:rPr lang="ko-KR" altLang="en-US" dirty="0" err="1"/>
              <a:t>붙여야함</a:t>
            </a:r>
            <a:r>
              <a:rPr lang="ko-KR" altLang="en-US" dirty="0"/>
              <a:t> 반드시</a:t>
            </a:r>
            <a:r>
              <a:rPr lang="en-US" altLang="ko-KR" dirty="0"/>
              <a:t>(</a:t>
            </a:r>
            <a:r>
              <a:rPr lang="ko-KR" altLang="en-US" dirty="0"/>
              <a:t>자바는 필수는 아니다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두 인터페이스에 </a:t>
            </a:r>
            <a:r>
              <a:rPr lang="ko-KR" altLang="en-US" dirty="0" err="1"/>
              <a:t>같은이름의</a:t>
            </a:r>
            <a:r>
              <a:rPr lang="ko-KR" altLang="en-US" dirty="0"/>
              <a:t> 함수나 프로퍼티는 </a:t>
            </a:r>
            <a:endParaRPr lang="en-US" altLang="ko-KR" dirty="0"/>
          </a:p>
          <a:p>
            <a:r>
              <a:rPr lang="ko-KR" altLang="en-US" dirty="0"/>
              <a:t>반드시 </a:t>
            </a:r>
            <a:r>
              <a:rPr lang="ko-KR" altLang="en-US" dirty="0" err="1"/>
              <a:t>구현해줘야한다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자바에서는 </a:t>
            </a:r>
            <a:r>
              <a:rPr lang="ko-KR" altLang="en-US" dirty="0" err="1"/>
              <a:t>코틀린의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r>
              <a:rPr lang="ko-KR" altLang="en-US" dirty="0"/>
              <a:t>의 디폴트 메소드를</a:t>
            </a:r>
            <a:endParaRPr lang="en-US" altLang="ko-KR" dirty="0"/>
          </a:p>
          <a:p>
            <a:r>
              <a:rPr lang="ko-KR" altLang="en-US" dirty="0" err="1"/>
              <a:t>쓸수없다</a:t>
            </a:r>
            <a:r>
              <a:rPr lang="en-US" altLang="ko-KR" dirty="0"/>
              <a:t>..! 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2084D5-8BAB-4E8A-B86E-E23D26742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171" y="3775171"/>
            <a:ext cx="54864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0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F8893-C556-4814-89B6-1257DBA2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상속허용 </a:t>
            </a:r>
            <a:r>
              <a:rPr lang="en-US" altLang="ko-KR" dirty="0"/>
              <a:t>? </a:t>
            </a:r>
            <a:r>
              <a:rPr lang="ko-KR" altLang="en-US" dirty="0"/>
              <a:t>변경자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0E375-6DCA-40B1-96F2-CC46F81A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상속을 허용하는 클래스와 메소드에 </a:t>
            </a:r>
            <a:r>
              <a:rPr lang="en-US" altLang="ko-KR" dirty="0"/>
              <a:t>open</a:t>
            </a:r>
            <a:r>
              <a:rPr lang="ko-KR" altLang="en-US" dirty="0"/>
              <a:t>을 </a:t>
            </a:r>
            <a:r>
              <a:rPr lang="ko-KR" altLang="en-US" dirty="0" err="1"/>
              <a:t>붙여야함</a:t>
            </a:r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final</a:t>
            </a:r>
            <a:r>
              <a:rPr lang="ko-KR" altLang="en-US" dirty="0"/>
              <a:t>임 </a:t>
            </a:r>
            <a:r>
              <a:rPr lang="en-US" altLang="ko-KR" dirty="0"/>
              <a:t>(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 err="1"/>
              <a:t>오버라이드</a:t>
            </a:r>
            <a:r>
              <a:rPr lang="ko-KR" altLang="en-US" dirty="0"/>
              <a:t> 불가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abstract </a:t>
            </a:r>
            <a:r>
              <a:rPr lang="ko-KR" altLang="en-US" dirty="0"/>
              <a:t>클래스는 </a:t>
            </a:r>
            <a:r>
              <a:rPr lang="en-US" altLang="ko-KR" dirty="0"/>
              <a:t>open</a:t>
            </a:r>
            <a:r>
              <a:rPr lang="ko-KR" altLang="en-US" dirty="0"/>
              <a:t>임</a:t>
            </a:r>
            <a:endParaRPr lang="en-US" altLang="ko-KR" dirty="0"/>
          </a:p>
          <a:p>
            <a:r>
              <a:rPr lang="en-US" altLang="ko-KR" dirty="0"/>
              <a:t>abstract</a:t>
            </a:r>
            <a:r>
              <a:rPr lang="ko-KR" altLang="en-US" dirty="0"/>
              <a:t>는 반드시 </a:t>
            </a:r>
            <a:r>
              <a:rPr lang="ko-KR" altLang="en-US" dirty="0" err="1"/>
              <a:t>오버라이드</a:t>
            </a:r>
            <a:r>
              <a:rPr lang="ko-KR" altLang="en-US" dirty="0"/>
              <a:t> 해야함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구현이 </a:t>
            </a:r>
            <a:r>
              <a:rPr lang="ko-KR" altLang="en-US" dirty="0" err="1"/>
              <a:t>없기떄문</a:t>
            </a:r>
            <a:r>
              <a:rPr lang="en-US" altLang="ko-KR" dirty="0"/>
              <a:t>..)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4EDAB6-7239-46D1-90B2-C78E6EABC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036" y="2595562"/>
            <a:ext cx="34575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0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79D01-DC75-4061-82D5-AA758BC5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가시성 변경자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9E0C6-204A-4DE1-A360-DE7063891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공개</a:t>
            </a:r>
            <a:r>
              <a:rPr lang="en-US" altLang="ko-KR" dirty="0"/>
              <a:t>(public)</a:t>
            </a:r>
            <a:r>
              <a:rPr lang="ko-KR" altLang="en-US" dirty="0"/>
              <a:t>임</a:t>
            </a:r>
            <a:endParaRPr lang="en-US" altLang="ko-KR" dirty="0"/>
          </a:p>
          <a:p>
            <a:r>
              <a:rPr lang="en-US" altLang="ko-KR" dirty="0"/>
              <a:t>internal : </a:t>
            </a:r>
            <a:r>
              <a:rPr lang="ko-KR" altLang="en-US" dirty="0"/>
              <a:t>한꺼번에 </a:t>
            </a:r>
            <a:r>
              <a:rPr lang="ko-KR" altLang="en-US" dirty="0" err="1"/>
              <a:t>컴파일되는</a:t>
            </a:r>
            <a:r>
              <a:rPr lang="ko-KR" altLang="en-US" dirty="0"/>
              <a:t> </a:t>
            </a:r>
            <a:r>
              <a:rPr lang="ko-KR" altLang="en-US" dirty="0" err="1"/>
              <a:t>코틀린</a:t>
            </a:r>
            <a:r>
              <a:rPr lang="ko-KR" altLang="en-US" dirty="0"/>
              <a:t> 파일들 내에서 볼 수 있음</a:t>
            </a:r>
            <a:endParaRPr lang="en-US" altLang="ko-KR" dirty="0"/>
          </a:p>
          <a:p>
            <a:r>
              <a:rPr lang="en-US" altLang="ko-KR" dirty="0"/>
              <a:t>protected </a:t>
            </a:r>
            <a:r>
              <a:rPr lang="ko-KR" altLang="en-US" dirty="0"/>
              <a:t>는 본인</a:t>
            </a:r>
            <a:r>
              <a:rPr lang="en-US" altLang="ko-KR" dirty="0"/>
              <a:t>, </a:t>
            </a:r>
            <a:r>
              <a:rPr lang="ko-KR" altLang="en-US" dirty="0"/>
              <a:t>상속받은 클래스에서만 보임</a:t>
            </a:r>
            <a:r>
              <a:rPr lang="en-US" altLang="ko-KR" dirty="0"/>
              <a:t>(</a:t>
            </a:r>
            <a:r>
              <a:rPr lang="ko-KR" altLang="en-US" dirty="0"/>
              <a:t>자바는 같은 </a:t>
            </a:r>
            <a:r>
              <a:rPr lang="ko-KR" altLang="en-US" dirty="0" err="1"/>
              <a:t>패키지면됨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더 넓은 가시성에서 </a:t>
            </a:r>
            <a:r>
              <a:rPr lang="ko-KR" altLang="en-US" dirty="0" err="1"/>
              <a:t>더좁은</a:t>
            </a:r>
            <a:r>
              <a:rPr lang="ko-KR" altLang="en-US" dirty="0"/>
              <a:t> 가시성을 </a:t>
            </a:r>
            <a:r>
              <a:rPr lang="ko-KR" altLang="en-US" dirty="0" err="1"/>
              <a:t>가진것</a:t>
            </a:r>
            <a:r>
              <a:rPr lang="ko-KR" altLang="en-US" dirty="0"/>
              <a:t> 참조 </a:t>
            </a:r>
            <a:r>
              <a:rPr lang="ko-KR" altLang="en-US" dirty="0" err="1"/>
              <a:t>ㄴㄴ</a:t>
            </a:r>
            <a:endParaRPr lang="en-US" altLang="ko-KR" dirty="0"/>
          </a:p>
          <a:p>
            <a:r>
              <a:rPr lang="en-US" altLang="ko-KR" dirty="0"/>
              <a:t>ex : public </a:t>
            </a:r>
            <a:r>
              <a:rPr lang="ko-KR" altLang="en-US" dirty="0"/>
              <a:t>함수에서 </a:t>
            </a:r>
            <a:r>
              <a:rPr lang="en-US" altLang="ko-KR" dirty="0"/>
              <a:t>internal class </a:t>
            </a:r>
            <a:r>
              <a:rPr lang="ko-KR" altLang="en-US" dirty="0"/>
              <a:t>사용불가 </a:t>
            </a:r>
          </a:p>
        </p:txBody>
      </p:sp>
    </p:spTree>
    <p:extLst>
      <p:ext uri="{BB962C8B-B14F-4D97-AF65-F5344CB8AC3E}">
        <p14:creationId xmlns:p14="http://schemas.microsoft.com/office/powerpoint/2010/main" val="284142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17B70-2F33-42C6-8375-4C3EAE4A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내부클래스와 중첩된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EDFA44-E592-4A1E-9B3B-F17A8A8E3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자바에선 내부클래스가 상위클래스 참조가능</a:t>
            </a:r>
            <a:endParaRPr lang="en-US" altLang="ko-KR" dirty="0"/>
          </a:p>
          <a:p>
            <a:r>
              <a:rPr lang="ko-KR" altLang="en-US" dirty="0"/>
              <a:t>내부클래스를 </a:t>
            </a:r>
            <a:r>
              <a:rPr lang="en-US" altLang="ko-KR" dirty="0"/>
              <a:t>static</a:t>
            </a:r>
            <a:r>
              <a:rPr lang="ko-KR" altLang="en-US" dirty="0"/>
              <a:t>으로 주면 </a:t>
            </a:r>
            <a:r>
              <a:rPr lang="ko-KR" altLang="en-US" dirty="0" err="1"/>
              <a:t>참조풀림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코틀린</a:t>
            </a:r>
            <a:r>
              <a:rPr lang="ko-KR" altLang="en-US" dirty="0"/>
              <a:t> 내부클래스에 아무것도 </a:t>
            </a:r>
            <a:r>
              <a:rPr lang="ko-KR" altLang="en-US" dirty="0" err="1"/>
              <a:t>안쓰면</a:t>
            </a:r>
            <a:r>
              <a:rPr lang="ko-KR" altLang="en-US" dirty="0"/>
              <a:t> 자바의</a:t>
            </a:r>
            <a:br>
              <a:rPr lang="en-US" altLang="ko-KR" dirty="0"/>
            </a:br>
            <a:r>
              <a:rPr lang="en-US" altLang="ko-KR" dirty="0"/>
              <a:t>static </a:t>
            </a:r>
            <a:r>
              <a:rPr lang="ko-KR" altLang="en-US" dirty="0"/>
              <a:t>내부클래스와 같음</a:t>
            </a:r>
            <a:r>
              <a:rPr lang="en-US" altLang="ko-KR" dirty="0"/>
              <a:t>. (</a:t>
            </a:r>
            <a:r>
              <a:rPr lang="ko-KR" altLang="en-US" dirty="0"/>
              <a:t>외부 </a:t>
            </a:r>
            <a:r>
              <a:rPr lang="ko-KR" altLang="en-US" dirty="0" err="1"/>
              <a:t>클래스꺼</a:t>
            </a:r>
            <a:r>
              <a:rPr lang="ko-KR" altLang="en-US" dirty="0"/>
              <a:t> 참조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r>
              <a:rPr lang="ko-KR" altLang="en-US" dirty="0"/>
              <a:t>하고싶으면 </a:t>
            </a:r>
            <a:r>
              <a:rPr lang="en-US" altLang="ko-KR" dirty="0"/>
              <a:t>inner </a:t>
            </a:r>
            <a:r>
              <a:rPr lang="ko-KR" altLang="en-US" dirty="0"/>
              <a:t>변경자를 붙이면 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this@Outer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외부클래스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32CB0A-D4EA-4335-B792-E92108EA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236" y="945357"/>
            <a:ext cx="1952625" cy="2171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FFC99E-3C11-4BAE-9E5D-5346B9292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236" y="3359944"/>
            <a:ext cx="2019300" cy="2105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5E3CF9-D493-4847-85D9-EBE9BA3B9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327" y="5211048"/>
            <a:ext cx="26860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2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8DFC8-08FC-47A3-AB9C-C3397EBB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봉인된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A65A1-DEF0-4611-B328-C23D9789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sealed class</a:t>
            </a:r>
            <a:r>
              <a:rPr lang="ko-KR" altLang="en-US" dirty="0"/>
              <a:t>로 선언하면</a:t>
            </a:r>
            <a:endParaRPr lang="en-US" altLang="ko-KR" dirty="0"/>
          </a:p>
          <a:p>
            <a:r>
              <a:rPr lang="ko-KR" altLang="en-US" dirty="0"/>
              <a:t>하위클래스를 안에서만 만들 수 있게</a:t>
            </a:r>
            <a:br>
              <a:rPr lang="en-US" altLang="ko-KR" dirty="0"/>
            </a:br>
            <a:r>
              <a:rPr lang="ko-KR" altLang="en-US" dirty="0"/>
              <a:t>제한한다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sealed class</a:t>
            </a:r>
            <a:r>
              <a:rPr lang="ko-KR" altLang="en-US" dirty="0"/>
              <a:t>는 자동으로 </a:t>
            </a:r>
            <a:r>
              <a:rPr lang="en-US" altLang="ko-KR" dirty="0"/>
              <a:t>open class</a:t>
            </a:r>
            <a:r>
              <a:rPr lang="ko-KR" altLang="en-US" dirty="0"/>
              <a:t>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책에서는 </a:t>
            </a:r>
            <a:r>
              <a:rPr lang="en-US" altLang="ko-KR" dirty="0"/>
              <a:t>else</a:t>
            </a:r>
            <a:r>
              <a:rPr lang="ko-KR" altLang="en-US" dirty="0"/>
              <a:t>가 있어야 </a:t>
            </a:r>
            <a:r>
              <a:rPr lang="ko-KR" altLang="en-US" dirty="0" err="1"/>
              <a:t>컴파일된다</a:t>
            </a:r>
            <a:r>
              <a:rPr lang="ko-KR" altLang="en-US" dirty="0"/>
              <a:t> </a:t>
            </a:r>
            <a:r>
              <a:rPr lang="ko-KR" altLang="en-US" dirty="0" err="1"/>
              <a:t>햇는데</a:t>
            </a:r>
            <a:endParaRPr lang="en-US" altLang="ko-KR" dirty="0"/>
          </a:p>
          <a:p>
            <a:r>
              <a:rPr lang="ko-KR" altLang="en-US" dirty="0" err="1"/>
              <a:t>걍된다</a:t>
            </a:r>
            <a:r>
              <a:rPr lang="en-US" altLang="ko-KR" dirty="0"/>
              <a:t>.??????????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C29FAC-2253-4E0B-9DF9-0885EF5D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564" y="1825625"/>
            <a:ext cx="3924300" cy="1343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2961B1-5435-45FC-B222-0D5798676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564" y="3368675"/>
            <a:ext cx="34671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2553F-420B-4BD6-897C-60173365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E9604-6232-471C-BFA0-28EF4D45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03" y="1903856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주 생성자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생성자 구현</a:t>
            </a:r>
            <a:endParaRPr lang="en-US" altLang="ko-KR" dirty="0"/>
          </a:p>
          <a:p>
            <a:r>
              <a:rPr lang="en-US" altLang="ko-KR" dirty="0" err="1"/>
              <a:t>init</a:t>
            </a:r>
            <a:r>
              <a:rPr lang="ko-KR" altLang="en-US" dirty="0"/>
              <a:t>은 초기화 구문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클래스 객체 </a:t>
            </a:r>
            <a:r>
              <a:rPr lang="ko-KR" altLang="en-US" dirty="0" err="1"/>
              <a:t>만들떄</a:t>
            </a:r>
            <a:r>
              <a:rPr lang="ko-KR" altLang="en-US" dirty="0"/>
              <a:t> 실행</a:t>
            </a:r>
            <a:endParaRPr lang="en-US" altLang="ko-KR" dirty="0"/>
          </a:p>
          <a:p>
            <a:r>
              <a:rPr lang="ko-KR" altLang="en-US" dirty="0" err="1"/>
              <a:t>이름명시가능</a:t>
            </a:r>
            <a:endParaRPr lang="en-US" altLang="ko-KR" dirty="0"/>
          </a:p>
          <a:p>
            <a:r>
              <a:rPr lang="ko-KR" altLang="en-US" dirty="0"/>
              <a:t>부 생성자 </a:t>
            </a:r>
            <a:r>
              <a:rPr lang="en-US" altLang="ko-KR" dirty="0"/>
              <a:t>-&gt;&gt;&gt;&gt;&gt;&gt;&gt;&gt;&gt;&gt;&gt;&gt;&gt;&gt;&gt;&gt;&gt;&gt;&gt;&gt;&gt;&gt;&gt;&gt;&gt;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모든 생성자에 </a:t>
            </a:r>
            <a:r>
              <a:rPr lang="en-US" altLang="ko-KR" dirty="0"/>
              <a:t>default </a:t>
            </a:r>
            <a:r>
              <a:rPr lang="ko-KR" altLang="en-US" dirty="0"/>
              <a:t>값을 지정하면</a:t>
            </a:r>
            <a:endParaRPr lang="en-US" altLang="ko-KR" dirty="0"/>
          </a:p>
          <a:p>
            <a:r>
              <a:rPr lang="ko-KR" altLang="en-US" dirty="0" err="1"/>
              <a:t>코틀린</a:t>
            </a:r>
            <a:r>
              <a:rPr lang="ko-KR" altLang="en-US" dirty="0"/>
              <a:t> 컴파일러가 파라미터가 없는 생성자를</a:t>
            </a:r>
            <a:endParaRPr lang="en-US" altLang="ko-KR" dirty="0"/>
          </a:p>
          <a:p>
            <a:r>
              <a:rPr lang="ko-KR" altLang="en-US" dirty="0"/>
              <a:t>자동으로 생성해준다</a:t>
            </a:r>
            <a:r>
              <a:rPr lang="en-US" altLang="ko-KR" dirty="0"/>
              <a:t>..!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23A2DA-2E8B-41D4-88C6-30A7CD2E5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58" y="1918939"/>
            <a:ext cx="2371725" cy="352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BFF622-51FD-44D7-B5C0-8ABD863E5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206" y="1690688"/>
            <a:ext cx="2867025" cy="1228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A6BCBA-7911-4DF4-926C-9DBA047B3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604" y="3429000"/>
            <a:ext cx="2533650" cy="3400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A8572E-CE78-4A49-8B4D-4CF75A866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8037" y="2271364"/>
            <a:ext cx="29146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5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19C6F-93E9-4BE4-BA08-A4214B71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상속할때</a:t>
            </a:r>
            <a:r>
              <a:rPr lang="ko-KR" altLang="en-US" dirty="0"/>
              <a:t> 생성자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1CD0972-AD0C-4D45-BFB7-31B8445ED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64" y="1544320"/>
            <a:ext cx="2400300" cy="695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8600C7-E6E3-4343-A14C-05690657B269}"/>
              </a:ext>
            </a:extLst>
          </p:cNvPr>
          <p:cNvSpPr txBox="1"/>
          <p:nvPr/>
        </p:nvSpPr>
        <p:spPr>
          <a:xfrm>
            <a:off x="838200" y="1690688"/>
            <a:ext cx="107131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super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의 생성자호출가능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생성자 호출가능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클래스에 주 생성자가 없으면 모든 부 생성자는 반드시 </a:t>
            </a:r>
            <a:r>
              <a:rPr lang="en-US" altLang="ko-KR" dirty="0"/>
              <a:t>super</a:t>
            </a:r>
            <a:r>
              <a:rPr lang="ko-KR" altLang="en-US" dirty="0"/>
              <a:t>클래스나</a:t>
            </a:r>
            <a:r>
              <a:rPr lang="en-US" altLang="ko-KR" dirty="0"/>
              <a:t>, </a:t>
            </a:r>
            <a:r>
              <a:rPr lang="ko-KR" altLang="en-US" dirty="0"/>
              <a:t>다른 생성자에게 </a:t>
            </a:r>
            <a:r>
              <a:rPr lang="ko-KR" altLang="en-US" dirty="0" err="1"/>
              <a:t>위임하여야함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F2BF59-FB2E-4564-BC5A-900CD32CD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89" y="2379066"/>
            <a:ext cx="2914650" cy="1428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A78088-E83D-4120-BCC4-E8E8E8223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637" y="4527830"/>
            <a:ext cx="33147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EE0E4-2355-478D-AC04-497E5F3B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프로퍼티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2BA32-AA5B-459E-BF92-26289CB7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interface property </a:t>
            </a:r>
            <a:r>
              <a:rPr lang="ko-KR" altLang="en-US" dirty="0" err="1"/>
              <a:t>오버라이드방법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4D8193-E46A-4291-B4B8-AEC02867D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53" y="1531515"/>
            <a:ext cx="42100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7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412</Words>
  <Application>Microsoft Office PowerPoint</Application>
  <PresentationFormat>와이드스크린</PresentationFormat>
  <Paragraphs>120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4장  클래스, 객체, 인터페이스</vt:lpstr>
      <vt:lpstr>클래스 계층 정의</vt:lpstr>
      <vt:lpstr>상속허용 ? 변경자</vt:lpstr>
      <vt:lpstr>가시성 변경자</vt:lpstr>
      <vt:lpstr>내부클래스와 중첩된 클래스</vt:lpstr>
      <vt:lpstr>봉인된 클래스</vt:lpstr>
      <vt:lpstr>생성자</vt:lpstr>
      <vt:lpstr>상속할때 생성자</vt:lpstr>
      <vt:lpstr>인터페이스 프로퍼티</vt:lpstr>
      <vt:lpstr>게터세터에서 필드에 접근</vt:lpstr>
      <vt:lpstr>데이터 클래스와 클래스 위임</vt:lpstr>
      <vt:lpstr>데이터 클래스와 클래스 위임</vt:lpstr>
      <vt:lpstr>클래스 선언과 동시에 인스턴스 생성</vt:lpstr>
      <vt:lpstr>팩토리 메소드와 정적멤버의 장소</vt:lpstr>
      <vt:lpstr>동반 객체를 일반 객체처럼 사용</vt:lpstr>
      <vt:lpstr>동반객체확장</vt:lpstr>
      <vt:lpstr>무명 내부 클래스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 코틀린이란 무엇이며, 왜 필요한가?</dc:title>
  <dc:creator>김기표 김기표</dc:creator>
  <cp:lastModifiedBy>김기표 김기표</cp:lastModifiedBy>
  <cp:revision>45</cp:revision>
  <dcterms:created xsi:type="dcterms:W3CDTF">2019-08-25T00:52:50Z</dcterms:created>
  <dcterms:modified xsi:type="dcterms:W3CDTF">2019-09-08T12:53:09Z</dcterms:modified>
</cp:coreProperties>
</file>