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00578-F6B2-41B1-86D1-E71CAEFF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C6B0D-5452-4EFE-9E1F-862F3590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873FC-16CB-4DA2-8B2A-C11E59E5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93031-678E-406C-A8CA-E2BFC9C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1C5B-50DE-4E9B-BD24-4AABC437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0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99E39-B6A6-44B2-8D8D-FD3015FA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0FF34-B9C3-4D9E-90D2-5B5E6378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EA06-DB18-4779-AF13-E1BF12B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02B56-BDBB-401C-8099-9B200A1B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FA47-5A1A-4A0D-854B-656BDE9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9A518-28D7-435D-BBDC-91BBD0BC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A9B4F-8D97-48CF-8BE1-E3E11257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62BDB-C7A5-45CC-83D0-7B71985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13FE-6D9E-430B-9002-9032A93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B942A-B987-4F1D-A26C-F3E0FB65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6BC1-2758-4ECF-87D9-823761B1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41566-9555-4DF7-8C90-89F8D37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D37F-AEFD-4413-9F2B-2A958D6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5925A-8A77-44BE-A1FF-142176A2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7632C-FEC0-4C07-88FC-A43D56E6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0299-7F90-473D-AC7A-058AEAF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76D98-63AF-43D0-8F4A-509F1414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BFE62-0978-4957-BDCB-9449BE9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7E4F-46DA-4B29-A2F4-DCA8BE3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769D-74C6-44EE-8430-A00163E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32EB7-5A31-4208-862F-FF333FBE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E77BB-7978-4DD5-B509-7F9F48E9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D787B-D245-4344-A196-463D935E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E444A-1F97-4992-8FFA-55A4EDF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5F8E7-92DD-47B0-AD58-DEC39B1D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A3453-8788-4765-869C-67CE564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07F5-E5A6-4495-987D-25C740E4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72668-D34E-4402-ABF4-4A5828B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8683-3824-4620-B3E8-1C7167FE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17B444-7CB3-46D8-A543-C552B933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5F272-D245-47D3-A0E9-ED770C99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9495D-6296-4A0F-974A-726D2F3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934AD1-2403-48D7-A2A5-B0FC2EA2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E4C5AD-86EB-4855-B1E7-9ADC557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6434-12E9-4FE3-A6C8-B05A3277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AA61E-A346-4FDE-B30C-6682DA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70126-F297-4F23-A44A-7F6F68C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8F97E-28CA-4EF1-9DB7-F083227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4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EDE37-1C0F-4326-95B0-868A8995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55333-2E44-4780-9B04-BE3A0399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547D1-2CD6-44C5-8BF8-8A815B8C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4F82-1E34-4581-B807-60E1CF2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F7FE6-7792-45BB-9C83-C74D5BCA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E1018-AF1A-4F45-9FA4-C36F5B612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4020-3528-4D8A-B9E8-D4996AD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5651C-DC5B-4660-9021-B39A58A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E620-98DF-4DCA-93FC-95DEC747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6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D6B3A-A347-4E02-889C-DA995995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28C1D-89A9-460A-8A3D-1BABE44F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60CF6-DF9E-4949-BB7A-7CACAC3F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912F4-D67A-4C0E-ABDF-108AD058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470FD-33EC-49C4-A8B9-496A25DB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999F1-906C-4DBF-8CE3-2852CE5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A5AD3-BD3F-48EF-8A96-E2354CD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01718-DE91-4369-B0E0-60A3A8CA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0D48-765D-411A-88F8-40E82A0D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DB95-923E-4DEA-B39B-52746A41A940}" type="datetimeFigureOut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6AA5B-CFF0-411C-8314-2DE1CFD56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8BF2-D99C-4007-A627-D78A0BA2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uperkotlin.com/kotlin-when-state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F427-DFBE-4A6F-9090-0A5CB3BC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2</a:t>
            </a:r>
            <a:r>
              <a:rPr lang="ko-KR" altLang="en-US" sz="4400" dirty="0"/>
              <a:t>장 </a:t>
            </a:r>
            <a:br>
              <a:rPr lang="en-US" altLang="ko-KR" sz="4400" dirty="0"/>
            </a:br>
            <a:r>
              <a:rPr lang="ko-KR" altLang="en-US" sz="4400" dirty="0" err="1"/>
              <a:t>코틀린</a:t>
            </a:r>
            <a:r>
              <a:rPr lang="ko-KR" altLang="en-US" sz="4400" dirty="0"/>
              <a:t> 기초</a:t>
            </a:r>
            <a:r>
              <a:rPr lang="en-US" altLang="ko-KR" sz="4400" dirty="0"/>
              <a:t>?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D04D3-1734-4F07-8D1C-F709A54F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6947" y="4088701"/>
            <a:ext cx="1121328" cy="56729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김기표</a:t>
            </a:r>
          </a:p>
        </p:txBody>
      </p:sp>
    </p:spTree>
    <p:extLst>
      <p:ext uri="{BB962C8B-B14F-4D97-AF65-F5344CB8AC3E}">
        <p14:creationId xmlns:p14="http://schemas.microsoft.com/office/powerpoint/2010/main" val="5447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D4BD6-AAE8-4495-9E49-37C88312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6D3FD-45E2-4DBB-BAB9-3383C1EA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 없는 </a:t>
            </a:r>
            <a:r>
              <a:rPr lang="en-US" altLang="ko-KR" dirty="0"/>
              <a:t>when -&gt; </a:t>
            </a:r>
            <a:r>
              <a:rPr lang="ko-KR" altLang="en-US" dirty="0"/>
              <a:t>분기 조건이 </a:t>
            </a:r>
            <a:r>
              <a:rPr lang="ko-KR" altLang="en-US" dirty="0" err="1"/>
              <a:t>불리언식이어야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스마트 캐스트 </a:t>
            </a:r>
            <a:r>
              <a:rPr lang="en-US" altLang="ko-KR" dirty="0"/>
              <a:t>: </a:t>
            </a:r>
            <a:r>
              <a:rPr lang="ko-KR" altLang="en-US" dirty="0"/>
              <a:t>타입 </a:t>
            </a:r>
            <a:r>
              <a:rPr lang="ko-KR" altLang="en-US" dirty="0" err="1"/>
              <a:t>검사후</a:t>
            </a:r>
            <a:r>
              <a:rPr lang="ko-KR" altLang="en-US" dirty="0"/>
              <a:t> </a:t>
            </a:r>
            <a:r>
              <a:rPr lang="ko-KR" altLang="en-US" dirty="0" err="1"/>
              <a:t>사용하는거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https://superkotlin.com/kotlin-when-statement/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559F00-E2F2-4BA6-A086-DE2096B5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54" y="4001294"/>
            <a:ext cx="3824193" cy="14466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E4238A-9679-48C5-94D5-B9019D0A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487" y="4001293"/>
            <a:ext cx="2510940" cy="20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5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74C1A-84EC-4278-B7BE-AC5423EC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795AA-7026-41B4-9C12-8D9FB69C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은 </a:t>
            </a:r>
            <a:r>
              <a:rPr lang="ko-KR" altLang="en-US" dirty="0" err="1"/>
              <a:t>자바와동일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는 </a:t>
            </a:r>
            <a:r>
              <a:rPr lang="en-US" altLang="ko-KR" dirty="0"/>
              <a:t>for each </a:t>
            </a:r>
            <a:r>
              <a:rPr lang="ko-KR" altLang="en-US" dirty="0" err="1"/>
              <a:t>형태뿐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for (a in range){ } (ex: for (</a:t>
            </a:r>
            <a:r>
              <a:rPr lang="en-US" altLang="ko-KR" dirty="0" err="1"/>
              <a:t>i</a:t>
            </a:r>
            <a:r>
              <a:rPr lang="en-US" altLang="ko-KR" dirty="0"/>
              <a:t> in 1..10){ })</a:t>
            </a:r>
          </a:p>
          <a:p>
            <a:endParaRPr lang="en-US" altLang="ko-KR" dirty="0"/>
          </a:p>
          <a:p>
            <a:r>
              <a:rPr lang="ko-KR" altLang="en-US" dirty="0"/>
              <a:t>범위들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.. </a:t>
            </a:r>
            <a:r>
              <a:rPr lang="ko-KR" altLang="en-US" sz="2000" dirty="0"/>
              <a:t>연산자 </a:t>
            </a:r>
            <a:r>
              <a:rPr lang="en-US" altLang="ko-KR" sz="2000" dirty="0"/>
              <a:t>: 1..10 (1~10 </a:t>
            </a:r>
            <a:r>
              <a:rPr lang="ko-KR" altLang="en-US" sz="2000" dirty="0"/>
              <a:t>폐구간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downTo</a:t>
            </a:r>
            <a:r>
              <a:rPr lang="en-US" altLang="ko-KR" sz="2000" dirty="0"/>
              <a:t>  : 10 </a:t>
            </a:r>
            <a:r>
              <a:rPr lang="en-US" altLang="ko-KR" sz="2000" dirty="0" err="1"/>
              <a:t>downTo</a:t>
            </a:r>
            <a:r>
              <a:rPr lang="en-US" altLang="ko-KR" sz="2000" dirty="0"/>
              <a:t> 1 (10</a:t>
            </a:r>
            <a:r>
              <a:rPr lang="ko-KR" altLang="en-US" sz="2000" dirty="0"/>
              <a:t>부터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까지감소</a:t>
            </a:r>
            <a:r>
              <a:rPr lang="en-US" altLang="ko-KR" sz="2000" dirty="0"/>
              <a:t>, </a:t>
            </a:r>
            <a:r>
              <a:rPr lang="ko-KR" altLang="en-US" sz="2000" dirty="0"/>
              <a:t>폐구간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step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증감 양 결정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until : 1 until 10 (1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 증가</a:t>
            </a:r>
            <a:r>
              <a:rPr lang="en-US" altLang="ko-KR" sz="2000" dirty="0"/>
              <a:t>, 10</a:t>
            </a:r>
            <a:r>
              <a:rPr lang="ko-KR" altLang="en-US" sz="2000" dirty="0"/>
              <a:t>은 미포함</a:t>
            </a:r>
            <a:r>
              <a:rPr lang="en-US" altLang="ko-KR" sz="2000" dirty="0"/>
              <a:t>!)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259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982E1-897D-473C-B373-1E790348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으로 컬렉션</a:t>
            </a:r>
            <a:r>
              <a:rPr lang="en-US" altLang="ko-KR" dirty="0"/>
              <a:t>, </a:t>
            </a:r>
            <a:r>
              <a:rPr lang="ko-KR" altLang="en-US" dirty="0"/>
              <a:t>범위 원소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03537-371B-4C37-9BF7-EAF1704D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in 1..10 : c</a:t>
            </a:r>
            <a:r>
              <a:rPr lang="ko-KR" altLang="en-US" dirty="0"/>
              <a:t>가 </a:t>
            </a:r>
            <a:r>
              <a:rPr lang="en-US" altLang="ko-KR" dirty="0"/>
              <a:t>1~10</a:t>
            </a:r>
            <a:r>
              <a:rPr lang="ko-KR" altLang="en-US" dirty="0"/>
              <a:t>에 있으면 </a:t>
            </a:r>
            <a:r>
              <a:rPr lang="en-US" altLang="ko-KR" dirty="0"/>
              <a:t>true</a:t>
            </a:r>
          </a:p>
          <a:p>
            <a:r>
              <a:rPr lang="en-US" altLang="ko-KR" dirty="0"/>
              <a:t>c !in 20..30 : c</a:t>
            </a:r>
            <a:r>
              <a:rPr lang="ko-KR" altLang="en-US" dirty="0"/>
              <a:t>가 </a:t>
            </a:r>
            <a:r>
              <a:rPr lang="en-US" altLang="ko-KR" dirty="0"/>
              <a:t>20~30</a:t>
            </a:r>
            <a:r>
              <a:rPr lang="ko-KR" altLang="en-US" dirty="0"/>
              <a:t>에 없으면 </a:t>
            </a:r>
            <a:r>
              <a:rPr lang="en-US" altLang="ko-KR" dirty="0"/>
              <a:t>true</a:t>
            </a:r>
          </a:p>
          <a:p>
            <a:r>
              <a:rPr lang="en-US" altLang="ko-KR" dirty="0"/>
              <a:t>when</a:t>
            </a:r>
            <a:r>
              <a:rPr lang="ko-KR" altLang="en-US" dirty="0"/>
              <a:t>에서도 사용가능</a:t>
            </a:r>
            <a:endParaRPr lang="en-US" altLang="ko-KR" dirty="0"/>
          </a:p>
          <a:p>
            <a:r>
              <a:rPr lang="en-US" altLang="ko-KR" dirty="0" err="1"/>
              <a:t>whien</a:t>
            </a:r>
            <a:r>
              <a:rPr lang="en-US" altLang="ko-KR" dirty="0"/>
              <a:t>(a){</a:t>
            </a:r>
          </a:p>
          <a:p>
            <a:r>
              <a:rPr lang="en-US" altLang="ko-KR" dirty="0"/>
              <a:t>in 1..10 -&gt; </a:t>
            </a:r>
            <a:r>
              <a:rPr lang="en-US" altLang="ko-KR" dirty="0" err="1"/>
              <a:t>println</a:t>
            </a:r>
            <a:r>
              <a:rPr lang="en-US" altLang="ko-KR" dirty="0"/>
              <a:t>(“</a:t>
            </a:r>
            <a:r>
              <a:rPr lang="ko-KR" altLang="en-US" dirty="0" err="1"/>
              <a:t>있따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string </a:t>
            </a:r>
            <a:r>
              <a:rPr lang="ko-KR" altLang="en-US" dirty="0"/>
              <a:t>범위도 가능 </a:t>
            </a:r>
            <a:r>
              <a:rPr lang="en-US" altLang="ko-KR" dirty="0"/>
              <a:t>“</a:t>
            </a:r>
            <a:r>
              <a:rPr lang="en-US" altLang="ko-KR" dirty="0" err="1"/>
              <a:t>abc</a:t>
            </a:r>
            <a:r>
              <a:rPr lang="en-US" altLang="ko-KR" dirty="0"/>
              <a:t>” in “</a:t>
            </a:r>
            <a:r>
              <a:rPr lang="en-US" altLang="ko-KR" dirty="0" err="1"/>
              <a:t>aaa</a:t>
            </a:r>
            <a:r>
              <a:rPr lang="en-US" altLang="ko-KR" dirty="0"/>
              <a:t>”..”ccc” -&gt; true 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8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D153C-717B-43A9-9D7D-A10AB97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7F86F-2C7C-413E-841A-B8D9AC4E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throw </a:t>
            </a:r>
            <a:r>
              <a:rPr lang="en-US" altLang="ko-KR" dirty="0" err="1"/>
              <a:t>IllegalArgumentException</a:t>
            </a:r>
            <a:r>
              <a:rPr lang="en-US" altLang="ko-KR" dirty="0"/>
              <a:t>(“fuck”)</a:t>
            </a:r>
          </a:p>
          <a:p>
            <a:r>
              <a:rPr lang="en-US" altLang="ko-KR" dirty="0"/>
              <a:t>throw</a:t>
            </a:r>
            <a:r>
              <a:rPr lang="ko-KR" altLang="en-US" dirty="0"/>
              <a:t>는 식이다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try catch finally</a:t>
            </a:r>
          </a:p>
          <a:p>
            <a:r>
              <a:rPr lang="en-US" altLang="ko-KR" dirty="0"/>
              <a:t>try{}</a:t>
            </a:r>
          </a:p>
          <a:p>
            <a:r>
              <a:rPr lang="en-US" altLang="ko-KR" dirty="0"/>
              <a:t>catch(e : </a:t>
            </a:r>
            <a:r>
              <a:rPr lang="en-US" altLang="ko-KR" dirty="0" err="1"/>
              <a:t>ExceptionType</a:t>
            </a:r>
            <a:r>
              <a:rPr lang="en-US" altLang="ko-KR" dirty="0"/>
              <a:t>){}</a:t>
            </a:r>
          </a:p>
          <a:p>
            <a:r>
              <a:rPr lang="en-US" altLang="ko-KR" dirty="0"/>
              <a:t>finally{} </a:t>
            </a:r>
            <a:r>
              <a:rPr lang="ko-KR" altLang="en-US" dirty="0"/>
              <a:t> 얘네들도 식이다</a:t>
            </a:r>
            <a:r>
              <a:rPr lang="en-US" altLang="ko-KR" dirty="0"/>
              <a:t>.. return</a:t>
            </a:r>
            <a:r>
              <a:rPr lang="ko-KR" altLang="en-US" dirty="0"/>
              <a:t>이 </a:t>
            </a:r>
            <a:r>
              <a:rPr lang="ko-KR" altLang="en-US" dirty="0" err="1"/>
              <a:t>된단말임</a:t>
            </a:r>
            <a:r>
              <a:rPr lang="en-US" altLang="ko-KR" dirty="0"/>
              <a:t>. </a:t>
            </a:r>
            <a:r>
              <a:rPr lang="ko-KR" altLang="en-US" dirty="0"/>
              <a:t>혹은 </a:t>
            </a:r>
            <a:r>
              <a:rPr lang="ko-KR" altLang="en-US" dirty="0" err="1"/>
              <a:t>블럭의</a:t>
            </a:r>
            <a:r>
              <a:rPr lang="ko-KR" altLang="en-US" dirty="0"/>
              <a:t> 마지막 식을 값으로 가짐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함수최상단에</a:t>
            </a:r>
            <a:r>
              <a:rPr lang="ko-KR" altLang="en-US" dirty="0"/>
              <a:t> </a:t>
            </a:r>
            <a:r>
              <a:rPr lang="en-US" altLang="ko-KR" dirty="0"/>
              <a:t>throws </a:t>
            </a:r>
            <a:r>
              <a:rPr lang="ko-KR" altLang="en-US" dirty="0" err="1"/>
              <a:t>명시필요없음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23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267B-7898-4BB0-924F-0FEADAE9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16E5F-CE0C-49CC-9A20-3F9D4A1E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FF17-A82E-4BBA-BD6B-460EBF39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207BCF-F479-4AAF-8C96-0A1548D5B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91" y="2051414"/>
            <a:ext cx="7493481" cy="20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A12F5-F123-49FC-9CC2-A0FF5A45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BF8F0-12C1-404C-9404-E3D1A50F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 </a:t>
            </a:r>
            <a:r>
              <a:rPr lang="ko-KR" altLang="en-US" dirty="0"/>
              <a:t>이름</a:t>
            </a:r>
            <a:r>
              <a:rPr lang="en-US" altLang="ko-KR" dirty="0"/>
              <a:t>([</a:t>
            </a:r>
            <a:r>
              <a:rPr lang="ko-KR" altLang="en-US" dirty="0"/>
              <a:t>인자</a:t>
            </a:r>
            <a:r>
              <a:rPr lang="en-US" altLang="ko-KR" dirty="0"/>
              <a:t>..]) [: </a:t>
            </a:r>
            <a:r>
              <a:rPr lang="ko-KR" altLang="en-US" dirty="0"/>
              <a:t>반환형</a:t>
            </a:r>
            <a:r>
              <a:rPr lang="en-US" altLang="ko-KR" dirty="0"/>
              <a:t>]{</a:t>
            </a:r>
          </a:p>
          <a:p>
            <a:r>
              <a:rPr lang="ko-KR" altLang="en-US" dirty="0"/>
              <a:t>함수 바디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반환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fun </a:t>
            </a:r>
            <a:r>
              <a:rPr lang="ko-KR" altLang="en-US" dirty="0"/>
              <a:t>이름</a:t>
            </a:r>
            <a:r>
              <a:rPr lang="en-US" altLang="ko-KR" dirty="0"/>
              <a:t>([</a:t>
            </a:r>
            <a:r>
              <a:rPr lang="ko-KR" altLang="en-US" dirty="0"/>
              <a:t>인자</a:t>
            </a:r>
            <a:r>
              <a:rPr lang="en-US" altLang="ko-KR" dirty="0"/>
              <a:t>..]) [: </a:t>
            </a:r>
            <a:r>
              <a:rPr lang="ko-KR" altLang="en-US" dirty="0"/>
              <a:t>반환형</a:t>
            </a:r>
            <a:r>
              <a:rPr lang="en-US" altLang="ko-KR" dirty="0"/>
              <a:t>]= </a:t>
            </a:r>
            <a:r>
              <a:rPr lang="ko-KR" altLang="en-US" dirty="0"/>
              <a:t>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504F8-1FDF-4C0A-A0B8-F48F3503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756" y="1765727"/>
            <a:ext cx="4753952" cy="18799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D96033-7B44-444C-938D-E09861C1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73" y="5075429"/>
            <a:ext cx="6984870" cy="6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9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BA866-39BB-4DAD-877D-F7207358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A7B96-469E-41FF-9D3D-2FB2B43F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형식 </a:t>
            </a:r>
            <a:r>
              <a:rPr lang="en-US" altLang="ko-KR" dirty="0"/>
              <a:t>= </a:t>
            </a:r>
            <a:r>
              <a:rPr lang="ko-KR" altLang="en-US" dirty="0"/>
              <a:t>값 </a:t>
            </a:r>
            <a:r>
              <a:rPr lang="en-US" altLang="ko-KR" dirty="0"/>
              <a:t>– </a:t>
            </a:r>
            <a:r>
              <a:rPr lang="ko-KR" altLang="en-US" dirty="0"/>
              <a:t>변경 불가능 </a:t>
            </a:r>
            <a:r>
              <a:rPr lang="en-US" altLang="ko-KR" dirty="0"/>
              <a:t>(Value)</a:t>
            </a:r>
          </a:p>
          <a:p>
            <a:pPr marL="457200" lvl="1" indent="0">
              <a:buNone/>
            </a:pPr>
            <a:r>
              <a:rPr lang="ko-KR" altLang="en-US" dirty="0"/>
              <a:t>초기화 </a:t>
            </a:r>
            <a:r>
              <a:rPr lang="ko-KR" altLang="en-US" dirty="0" err="1"/>
              <a:t>하고나면</a:t>
            </a:r>
            <a:r>
              <a:rPr lang="ko-KR" altLang="en-US" dirty="0"/>
              <a:t> </a:t>
            </a:r>
            <a:r>
              <a:rPr lang="ko-KR" altLang="en-US" dirty="0" err="1"/>
              <a:t>재대입</a:t>
            </a:r>
            <a:r>
              <a:rPr lang="ko-KR" altLang="en-US" dirty="0"/>
              <a:t> 불가 </a:t>
            </a:r>
            <a:r>
              <a:rPr lang="en-US" altLang="ko-KR" dirty="0"/>
              <a:t>(final)</a:t>
            </a:r>
          </a:p>
          <a:p>
            <a:pPr marL="457200" lvl="1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a = 3</a:t>
            </a:r>
          </a:p>
          <a:p>
            <a:pPr marL="457200" lvl="1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b : Int</a:t>
            </a:r>
          </a:p>
          <a:p>
            <a:pPr marL="457200" lvl="1" indent="0">
              <a:buNone/>
            </a:pPr>
            <a:r>
              <a:rPr lang="en-US" altLang="ko-KR" dirty="0"/>
              <a:t>b = 3</a:t>
            </a:r>
          </a:p>
          <a:p>
            <a:pPr marL="457200" lvl="1" indent="0">
              <a:buNone/>
            </a:pPr>
            <a:r>
              <a:rPr lang="ko-KR" altLang="en-US" dirty="0"/>
              <a:t>객체 할당 후 객체 내부의 값은 변경가능 </a:t>
            </a:r>
            <a:r>
              <a:rPr lang="en-US" altLang="ko-KR" dirty="0"/>
              <a:t>*</a:t>
            </a:r>
          </a:p>
          <a:p>
            <a:endParaRPr lang="en-US" altLang="ko-KR" dirty="0"/>
          </a:p>
          <a:p>
            <a:r>
              <a:rPr lang="en-US" altLang="ko-KR" dirty="0"/>
              <a:t>var </a:t>
            </a:r>
            <a:r>
              <a:rPr lang="ko-KR" altLang="en-US" dirty="0"/>
              <a:t>이름 </a:t>
            </a:r>
            <a:r>
              <a:rPr lang="en-US" altLang="ko-KR" dirty="0"/>
              <a:t>[: </a:t>
            </a:r>
            <a:r>
              <a:rPr lang="ko-KR" altLang="en-US" dirty="0"/>
              <a:t>형식</a:t>
            </a:r>
            <a:r>
              <a:rPr lang="en-US" altLang="ko-KR" dirty="0"/>
              <a:t>] [= </a:t>
            </a:r>
            <a:r>
              <a:rPr lang="ko-KR" altLang="en-US" dirty="0"/>
              <a:t>값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변경 가능</a:t>
            </a:r>
            <a:r>
              <a:rPr lang="en-US" altLang="ko-KR" dirty="0"/>
              <a:t>(Variable)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74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218DC-CB79-42D6-9B38-912DF59F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A9F3E-276C-408D-9505-01C77E3A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val</a:t>
            </a:r>
            <a:r>
              <a:rPr lang="en-US" altLang="ko-KR" dirty="0"/>
              <a:t> name = “</a:t>
            </a:r>
            <a:r>
              <a:rPr lang="ko-KR" altLang="en-US" dirty="0"/>
              <a:t>기표</a:t>
            </a:r>
            <a:r>
              <a:rPr lang="en-US" altLang="ko-KR" dirty="0"/>
              <a:t>”</a:t>
            </a:r>
          </a:p>
          <a:p>
            <a:r>
              <a:rPr lang="en-US" altLang="ko-KR" dirty="0" err="1"/>
              <a:t>println</a:t>
            </a:r>
            <a:r>
              <a:rPr lang="en-US" altLang="ko-KR" dirty="0"/>
              <a:t>(“my name is $name!”)</a:t>
            </a:r>
          </a:p>
          <a:p>
            <a:r>
              <a:rPr lang="en-US" altLang="ko-KR" dirty="0"/>
              <a:t>${</a:t>
            </a:r>
            <a:r>
              <a:rPr lang="ko-KR" altLang="en-US" dirty="0"/>
              <a:t>식</a:t>
            </a:r>
            <a:r>
              <a:rPr lang="en-US" altLang="ko-KR" dirty="0"/>
              <a:t>}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중첩가능</a:t>
            </a:r>
            <a:endParaRPr lang="en-US" altLang="ko-KR" dirty="0"/>
          </a:p>
          <a:p>
            <a:r>
              <a:rPr lang="en-US" altLang="ko-KR" dirty="0"/>
              <a:t>${${</a:t>
            </a:r>
            <a:r>
              <a:rPr lang="ko-KR" altLang="en-US" dirty="0"/>
              <a:t>식</a:t>
            </a:r>
            <a:r>
              <a:rPr lang="en-US" altLang="ko-KR" dirty="0"/>
              <a:t>}}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95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2D31B-29E7-41D6-AD55-3D7D1C7C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F0FAC-40B4-4F00-9531-3DD98001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75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이름 </a:t>
            </a:r>
            <a:r>
              <a:rPr lang="en-US" altLang="ko-KR" dirty="0"/>
              <a:t>( </a:t>
            </a:r>
            <a:r>
              <a:rPr lang="ko-KR" altLang="en-US" dirty="0"/>
              <a:t>프로퍼티들</a:t>
            </a:r>
            <a:r>
              <a:rPr lang="en-US" altLang="ko-KR" dirty="0"/>
              <a:t>...)</a:t>
            </a:r>
          </a:p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getter</a:t>
            </a:r>
            <a:r>
              <a:rPr lang="ko-KR" altLang="en-US" dirty="0"/>
              <a:t>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en-US" altLang="ko-KR" dirty="0"/>
              <a:t>var </a:t>
            </a:r>
            <a:r>
              <a:rPr lang="ko-KR" altLang="en-US" dirty="0"/>
              <a:t>은 </a:t>
            </a:r>
            <a:r>
              <a:rPr lang="ko-KR" altLang="en-US" dirty="0" err="1"/>
              <a:t>둘다만듬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A77C92-767E-476F-946C-86A39ADD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9887"/>
            <a:ext cx="4671929" cy="2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7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500A4-14AE-4F43-B06B-2E8F8975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</a:t>
            </a:r>
            <a:r>
              <a:rPr lang="ko-KR" altLang="en-US" dirty="0" err="1"/>
              <a:t>접근자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8F9BAF-7098-408B-ADE9-64A5B28F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640" y="2258579"/>
            <a:ext cx="5842547" cy="2428924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741E9AE-1846-4639-A036-30C7B7CB9A26}"/>
              </a:ext>
            </a:extLst>
          </p:cNvPr>
          <p:cNvSpPr txBox="1">
            <a:spLocks/>
          </p:cNvSpPr>
          <p:nvPr/>
        </p:nvSpPr>
        <p:spPr>
          <a:xfrm>
            <a:off x="82857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85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9EB77-2C67-40BF-A2DD-5C929EB8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7CB3D-B92E-4DEC-B6BF-64C39FDC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class </a:t>
            </a:r>
            <a:r>
              <a:rPr lang="ko-KR" altLang="en-US" dirty="0"/>
              <a:t>이름</a:t>
            </a:r>
            <a:r>
              <a:rPr lang="en-US" altLang="ko-KR" dirty="0"/>
              <a:t>{</a:t>
            </a:r>
            <a:r>
              <a:rPr lang="ko-KR" altLang="en-US" dirty="0"/>
              <a:t>이름들</a:t>
            </a:r>
            <a:r>
              <a:rPr lang="en-US" altLang="ko-KR" dirty="0"/>
              <a:t>..}</a:t>
            </a:r>
          </a:p>
          <a:p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class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프로퍼티</a:t>
            </a:r>
            <a:r>
              <a:rPr lang="en-US" altLang="ko-KR" dirty="0"/>
              <a:t>){</a:t>
            </a:r>
          </a:p>
          <a:p>
            <a:r>
              <a:rPr lang="ko-KR" altLang="en-US" dirty="0"/>
              <a:t>각 상수</a:t>
            </a:r>
            <a:r>
              <a:rPr lang="en-US" altLang="ko-KR" dirty="0"/>
              <a:t>(</a:t>
            </a:r>
            <a:r>
              <a:rPr lang="ko-KR" altLang="en-US" dirty="0"/>
              <a:t>프로퍼티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메소드 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ko-KR" altLang="en-US" dirty="0"/>
              <a:t>상수</a:t>
            </a:r>
            <a:r>
              <a:rPr lang="en-US" altLang="ko-KR" dirty="0"/>
              <a:t>.</a:t>
            </a:r>
            <a:r>
              <a:rPr lang="ko-KR" altLang="en-US" dirty="0"/>
              <a:t>메소드</a:t>
            </a:r>
            <a:r>
              <a:rPr lang="en-US" altLang="ko-KR" dirty="0"/>
              <a:t>() </a:t>
            </a:r>
            <a:r>
              <a:rPr lang="ko-KR" altLang="en-US" dirty="0"/>
              <a:t>로 호출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71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3ABC-9345-4449-9F61-0B32292E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ADFB5-1B8E-448C-97C6-8B7C9992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switch</a:t>
            </a:r>
            <a:r>
              <a:rPr lang="ko-KR" altLang="en-US" dirty="0"/>
              <a:t>문과 </a:t>
            </a:r>
            <a:r>
              <a:rPr lang="ko-KR" altLang="en-US" dirty="0" err="1"/>
              <a:t>같은기능</a:t>
            </a:r>
            <a:endParaRPr lang="en-US" altLang="ko-KR" dirty="0"/>
          </a:p>
          <a:p>
            <a:r>
              <a:rPr lang="en-US" altLang="ko-KR" dirty="0"/>
              <a:t>when(</a:t>
            </a:r>
            <a:r>
              <a:rPr lang="ko-KR" altLang="en-US" dirty="0"/>
              <a:t>검사할 변수</a:t>
            </a:r>
            <a:r>
              <a:rPr lang="en-US" altLang="ko-KR" dirty="0"/>
              <a:t>){</a:t>
            </a:r>
          </a:p>
          <a:p>
            <a:r>
              <a:rPr lang="ko-KR" altLang="en-US" dirty="0"/>
              <a:t>값</a:t>
            </a:r>
            <a:r>
              <a:rPr lang="en-US" altLang="ko-KR" dirty="0"/>
              <a:t>1 -&gt; when </a:t>
            </a:r>
            <a:r>
              <a:rPr lang="ko-KR" altLang="en-US" dirty="0"/>
              <a:t>식이 가질 값</a:t>
            </a:r>
            <a:endParaRPr lang="en-US" altLang="ko-KR" dirty="0"/>
          </a:p>
          <a:p>
            <a:r>
              <a:rPr lang="ko-KR" altLang="en-US" dirty="0"/>
              <a:t>값</a:t>
            </a:r>
            <a:r>
              <a:rPr lang="en-US" altLang="ko-KR" dirty="0"/>
              <a:t>2,</a:t>
            </a:r>
            <a:r>
              <a:rPr lang="ko-KR" altLang="en-US" dirty="0"/>
              <a:t>값</a:t>
            </a:r>
            <a:r>
              <a:rPr lang="en-US" altLang="ko-KR" dirty="0"/>
              <a:t>3 -&gt; when </a:t>
            </a:r>
            <a:r>
              <a:rPr lang="ko-KR" altLang="en-US" dirty="0"/>
              <a:t>식이 가질 값</a:t>
            </a:r>
            <a:endParaRPr lang="en-US" altLang="ko-KR" dirty="0"/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else-&gt; when </a:t>
            </a:r>
            <a:r>
              <a:rPr lang="ko-KR" altLang="en-US" dirty="0"/>
              <a:t>식이 가질 값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객체 검사도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355DA6-38D3-452D-990F-211AB8FA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138" y="474405"/>
            <a:ext cx="5458548" cy="1959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A5E3DC-AF6E-42DF-A89F-AA714D99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56" y="2543579"/>
            <a:ext cx="4362894" cy="19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350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2장  코틀린 기초?</vt:lpstr>
      <vt:lpstr>Hello world</vt:lpstr>
      <vt:lpstr>함수</vt:lpstr>
      <vt:lpstr>변수 </vt:lpstr>
      <vt:lpstr>문자열 템플릿</vt:lpstr>
      <vt:lpstr>클래스와 프로퍼티</vt:lpstr>
      <vt:lpstr>커스텀 접근자</vt:lpstr>
      <vt:lpstr>enum 클래스</vt:lpstr>
      <vt:lpstr>when</vt:lpstr>
      <vt:lpstr>when</vt:lpstr>
      <vt:lpstr>루프</vt:lpstr>
      <vt:lpstr>in 으로 컬렉션, 범위 원소 검사</vt:lpstr>
      <vt:lpstr>예외처리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 코틀린이란 무엇이며, 왜 필요한가?</dc:title>
  <dc:creator>김기표 김기표</dc:creator>
  <cp:lastModifiedBy>김기표 김기표</cp:lastModifiedBy>
  <cp:revision>15</cp:revision>
  <dcterms:created xsi:type="dcterms:W3CDTF">2019-08-25T00:52:50Z</dcterms:created>
  <dcterms:modified xsi:type="dcterms:W3CDTF">2019-08-25T03:16:01Z</dcterms:modified>
</cp:coreProperties>
</file>