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00578-F6B2-41B1-86D1-E71CAEFF1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C6B0D-5452-4EFE-9E1F-862F35903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873FC-16CB-4DA2-8B2A-C11E59E5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93031-678E-406C-A8CA-E2BFC9C5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1C5B-50DE-4E9B-BD24-4AABC437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9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99E39-B6A6-44B2-8D8D-FD3015FA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0FF34-B9C3-4D9E-90D2-5B5E63780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EA06-DB18-4779-AF13-E1BF12BE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02B56-BDBB-401C-8099-9B200A1B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3FA47-5A1A-4A0D-854B-656BDE9C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69A518-28D7-435D-BBDC-91BBD0BCF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A9B4F-8D97-48CF-8BE1-E3E112574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62BDB-C7A5-45CC-83D0-7B719854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313FE-6D9E-430B-9002-9032A93C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B942A-B987-4F1D-A26C-F3E0FB65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6BC1-2758-4ECF-87D9-823761B1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41566-9555-4DF7-8C90-89F8D371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3D37F-AEFD-4413-9F2B-2A958D61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5925A-8A77-44BE-A1FF-142176A2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7632C-FEC0-4C07-88FC-A43D56E6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8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40299-7F90-473D-AC7A-058AEAF7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76D98-63AF-43D0-8F4A-509F1414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BFE62-0978-4957-BDCB-9449BE9D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A7E4F-46DA-4B29-A2F4-DCA8BE3E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8769D-74C6-44EE-8430-A00163E4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5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32EB7-5A31-4208-862F-FF333FBE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E77BB-7978-4DD5-B509-7F9F48E99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D787B-D245-4344-A196-463D935E2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E444A-1F97-4992-8FFA-55A4EDF0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F5F8E7-92DD-47B0-AD58-DEC39B1D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8A3453-8788-4765-869C-67CE5648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207F5-E5A6-4495-987D-25C740E4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72668-D34E-4402-ABF4-4A5828B9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28683-3824-4620-B3E8-1C7167FE3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17B444-7CB3-46D8-A543-C552B933D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5F272-D245-47D3-A0E9-ED770C99E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A9495D-6296-4A0F-974A-726D2F3D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934AD1-2403-48D7-A2A5-B0FC2EA2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E4C5AD-86EB-4855-B1E7-9ADC5576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7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26434-12E9-4FE3-A6C8-B05A3277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3AA61E-A346-4FDE-B30C-6682DA5D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F70126-F297-4F23-A44A-7F6F68CE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8F97E-28CA-4EF1-9DB7-F0832276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8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0EDE37-1C0F-4326-95B0-868A8995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C55333-2E44-4780-9B04-BE3A0399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547D1-2CD6-44C5-8BF8-8A815B8C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9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F4F82-1E34-4581-B807-60E1CF22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F7FE6-7792-45BB-9C83-C74D5BCA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5E1018-AF1A-4F45-9FA4-C36F5B612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14020-3528-4D8A-B9E8-D4996AD8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5651C-DC5B-4660-9021-B39A58AD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CE620-98DF-4DCA-93FC-95DEC747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68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D6B3A-A347-4E02-889C-DA995995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F28C1D-89A9-460A-8A3D-1BABE44F1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60CF6-DF9E-4949-BB7A-7CACAC3FC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912F4-D67A-4C0E-ABDF-108AD058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470FD-33EC-49C4-A8B9-496A25DB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999F1-906C-4DBF-8CE3-2852CE5D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6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CA5AD3-BD3F-48EF-8A96-E2354CD8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01718-DE91-4369-B0E0-60A3A8CA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0D48-765D-411A-88F8-40E82A0DB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6AA5B-CFF0-411C-8314-2DE1CFD56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08BF2-D99C-4007-A627-D78A0BA26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54FD-20E8-42EA-B9AE-1524554BE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F427-DFBE-4A6F-9090-0A5CB3BC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1</a:t>
            </a:r>
            <a:r>
              <a:rPr lang="ko-KR" altLang="en-US" sz="4400" dirty="0"/>
              <a:t>장 </a:t>
            </a:r>
            <a:br>
              <a:rPr lang="en-US" altLang="ko-KR" sz="4400" dirty="0"/>
            </a:br>
            <a:r>
              <a:rPr lang="ko-KR" altLang="en-US" sz="4400" dirty="0" err="1"/>
              <a:t>코틀린이란</a:t>
            </a:r>
            <a:r>
              <a:rPr lang="ko-KR" altLang="en-US" sz="4400" dirty="0"/>
              <a:t> 무엇이며</a:t>
            </a:r>
            <a:r>
              <a:rPr lang="en-US" altLang="ko-KR" sz="4400" dirty="0"/>
              <a:t>, </a:t>
            </a:r>
            <a:r>
              <a:rPr lang="ko-KR" altLang="en-US" sz="4400" dirty="0"/>
              <a:t>왜 필요한가</a:t>
            </a:r>
            <a:r>
              <a:rPr lang="en-US" altLang="ko-KR" sz="4400" dirty="0"/>
              <a:t>?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5D04D3-1734-4F07-8D1C-F709A54FD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6947" y="4088701"/>
            <a:ext cx="1121328" cy="567290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dirty="0"/>
              <a:t>김기표</a:t>
            </a:r>
          </a:p>
        </p:txBody>
      </p:sp>
    </p:spTree>
    <p:extLst>
      <p:ext uri="{BB962C8B-B14F-4D97-AF65-F5344CB8AC3E}">
        <p14:creationId xmlns:p14="http://schemas.microsoft.com/office/powerpoint/2010/main" val="54474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540A4-6507-4E67-B749-E872488A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코틀린의</a:t>
            </a:r>
            <a:r>
              <a:rPr lang="ko-KR" altLang="en-US" dirty="0"/>
              <a:t> 특징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D5A3F-7083-47B7-8768-80DFBA941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 플랫폼에서 돌아가는 새로운 프로그래밍 언어</a:t>
            </a:r>
            <a:endParaRPr lang="en-US" altLang="ko-KR" dirty="0"/>
          </a:p>
          <a:p>
            <a:r>
              <a:rPr lang="ko-KR" altLang="en-US" dirty="0"/>
              <a:t>자바와 상호 </a:t>
            </a:r>
            <a:r>
              <a:rPr lang="ko-KR" altLang="en-US" dirty="0" err="1"/>
              <a:t>운용성</a:t>
            </a:r>
            <a:r>
              <a:rPr lang="ko-KR" altLang="en-US" dirty="0"/>
              <a:t> 중시</a:t>
            </a:r>
            <a:r>
              <a:rPr lang="en-US" altLang="ko-KR" dirty="0"/>
              <a:t>(</a:t>
            </a:r>
            <a:r>
              <a:rPr lang="ko-KR" altLang="en-US" dirty="0"/>
              <a:t>성능도 같은 수준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간결하고 실용적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93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6EB60-0D1E-4FF3-9760-7EBB3730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환경에서의 </a:t>
            </a:r>
            <a:r>
              <a:rPr lang="ko-KR" altLang="en-US" dirty="0" err="1"/>
              <a:t>코틀린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7D278-2AE4-4E97-985E-406B74C2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인텔의 멀티 </a:t>
            </a:r>
            <a:r>
              <a:rPr lang="en-US" altLang="ko-KR" dirty="0"/>
              <a:t>OS</a:t>
            </a:r>
            <a:r>
              <a:rPr lang="ko-KR" altLang="en-US" dirty="0"/>
              <a:t>엔진 </a:t>
            </a:r>
            <a:r>
              <a:rPr lang="en-US" altLang="ko-KR" dirty="0"/>
              <a:t>-&gt; iOS </a:t>
            </a:r>
            <a:r>
              <a:rPr lang="ko-KR" altLang="en-US" dirty="0"/>
              <a:t>구동</a:t>
            </a:r>
            <a:endParaRPr lang="en-US" altLang="ko-KR" dirty="0"/>
          </a:p>
          <a:p>
            <a:r>
              <a:rPr lang="ko-KR" altLang="en-US" dirty="0"/>
              <a:t>토네이도</a:t>
            </a:r>
            <a:r>
              <a:rPr lang="en-US" altLang="ko-KR" dirty="0"/>
              <a:t>FX, </a:t>
            </a:r>
            <a:r>
              <a:rPr lang="ko-KR" altLang="en-US" dirty="0"/>
              <a:t>자바 </a:t>
            </a:r>
            <a:r>
              <a:rPr lang="en-US" altLang="ko-KR" dirty="0"/>
              <a:t>FX </a:t>
            </a:r>
            <a:r>
              <a:rPr lang="ko-KR" altLang="en-US" dirty="0"/>
              <a:t>사용가능</a:t>
            </a:r>
            <a:endParaRPr lang="en-US" altLang="ko-KR" dirty="0"/>
          </a:p>
          <a:p>
            <a:r>
              <a:rPr lang="en-US" altLang="ko-KR" dirty="0"/>
              <a:t>JS</a:t>
            </a:r>
            <a:r>
              <a:rPr lang="ko-KR" altLang="en-US" dirty="0"/>
              <a:t>에서도 실행가능 </a:t>
            </a:r>
            <a:r>
              <a:rPr lang="en-US" altLang="ko-KR" dirty="0"/>
              <a:t>-&gt;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en-US" altLang="ko-KR" dirty="0" err="1"/>
              <a:t>nodejs</a:t>
            </a:r>
            <a:r>
              <a:rPr lang="ko-KR" altLang="en-US" dirty="0"/>
              <a:t>에서 구동가능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47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BA8FB-C0D2-4ABD-8995-14192B4D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언어적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D6194-0248-4D81-80AC-79C40DCC8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정적타입언어</a:t>
            </a:r>
            <a:r>
              <a:rPr lang="en-US" altLang="ko-KR" dirty="0"/>
              <a:t> (</a:t>
            </a:r>
            <a:r>
              <a:rPr lang="ko-KR" altLang="en-US" dirty="0"/>
              <a:t>명시 </a:t>
            </a:r>
            <a:r>
              <a:rPr lang="ko-KR" altLang="en-US" dirty="0" err="1"/>
              <a:t>안해줘도</a:t>
            </a:r>
            <a:r>
              <a:rPr lang="ko-KR" altLang="en-US" dirty="0"/>
              <a:t> </a:t>
            </a:r>
            <a:r>
              <a:rPr lang="ko-KR" altLang="en-US" dirty="0" err="1"/>
              <a:t>되는경우가</a:t>
            </a:r>
            <a:r>
              <a:rPr lang="ko-KR" altLang="en-US" dirty="0"/>
              <a:t> 대부분</a:t>
            </a:r>
            <a:r>
              <a:rPr lang="en-US" altLang="ko-KR" dirty="0"/>
              <a:t> – </a:t>
            </a:r>
            <a:r>
              <a:rPr lang="ko-KR" altLang="en-US" dirty="0"/>
              <a:t>타입추론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Nullable </a:t>
            </a:r>
            <a:r>
              <a:rPr lang="ko-KR" altLang="en-US" dirty="0"/>
              <a:t>타입 존재</a:t>
            </a:r>
            <a:endParaRPr lang="en-US" altLang="ko-KR" dirty="0"/>
          </a:p>
          <a:p>
            <a:r>
              <a:rPr lang="ko-KR" altLang="en-US" dirty="0"/>
              <a:t>함수형 프로그래밍 지원</a:t>
            </a:r>
            <a:r>
              <a:rPr lang="en-US" altLang="ko-KR" dirty="0"/>
              <a:t>(?)</a:t>
            </a:r>
          </a:p>
          <a:p>
            <a:pPr lvl="1">
              <a:buFontTx/>
              <a:buChar char="-"/>
            </a:pPr>
            <a:r>
              <a:rPr lang="ko-KR" altLang="en-US" dirty="0"/>
              <a:t>함수가 함수반환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err="1"/>
              <a:t>람다식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값 객체를 간단하게 만들 수 있는 구문 제공</a:t>
            </a:r>
            <a:r>
              <a:rPr lang="en-US" altLang="ko-KR" dirty="0"/>
              <a:t>(?)</a:t>
            </a:r>
          </a:p>
          <a:p>
            <a:pPr lvl="1">
              <a:buFontTx/>
              <a:buChar char="-"/>
            </a:pPr>
            <a:r>
              <a:rPr lang="en-US" altLang="ko-KR" dirty="0"/>
              <a:t>Collections</a:t>
            </a:r>
            <a:r>
              <a:rPr lang="ko-KR" altLang="en-US" dirty="0"/>
              <a:t>를 함수형으로 다루는 </a:t>
            </a:r>
            <a:r>
              <a:rPr lang="en-US" altLang="ko-KR" dirty="0"/>
              <a:t>API </a:t>
            </a:r>
            <a:r>
              <a:rPr lang="ko-KR" altLang="en-US" dirty="0"/>
              <a:t>제공</a:t>
            </a:r>
            <a:r>
              <a:rPr lang="en-US" altLang="ko-KR" dirty="0"/>
              <a:t>(?)</a:t>
            </a:r>
          </a:p>
          <a:p>
            <a:pPr lvl="1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399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080C5-B8D6-413E-B902-3E778369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코틀린</a:t>
            </a:r>
            <a:r>
              <a:rPr lang="ko-KR" altLang="en-US" dirty="0"/>
              <a:t> </a:t>
            </a:r>
            <a:r>
              <a:rPr lang="ko-KR" altLang="en-US" dirty="0" err="1"/>
              <a:t>그외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4F3D2-8E28-4B9C-8B92-9C9B62D9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</a:t>
            </a:r>
            <a:r>
              <a:rPr lang="en-US" altLang="ko-KR" dirty="0"/>
              <a:t>, DB, Android</a:t>
            </a:r>
            <a:r>
              <a:rPr lang="ko-KR" altLang="en-US" dirty="0"/>
              <a:t> 등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간결성</a:t>
            </a:r>
            <a:r>
              <a:rPr lang="en-US" altLang="ko-KR" dirty="0"/>
              <a:t>.. </a:t>
            </a:r>
            <a:r>
              <a:rPr lang="ko-KR" altLang="en-US" dirty="0"/>
              <a:t>쉽게 </a:t>
            </a:r>
            <a:r>
              <a:rPr lang="ko-KR" altLang="en-US" dirty="0" err="1"/>
              <a:t>코드리딩</a:t>
            </a:r>
            <a:endParaRPr lang="en-US" altLang="ko-KR" dirty="0"/>
          </a:p>
          <a:p>
            <a:r>
              <a:rPr lang="ko-KR" altLang="en-US" dirty="0"/>
              <a:t>연산자 오버로딩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안전성</a:t>
            </a:r>
            <a:r>
              <a:rPr lang="en-US" altLang="ko-KR" dirty="0"/>
              <a:t>.. , JVM, Nullable..</a:t>
            </a:r>
          </a:p>
          <a:p>
            <a:r>
              <a:rPr lang="ko-KR" altLang="en-US" dirty="0"/>
              <a:t>상호 </a:t>
            </a:r>
            <a:r>
              <a:rPr lang="ko-KR" altLang="en-US" dirty="0" err="1"/>
              <a:t>운용성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와 쌍방 호출가능</a:t>
            </a:r>
            <a:endParaRPr lang="en-US" altLang="ko-KR" dirty="0"/>
          </a:p>
          <a:p>
            <a:r>
              <a:rPr lang="ko-KR" altLang="en-US"/>
              <a:t>변환기 제공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979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117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1장  코틀린이란 무엇이며, 왜 필요한가?</vt:lpstr>
      <vt:lpstr>코틀린의 특징 </vt:lpstr>
      <vt:lpstr>다른 환경에서의 코틀린</vt:lpstr>
      <vt:lpstr>언어적 특징</vt:lpstr>
      <vt:lpstr>코틀린 그외..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 코틀린이란 무엇이며, 왜 필요한가?</dc:title>
  <dc:creator>김기표 김기표</dc:creator>
  <cp:lastModifiedBy>김기표 김기표</cp:lastModifiedBy>
  <cp:revision>3</cp:revision>
  <dcterms:created xsi:type="dcterms:W3CDTF">2019-08-25T00:52:50Z</dcterms:created>
  <dcterms:modified xsi:type="dcterms:W3CDTF">2019-08-25T01:16:46Z</dcterms:modified>
</cp:coreProperties>
</file>