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5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/>
              <a:t>람다로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B5C5-8E4B-4A52-9741-9BD1367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객체 지정 람다 </a:t>
            </a:r>
            <a:r>
              <a:rPr lang="en-US" altLang="ko-KR" dirty="0"/>
              <a:t>: with,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5B7B8-59B2-4C25-AD45-B1A5227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수신 객체를 지정하지 않고 람다의 본문 안에서 다른 객체의 메소드를 호출할 수 있게 하는 것이다</a:t>
            </a:r>
            <a:r>
              <a:rPr lang="en-US" altLang="ko-KR" dirty="0"/>
              <a:t>... </a:t>
            </a:r>
            <a:r>
              <a:rPr lang="ko-KR" altLang="en-US" dirty="0" err="1"/>
              <a:t>십사기</a:t>
            </a:r>
            <a:r>
              <a:rPr lang="en-US" altLang="ko-KR" dirty="0"/>
              <a:t>;;;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31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B5C5-8E4B-4A52-9741-9BD1367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객체 지정 람다 </a:t>
            </a:r>
            <a:r>
              <a:rPr lang="en-US" altLang="ko-KR" dirty="0"/>
              <a:t>: with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5B7B8-59B2-4C25-AD45-B1A5227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람다</a:t>
            </a:r>
            <a:r>
              <a:rPr lang="en-US" altLang="ko-KR" dirty="0"/>
              <a:t>) -&gt; </a:t>
            </a:r>
            <a:r>
              <a:rPr lang="ko-KR" altLang="en-US" dirty="0"/>
              <a:t>람다가 해당 객체 내부인척 가능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this</a:t>
            </a:r>
            <a:r>
              <a:rPr lang="ko-KR" altLang="en-US" dirty="0"/>
              <a:t>도 </a:t>
            </a:r>
            <a:r>
              <a:rPr lang="ko-KR" altLang="en-US" dirty="0" err="1"/>
              <a:t>있따</a:t>
            </a:r>
            <a:endParaRPr lang="en-US" altLang="ko-KR" dirty="0"/>
          </a:p>
          <a:p>
            <a:r>
              <a:rPr lang="en-US" altLang="ko-KR" dirty="0"/>
              <a:t>with(</a:t>
            </a:r>
            <a:r>
              <a:rPr lang="ko-KR" altLang="en-US" dirty="0"/>
              <a:t>클래스</a:t>
            </a:r>
            <a:r>
              <a:rPr lang="en-US" altLang="ko-KR" dirty="0"/>
              <a:t>){ } </a:t>
            </a:r>
            <a:r>
              <a:rPr lang="ko-KR" altLang="en-US" dirty="0"/>
              <a:t>로도 쓸 수 </a:t>
            </a:r>
            <a:r>
              <a:rPr lang="ko-KR" altLang="en-US" dirty="0" err="1"/>
              <a:t>잇쥐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86672-666A-4F38-A4F5-452E46A5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34" y="4001294"/>
            <a:ext cx="3228975" cy="201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988734-0AF4-4EB9-AC9D-0FCB6103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4117866"/>
            <a:ext cx="295275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AEEAF6-82D3-4D32-874D-2AD6FC9F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89" y="2755085"/>
            <a:ext cx="192405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3BE3E-B83F-47DA-BDF6-13844FF5F4EF}"/>
              </a:ext>
            </a:extLst>
          </p:cNvPr>
          <p:cNvSpPr txBox="1"/>
          <p:nvPr/>
        </p:nvSpPr>
        <p:spPr>
          <a:xfrm>
            <a:off x="8036131" y="3277122"/>
            <a:ext cx="286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수신객체의 외부클래스와 </a:t>
            </a:r>
            <a:r>
              <a:rPr lang="ko-KR" altLang="en-US" dirty="0" err="1"/>
              <a:t>함수명</a:t>
            </a:r>
            <a:r>
              <a:rPr lang="ko-KR" altLang="en-US" dirty="0"/>
              <a:t> 겹치면</a:t>
            </a:r>
            <a:r>
              <a:rPr lang="en-US" altLang="ko-KR" dirty="0"/>
              <a:t>..! </a:t>
            </a:r>
            <a:r>
              <a:rPr lang="ko-KR" altLang="en-US" dirty="0" err="1"/>
              <a:t>위와같이</a:t>
            </a:r>
            <a:r>
              <a:rPr lang="ko-KR" altLang="en-US" dirty="0"/>
              <a:t> 쓰자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09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5A5A-4647-4849-9B4B-ACB1CC3C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02"/>
            <a:ext cx="10515600" cy="1325563"/>
          </a:xfrm>
        </p:spPr>
        <p:txBody>
          <a:bodyPr/>
          <a:lstStyle/>
          <a:p>
            <a:r>
              <a:rPr lang="ko-KR" altLang="en-US" dirty="0"/>
              <a:t>수신 객체 지정 람다 </a:t>
            </a:r>
            <a:r>
              <a:rPr lang="en-US" altLang="ko-KR" dirty="0"/>
              <a:t>: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8E34-755F-4CC4-BE7F-4E82C803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와 </a:t>
            </a:r>
            <a:r>
              <a:rPr lang="ko-KR" altLang="en-US" dirty="0" err="1"/>
              <a:t>거의같으나</a:t>
            </a:r>
            <a:r>
              <a:rPr lang="en-US" altLang="ko-KR" dirty="0"/>
              <a:t>.. </a:t>
            </a:r>
            <a:r>
              <a:rPr lang="ko-KR" altLang="en-US" dirty="0"/>
              <a:t>수신 객체를 반환함 </a:t>
            </a:r>
            <a:endParaRPr lang="en-US" altLang="ko-KR" dirty="0"/>
          </a:p>
          <a:p>
            <a:r>
              <a:rPr lang="en-US" altLang="ko-KR" dirty="0"/>
              <a:t>(with</a:t>
            </a:r>
            <a:r>
              <a:rPr lang="ko-KR" altLang="en-US" dirty="0"/>
              <a:t>는 람다 최종식을 반환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StringBuilder().apply </a:t>
            </a:r>
            <a:r>
              <a:rPr lang="ko-KR" altLang="en-US" dirty="0"/>
              <a:t>는 </a:t>
            </a:r>
            <a:r>
              <a:rPr lang="en-US" altLang="ko-KR" dirty="0"/>
              <a:t>StringBuilder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람다 밖에서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을 </a:t>
            </a:r>
            <a:r>
              <a:rPr lang="ko-KR" altLang="en-US" dirty="0" err="1"/>
              <a:t>썻자늠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1BAC2-EE25-4823-B961-4AE21DE2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6" y="4412872"/>
            <a:ext cx="2724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F50BB-A3FC-4CC0-8A8D-6B63A1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계산</a:t>
            </a:r>
            <a:r>
              <a:rPr lang="en-US" altLang="ko-KR" dirty="0"/>
              <a:t>(lazy) </a:t>
            </a:r>
            <a:r>
              <a:rPr lang="ko-KR" altLang="en-US" dirty="0"/>
              <a:t>컬렉션 연산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ADB0738-49DD-48D2-A352-E9A084FB4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711" y="2301875"/>
            <a:ext cx="403860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404CF-C719-40F3-B048-5BA15D90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83" y="4691062"/>
            <a:ext cx="3743325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704EB0-2BF9-44A9-AF05-96B9C2C3EAEE}"/>
              </a:ext>
            </a:extLst>
          </p:cNvPr>
          <p:cNvSpPr txBox="1"/>
          <p:nvPr/>
        </p:nvSpPr>
        <p:spPr>
          <a:xfrm>
            <a:off x="838200" y="1690688"/>
            <a:ext cx="1135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map, filter -&gt; </a:t>
            </a:r>
            <a:r>
              <a:rPr lang="ko-KR" altLang="en-US" dirty="0"/>
              <a:t>각각의 함수는 </a:t>
            </a:r>
            <a:r>
              <a:rPr lang="en-US" altLang="ko-KR" dirty="0"/>
              <a:t>List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ko-KR" altLang="en-US" dirty="0"/>
              <a:t>아래의 코드는 결국 리스트 </a:t>
            </a:r>
            <a:r>
              <a:rPr lang="en-US" altLang="ko-KR" dirty="0"/>
              <a:t>2</a:t>
            </a:r>
            <a:r>
              <a:rPr lang="ko-KR" altLang="en-US" dirty="0"/>
              <a:t>번 생성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비효율적이다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시퀀스를 사용하자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필요한 시점에 계산함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차례로 </a:t>
            </a:r>
            <a:r>
              <a:rPr lang="ko-KR" altLang="en-US" dirty="0" err="1"/>
              <a:t>이터레이션</a:t>
            </a:r>
            <a:r>
              <a:rPr lang="ko-KR" altLang="en-US" dirty="0"/>
              <a:t> 밖에 할 수 없음 </a:t>
            </a:r>
            <a:r>
              <a:rPr lang="en-US" altLang="ko-KR" dirty="0"/>
              <a:t>-&gt; </a:t>
            </a:r>
            <a:r>
              <a:rPr lang="ko-KR" altLang="en-US" dirty="0"/>
              <a:t>다른 메소드가 필요하면 컬렉션으로 바꿔야함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27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47ED-E32D-4769-A471-76CBF733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연산 실행 </a:t>
            </a:r>
            <a:r>
              <a:rPr lang="en-US" altLang="ko-KR" dirty="0"/>
              <a:t>: </a:t>
            </a:r>
            <a:r>
              <a:rPr lang="ko-KR" altLang="en-US" dirty="0"/>
              <a:t>중간 연산과 최종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78282-8BE5-43B3-A64F-164C5DBE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시퀀스는 중간</a:t>
            </a:r>
            <a:r>
              <a:rPr lang="en-US" altLang="ko-KR" dirty="0"/>
              <a:t>, </a:t>
            </a:r>
            <a:r>
              <a:rPr lang="ko-KR" altLang="en-US" dirty="0"/>
              <a:t>최종 연산으로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중간연산 </a:t>
            </a:r>
            <a:r>
              <a:rPr lang="en-US" altLang="ko-KR" dirty="0"/>
              <a:t>: </a:t>
            </a:r>
            <a:r>
              <a:rPr lang="ko-KR" altLang="en-US" dirty="0"/>
              <a:t>다른 시퀀스를 반환</a:t>
            </a:r>
            <a:endParaRPr lang="en-US" altLang="ko-KR" dirty="0"/>
          </a:p>
          <a:p>
            <a:r>
              <a:rPr lang="ko-KR" altLang="en-US" dirty="0"/>
              <a:t>최종 연산 </a:t>
            </a:r>
            <a:r>
              <a:rPr lang="en-US" altLang="ko-KR" dirty="0"/>
              <a:t>: </a:t>
            </a:r>
            <a:r>
              <a:rPr lang="ko-KR" altLang="en-US" dirty="0"/>
              <a:t>결과를 반환 </a:t>
            </a:r>
            <a:r>
              <a:rPr lang="en-US" altLang="ko-KR" dirty="0"/>
              <a:t>(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시퀀스로부터 일련의 계산을 수행한 뒤 얻는 원소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..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연산이 없다면 중간 연산은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실행되지 않음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r>
              <a:rPr lang="en-US" altLang="ko-KR" dirty="0" err="1"/>
              <a:t>toList</a:t>
            </a:r>
            <a:r>
              <a:rPr lang="en-US" altLang="ko-KR" dirty="0"/>
              <a:t>()</a:t>
            </a:r>
            <a:r>
              <a:rPr lang="ko-KR" altLang="en-US" dirty="0"/>
              <a:t>가 없으면 </a:t>
            </a:r>
            <a:r>
              <a:rPr lang="ko-KR" altLang="en-US" dirty="0" err="1"/>
              <a:t>아무일도</a:t>
            </a:r>
            <a:r>
              <a:rPr lang="ko-KR" altLang="en-US" dirty="0"/>
              <a:t> </a:t>
            </a:r>
            <a:r>
              <a:rPr lang="ko-KR" altLang="en-US" dirty="0" err="1"/>
              <a:t>안일어남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546F4-2F8E-413D-87D6-409046D0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35" y="4542158"/>
            <a:ext cx="4086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F5FA-A44D-4214-957A-0CB6AD5D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연산 실행 </a:t>
            </a:r>
            <a:r>
              <a:rPr lang="en-US" altLang="ko-KR" dirty="0"/>
              <a:t>: </a:t>
            </a:r>
            <a:r>
              <a:rPr lang="ko-KR" altLang="en-US" dirty="0"/>
              <a:t>중간 연산과 최종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45F-3B5D-4B5F-868D-8850CE6B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호출순서 유의</a:t>
            </a:r>
            <a:endParaRPr lang="en-US" altLang="ko-KR" dirty="0"/>
          </a:p>
          <a:p>
            <a:r>
              <a:rPr lang="ko-KR" altLang="en-US" dirty="0"/>
              <a:t>컬렉션의 </a:t>
            </a:r>
            <a:r>
              <a:rPr lang="en-US" altLang="ko-KR" dirty="0"/>
              <a:t>map, filter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map </a:t>
            </a:r>
            <a:r>
              <a:rPr lang="ko-KR" altLang="en-US" dirty="0"/>
              <a:t>다하고 </a:t>
            </a:r>
            <a:r>
              <a:rPr lang="en-US" altLang="ko-KR" dirty="0"/>
              <a:t>-&gt; filter </a:t>
            </a:r>
            <a:r>
              <a:rPr lang="ko-KR" altLang="en-US" dirty="0"/>
              <a:t>다함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시퀀스에선</a:t>
            </a:r>
            <a:endParaRPr lang="en-US" altLang="ko-KR" dirty="0"/>
          </a:p>
          <a:p>
            <a:r>
              <a:rPr lang="ko-KR" altLang="en-US" dirty="0"/>
              <a:t>각 원소별로 순차 진행</a:t>
            </a:r>
            <a:endParaRPr lang="en-US" altLang="ko-KR" dirty="0"/>
          </a:p>
          <a:p>
            <a:r>
              <a:rPr lang="en-US" altLang="ko-KR" dirty="0"/>
              <a:t>1 – map – filter </a:t>
            </a:r>
          </a:p>
          <a:p>
            <a:r>
              <a:rPr lang="en-US" altLang="ko-KR" dirty="0"/>
              <a:t>2 – map – filter ..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.. </a:t>
            </a:r>
            <a:r>
              <a:rPr lang="ko-KR" altLang="en-US" dirty="0"/>
              <a:t>순서대로 하다가 결과가 얻어지면 </a:t>
            </a:r>
            <a:r>
              <a:rPr lang="ko-KR" altLang="en-US" dirty="0" err="1"/>
              <a:t>그이후</a:t>
            </a:r>
            <a:r>
              <a:rPr lang="ko-KR" altLang="en-US" dirty="0"/>
              <a:t> 원소는 적용 안됨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효율성을 잘 생각해서 호출하자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CD619-7E7F-4249-BABF-B0D1102E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4" y="3429000"/>
            <a:ext cx="4086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D0F7-AF23-4997-B7CB-D17B6E0A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A4087-9F0F-4A36-820B-0804116A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asSequence</a:t>
            </a:r>
            <a:r>
              <a:rPr lang="en-US" altLang="ko-KR" dirty="0"/>
              <a:t>() : collections -&gt; sequence</a:t>
            </a:r>
          </a:p>
          <a:p>
            <a:r>
              <a:rPr lang="en-US" altLang="ko-KR" dirty="0" err="1"/>
              <a:t>generateSequence</a:t>
            </a:r>
            <a:r>
              <a:rPr lang="en-US" altLang="ko-KR" dirty="0"/>
              <a:t>() : sequence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 err="1"/>
              <a:t>generateSequence</a:t>
            </a:r>
            <a:r>
              <a:rPr lang="en-US" altLang="ko-KR" dirty="0"/>
              <a:t>(</a:t>
            </a:r>
            <a:r>
              <a:rPr lang="ko-KR" altLang="en-US" dirty="0"/>
              <a:t>첫번쨰 원소</a:t>
            </a:r>
            <a:r>
              <a:rPr lang="en-US" altLang="ko-KR" dirty="0"/>
              <a:t>){</a:t>
            </a:r>
            <a:r>
              <a:rPr lang="ko-KR" altLang="en-US" dirty="0"/>
              <a:t>다음 원소 계산식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it&lt;=100</a:t>
            </a:r>
            <a:r>
              <a:rPr lang="ko-KR" altLang="en-US" dirty="0"/>
              <a:t>에서 </a:t>
            </a:r>
            <a:r>
              <a:rPr lang="en-US" altLang="ko-KR" dirty="0"/>
              <a:t>it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이면 한번 더 해서</a:t>
            </a:r>
            <a:endParaRPr lang="en-US" altLang="ko-KR" dirty="0"/>
          </a:p>
          <a:p>
            <a:r>
              <a:rPr lang="en-US" altLang="ko-KR" dirty="0"/>
              <a:t>101</a:t>
            </a:r>
            <a:r>
              <a:rPr lang="ko-KR" altLang="en-US" dirty="0"/>
              <a:t>을 만드는 줄 </a:t>
            </a:r>
            <a:r>
              <a:rPr lang="ko-KR" altLang="en-US" dirty="0" err="1"/>
              <a:t>앙랐는데</a:t>
            </a:r>
            <a:endParaRPr lang="en-US" altLang="ko-KR" dirty="0"/>
          </a:p>
          <a:p>
            <a:r>
              <a:rPr lang="ko-KR" altLang="en-US" dirty="0"/>
              <a:t>그러지는 않네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35A05-348C-49CE-8CB0-67DD1A29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95" y="4001294"/>
            <a:ext cx="4057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A102-746D-4256-9053-761C9AE5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함수형 인터페이스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AECDA-BAA5-4110-93CB-48B404AF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인터페이스 혹은 </a:t>
            </a:r>
            <a:r>
              <a:rPr lang="en-US" altLang="ko-KR" dirty="0"/>
              <a:t>SAM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인터페이스에 </a:t>
            </a:r>
            <a:r>
              <a:rPr lang="ko-KR" altLang="en-US" dirty="0" err="1"/>
              <a:t>추상메소드가</a:t>
            </a:r>
            <a:r>
              <a:rPr lang="ko-KR" altLang="en-US" dirty="0"/>
              <a:t> 단 하나만 있는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코틀린은</a:t>
            </a:r>
            <a:r>
              <a:rPr lang="ko-KR" altLang="en-US" dirty="0"/>
              <a:t> </a:t>
            </a:r>
            <a:r>
              <a:rPr lang="en-US" altLang="ko-KR" dirty="0"/>
              <a:t>java </a:t>
            </a:r>
            <a:r>
              <a:rPr lang="ko-KR" altLang="en-US" dirty="0"/>
              <a:t>함수형 인터페이스를 람다로 넘기게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C71E9-C206-4405-805C-C1B2DE4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02" y="4181213"/>
            <a:ext cx="25622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4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92DEF-5557-4FC5-8291-72699696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메소드에 람다를 인자로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6B9E0-A92B-444D-A65D-52647BD5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무명 객체는 호출될 때 마다 새로운 객체가 생성됨</a:t>
            </a:r>
            <a:r>
              <a:rPr lang="en-US" altLang="ko-KR" dirty="0"/>
              <a:t>;;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이렇게하면</a:t>
            </a:r>
            <a:r>
              <a:rPr lang="ko-KR" altLang="en-US" dirty="0"/>
              <a:t> 딱 </a:t>
            </a:r>
            <a:r>
              <a:rPr lang="ko-KR" altLang="en-US" dirty="0" err="1"/>
              <a:t>한개만</a:t>
            </a:r>
            <a:r>
              <a:rPr lang="ko-KR" altLang="en-US" dirty="0"/>
              <a:t> 만들어짐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변수를 포획하면 계속 같은 객체를 쓸 수 </a:t>
            </a:r>
            <a:r>
              <a:rPr lang="ko-KR" altLang="en-US" dirty="0" err="1"/>
              <a:t>없삼</a:t>
            </a:r>
            <a:r>
              <a:rPr lang="en-US" altLang="ko-KR" dirty="0"/>
              <a:t>.. -&gt; </a:t>
            </a:r>
            <a:r>
              <a:rPr lang="ko-KR" altLang="en-US" dirty="0"/>
              <a:t>매번 새로운 인스턴스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13C20-8F0E-4EC8-BBAC-390ACF7A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8" y="2413146"/>
            <a:ext cx="297180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8EC589-0A0B-475A-9D6B-7160F2CD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3" y="4264928"/>
            <a:ext cx="2924175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8BE6E6-21B2-4089-8D3B-80B63B2A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341" y="4183965"/>
            <a:ext cx="277177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D4EBC-E59A-4C12-9649-7E6C0CC27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920" y="5485133"/>
            <a:ext cx="3133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3F71-82B1-4B0F-B8B7-4A02E725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 </a:t>
            </a:r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람다를 함수형 인터페이스로 명시적으로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B81D5-BCED-43F2-A8CD-FC6B2547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예들처럼 자동변환 안되면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ex : </a:t>
            </a:r>
            <a:r>
              <a:rPr lang="ko-KR" altLang="en-US" dirty="0"/>
              <a:t>함수형 인터페이스에 인스턴스를 반환하는 메소드가 있으면 람다를 반환</a:t>
            </a:r>
            <a:r>
              <a:rPr lang="en-US" altLang="ko-KR" dirty="0"/>
              <a:t>?? </a:t>
            </a:r>
            <a:r>
              <a:rPr lang="ko-KR" altLang="en-US" dirty="0"/>
              <a:t>불가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SAM </a:t>
            </a:r>
            <a:r>
              <a:rPr lang="ko-KR" altLang="en-US" dirty="0"/>
              <a:t>생성자로 람다를 </a:t>
            </a:r>
            <a:r>
              <a:rPr lang="ko-KR" altLang="en-US" dirty="0" err="1"/>
              <a:t>감싸야함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 </a:t>
            </a:r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인터페이스의 추상 메소드 본문 </a:t>
            </a:r>
            <a:r>
              <a:rPr lang="en-US" altLang="ko-KR" dirty="0"/>
              <a:t>== </a:t>
            </a:r>
            <a:r>
              <a:rPr lang="ko-KR" altLang="en-US" dirty="0"/>
              <a:t>람다 를 받아서 그 인터페이스 클래스 인스턴스를 반환함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30C6F-1466-48CA-9214-DC1699F7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91" y="3339300"/>
            <a:ext cx="2886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08E65-3EA6-462F-85B1-60A78043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 </a:t>
            </a:r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람다를 함수형 인터페이스로 명시적으로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844B-1CB5-4CC6-A29C-EDEB5112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람다에는 함수형 인스턴스를 참조할 수 있는 </a:t>
            </a:r>
            <a:r>
              <a:rPr lang="en-US" altLang="ko-KR" dirty="0"/>
              <a:t>this </a:t>
            </a:r>
            <a:r>
              <a:rPr lang="ko-KR" altLang="en-US" dirty="0"/>
              <a:t>키워드가 </a:t>
            </a:r>
            <a:r>
              <a:rPr lang="ko-KR" altLang="en-US" dirty="0" err="1"/>
              <a:t>없따</a:t>
            </a:r>
            <a:endParaRPr lang="en-US" altLang="ko-KR" dirty="0"/>
          </a:p>
          <a:p>
            <a:r>
              <a:rPr lang="ko-KR" altLang="en-US" dirty="0"/>
              <a:t>만약 자신의 인스턴스 참조 </a:t>
            </a:r>
            <a:r>
              <a:rPr lang="ko-KR" altLang="en-US" dirty="0" err="1"/>
              <a:t>해야한다면</a:t>
            </a:r>
            <a:r>
              <a:rPr lang="ko-KR" altLang="en-US" dirty="0"/>
              <a:t> 람다를  쓸 수 </a:t>
            </a:r>
            <a:r>
              <a:rPr lang="ko-KR" altLang="en-US" dirty="0" err="1"/>
              <a:t>없슴</a:t>
            </a:r>
            <a:endParaRPr lang="en-US" altLang="ko-KR" dirty="0"/>
          </a:p>
          <a:p>
            <a:r>
              <a:rPr lang="ko-KR" altLang="en-US" dirty="0"/>
              <a:t>무명객체 쓰거나</a:t>
            </a:r>
            <a:r>
              <a:rPr lang="en-US" altLang="ko-KR" dirty="0"/>
              <a:t>.. </a:t>
            </a:r>
            <a:r>
              <a:rPr lang="ko-KR" altLang="en-US" dirty="0"/>
              <a:t>새 객체 생성하삼</a:t>
            </a:r>
          </a:p>
        </p:txBody>
      </p:sp>
    </p:spTree>
    <p:extLst>
      <p:ext uri="{BB962C8B-B14F-4D97-AF65-F5344CB8AC3E}">
        <p14:creationId xmlns:p14="http://schemas.microsoft.com/office/powerpoint/2010/main" val="286940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438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5장  람다로 프로그래밍</vt:lpstr>
      <vt:lpstr>지연 계산(lazy) 컬렉션 연산</vt:lpstr>
      <vt:lpstr>시퀀스 연산 실행 : 중간 연산과 최종 연산</vt:lpstr>
      <vt:lpstr>시퀀스 연산 실행 : 중간 연산과 최종 연산</vt:lpstr>
      <vt:lpstr>시퀀스 만들기</vt:lpstr>
      <vt:lpstr>자바 함수형 인터페이스 사용</vt:lpstr>
      <vt:lpstr>자바 메소드에 람다를 인자로 전달</vt:lpstr>
      <vt:lpstr>SAM 생성자 : 람다를 함수형 인터페이스로 명시적으로 변경</vt:lpstr>
      <vt:lpstr>SAM 생성자 : 람다를 함수형 인터페이스로 명시적으로 변경</vt:lpstr>
      <vt:lpstr>수신 객체 지정 람다 : with, apply</vt:lpstr>
      <vt:lpstr>수신 객체 지정 람다 : with</vt:lpstr>
      <vt:lpstr>수신 객체 지정 람다 : 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63</cp:revision>
  <dcterms:created xsi:type="dcterms:W3CDTF">2019-08-25T00:52:50Z</dcterms:created>
  <dcterms:modified xsi:type="dcterms:W3CDTF">2019-09-23T15:09:43Z</dcterms:modified>
</cp:coreProperties>
</file>